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entation.xml" ContentType="application/vnd.openxmlformats-officedocument.presentationml.presentation.main+xml"/>
  <Override PartName="/ppt/notesSlides/notesSlide78.xml" ContentType="application/vnd.openxmlformats-officedocument.presentationml.notesSlide+xml"/>
  <Override PartName="/ppt/slideMasters/slideMaster1.xml" ContentType="application/vnd.openxmlformats-officedocument.presentationml.slideMaster+xml"/>
  <Override PartName="/ppt/notesSlides/notesSlide5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5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56.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57.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58.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59.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6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61.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63.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64.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5.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ink/ink82.xml" ContentType="application/inkml+xml"/>
  <Override PartName="/ppt/ink/ink81.xml" ContentType="application/inkml+xml"/>
  <Override PartName="/ppt/ink/ink80.xml" ContentType="application/inkml+xml"/>
  <Override PartName="/ppt/ink/ink79.xml" ContentType="application/inkml+xml"/>
  <Override PartName="/ppt/ink/ink78.xml" ContentType="application/inkml+xml"/>
  <Override PartName="/ppt/ink/ink77.xml" ContentType="application/inkml+xml"/>
  <Override PartName="/ppt/ink/ink30.xml" ContentType="application/inkml+xml"/>
  <Override PartName="/ppt/ink/ink76.xml" ContentType="application/inkml+xml"/>
  <Override PartName="/ppt/ink/ink75.xml" ContentType="application/inkml+xml"/>
  <Override PartName="/ppt/ink/ink74.xml" ContentType="application/inkml+xml"/>
  <Override PartName="/ppt/ink/ink73.xml" ContentType="application/inkml+xml"/>
  <Override PartName="/ppt/ink/ink72.xml" ContentType="application/inkml+xml"/>
  <Override PartName="/ppt/ink/ink71.xml" ContentType="application/inkml+xml"/>
  <Override PartName="/ppt/ink/ink70.xml" ContentType="application/inkml+xml"/>
  <Override PartName="/ppt/ink/ink69.xml" ContentType="application/inkml+xml"/>
  <Override PartName="/ppt/ink/ink68.xml" ContentType="application/inkml+xml"/>
  <Override PartName="/ppt/ink/ink67.xml" ContentType="application/inkml+xml"/>
  <Override PartName="/ppt/ink/ink66.xml" ContentType="application/inkml+xml"/>
  <Override PartName="/ppt/ink/ink29.xml" ContentType="application/inkml+xml"/>
  <Override PartName="/ppt/ink/ink65.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64.xml" ContentType="application/inkml+xml"/>
  <Override PartName="/ppt/ink/ink63.xml" ContentType="application/inkml+xml"/>
  <Override PartName="/ppt/ink/ink62.xml" ContentType="application/inkml+xml"/>
  <Override PartName="/ppt/ink/ink21.xml" ContentType="application/inkml+xml"/>
  <Override PartName="/ppt/ink/ink61.xml" ContentType="application/inkml+xml"/>
  <Override PartName="/ppt/ink/ink20.xml" ContentType="application/inkml+xml"/>
  <Override PartName="/ppt/ink/ink60.xml" ContentType="application/inkml+xml"/>
  <Override PartName="/ppt/ink/ink19.xml" ContentType="application/inkml+xml"/>
  <Override PartName="/ppt/ink/ink18.xml" ContentType="application/inkml+xml"/>
  <Override PartName="/ppt/ink/ink59.xml" ContentType="application/inkml+xml"/>
  <Override PartName="/ppt/ink/ink58.xml" ContentType="application/inkml+xml"/>
  <Override PartName="/ppt/ink/ink57.xml" ContentType="application/inkml+xml"/>
  <Override PartName="/ppt/ink/ink17.xml" ContentType="application/inkml+xml"/>
  <Override PartName="/ppt/ink/ink56.xml" ContentType="application/inkml+xml"/>
  <Override PartName="/ppt/ink/ink16.xml" ContentType="application/inkml+xml"/>
  <Override PartName="/ppt/ink/ink55.xml" ContentType="application/inkml+xml"/>
  <Override PartName="/ppt/ink/ink15.xml" ContentType="application/inkml+xml"/>
  <Override PartName="/ppt/ink/ink54.xml" ContentType="application/inkml+xml"/>
  <Override PartName="/ppt/ink/ink14.xml" ContentType="application/inkml+xml"/>
  <Override PartName="/ppt/ink/ink53.xml" ContentType="application/inkml+xml"/>
  <Override PartName="/ppt/ink/ink13.xml" ContentType="application/inkml+xml"/>
  <Override PartName="/ppt/ink/ink12.xml" ContentType="application/inkml+xml"/>
  <Override PartName="/ppt/ink/ink52.xml" ContentType="application/inkml+xml"/>
  <Override PartName="/ppt/ink/ink11.xml" ContentType="application/inkml+xml"/>
  <Override PartName="/ppt/ink/ink51.xml" ContentType="application/inkml+xml"/>
  <Override PartName="/ppt/ink/ink50.xml" ContentType="application/inkml+xml"/>
  <Override PartName="/ppt/ink/ink49.xml" ContentType="application/inkml+xml"/>
  <Override PartName="/ppt/ink/ink10.xml" ContentType="application/inkml+xml"/>
  <Override PartName="/ppt/ink/ink9.xml" ContentType="application/inkml+xml"/>
  <Override PartName="/ppt/ink/ink48.xml" ContentType="application/inkml+xml"/>
  <Override PartName="/ppt/ink/ink8.xml" ContentType="application/inkml+xml"/>
  <Override PartName="/ppt/ink/ink7.xml" ContentType="application/inkml+xml"/>
  <Override PartName="/ppt/ink/ink47.xml" ContentType="application/inkml+xml"/>
  <Override PartName="/ppt/ink/ink6.xml" ContentType="application/inkml+xml"/>
  <Override PartName="/ppt/ink/ink46.xml" ContentType="application/inkml+xml"/>
  <Override PartName="/ppt/ink/ink5.xml" ContentType="application/inkml+xml"/>
  <Override PartName="/ppt/ink/ink45.xml" ContentType="application/inkml+xml"/>
  <Override PartName="/ppt/ink/ink4.xml" ContentType="application/inkml+xml"/>
  <Override PartName="/ppt/ink/ink44.xml" ContentType="application/inkml+xml"/>
  <Override PartName="/ppt/ink/ink3.xml" ContentType="application/inkml+xml"/>
  <Override PartName="/ppt/ink/ink43.xml" ContentType="application/inkml+xml"/>
  <Override PartName="/ppt/ink/ink42.xml" ContentType="application/inkml+xml"/>
  <Override PartName="/ppt/ink/ink2.xml" ContentType="application/inkml+xml"/>
  <Override PartName="/ppt/ink/ink41.xml" ContentType="application/inkml+xml"/>
  <Override PartName="/ppt/ink/ink40.xml" ContentType="application/inkml+xml"/>
  <Override PartName="/ppt/ink/ink1.xml" ContentType="application/inkml+xml"/>
  <Override PartName="/ppt/theme/theme2.xml" ContentType="application/vnd.openxmlformats-officedocument.theme+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34.xml" ContentType="application/inkml+xml"/>
  <Override PartName="/ppt/theme/theme1.xml" ContentType="application/vnd.openxmlformats-officedocument.theme+xml"/>
  <Override PartName="/ppt/ink/ink33.xml" ContentType="application/inkml+xml"/>
  <Override PartName="/ppt/notesMasters/notesMaster1.xml" ContentType="application/vnd.openxmlformats-officedocument.presentationml.notesMaster+xml"/>
  <Override PartName="/ppt/ink/ink32.xml" ContentType="application/inkml+xml"/>
  <Override PartName="/ppt/ink/ink31.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5"/>
  </p:notesMasterIdLst>
  <p:sldIdLst>
    <p:sldId id="498" r:id="rId2"/>
    <p:sldId id="499" r:id="rId3"/>
    <p:sldId id="424" r:id="rId4"/>
    <p:sldId id="299" r:id="rId5"/>
    <p:sldId id="511" r:id="rId6"/>
    <p:sldId id="512" r:id="rId7"/>
    <p:sldId id="513" r:id="rId8"/>
    <p:sldId id="515" r:id="rId9"/>
    <p:sldId id="514" r:id="rId10"/>
    <p:sldId id="516" r:id="rId11"/>
    <p:sldId id="510" r:id="rId12"/>
    <p:sldId id="517" r:id="rId13"/>
    <p:sldId id="518" r:id="rId14"/>
    <p:sldId id="519" r:id="rId15"/>
    <p:sldId id="520" r:id="rId16"/>
    <p:sldId id="300" r:id="rId17"/>
    <p:sldId id="566" r:id="rId18"/>
    <p:sldId id="301" r:id="rId19"/>
    <p:sldId id="305" r:id="rId20"/>
    <p:sldId id="306" r:id="rId21"/>
    <p:sldId id="307" r:id="rId22"/>
    <p:sldId id="308" r:id="rId23"/>
    <p:sldId id="309" r:id="rId24"/>
    <p:sldId id="310" r:id="rId25"/>
    <p:sldId id="303" r:id="rId26"/>
    <p:sldId id="312" r:id="rId27"/>
    <p:sldId id="313" r:id="rId28"/>
    <p:sldId id="314" r:id="rId29"/>
    <p:sldId id="315" r:id="rId30"/>
    <p:sldId id="500" r:id="rId31"/>
    <p:sldId id="501" r:id="rId32"/>
    <p:sldId id="412" r:id="rId33"/>
    <p:sldId id="469" r:id="rId34"/>
    <p:sldId id="281" r:id="rId35"/>
    <p:sldId id="283" r:id="rId36"/>
    <p:sldId id="284" r:id="rId37"/>
    <p:sldId id="285" r:id="rId38"/>
    <p:sldId id="286" r:id="rId39"/>
    <p:sldId id="556" r:id="rId40"/>
    <p:sldId id="288" r:id="rId41"/>
    <p:sldId id="289" r:id="rId42"/>
    <p:sldId id="290" r:id="rId43"/>
    <p:sldId id="291" r:id="rId44"/>
    <p:sldId id="294" r:id="rId45"/>
    <p:sldId id="572" r:id="rId46"/>
    <p:sldId id="569" r:id="rId47"/>
    <p:sldId id="272" r:id="rId48"/>
    <p:sldId id="478" r:id="rId49"/>
    <p:sldId id="479" r:id="rId50"/>
    <p:sldId id="273" r:id="rId51"/>
    <p:sldId id="274" r:id="rId52"/>
    <p:sldId id="270" r:id="rId53"/>
    <p:sldId id="271" r:id="rId54"/>
    <p:sldId id="565" r:id="rId55"/>
    <p:sldId id="564" r:id="rId56"/>
    <p:sldId id="473" r:id="rId57"/>
    <p:sldId id="275" r:id="rId58"/>
    <p:sldId id="502" r:id="rId59"/>
    <p:sldId id="503" r:id="rId60"/>
    <p:sldId id="413" r:id="rId61"/>
    <p:sldId id="258" r:id="rId62"/>
    <p:sldId id="259" r:id="rId63"/>
    <p:sldId id="260" r:id="rId64"/>
    <p:sldId id="261" r:id="rId65"/>
    <p:sldId id="262" r:id="rId66"/>
    <p:sldId id="263" r:id="rId67"/>
    <p:sldId id="264" r:id="rId68"/>
    <p:sldId id="265" r:id="rId69"/>
    <p:sldId id="504" r:id="rId70"/>
    <p:sldId id="505" r:id="rId71"/>
    <p:sldId id="298" r:id="rId72"/>
    <p:sldId id="385" r:id="rId73"/>
    <p:sldId id="574" r:id="rId74"/>
    <p:sldId id="575" r:id="rId75"/>
    <p:sldId id="576" r:id="rId76"/>
    <p:sldId id="577" r:id="rId77"/>
    <p:sldId id="578" r:id="rId78"/>
    <p:sldId id="582" r:id="rId79"/>
    <p:sldId id="580" r:id="rId80"/>
    <p:sldId id="581" r:id="rId81"/>
    <p:sldId id="579" r:id="rId82"/>
    <p:sldId id="583" r:id="rId83"/>
    <p:sldId id="584" r:id="rId84"/>
    <p:sldId id="586" r:id="rId85"/>
    <p:sldId id="585" r:id="rId86"/>
    <p:sldId id="410" r:id="rId87"/>
    <p:sldId id="762" r:id="rId88"/>
    <p:sldId id="743" r:id="rId89"/>
    <p:sldId id="594" r:id="rId90"/>
    <p:sldId id="736" r:id="rId91"/>
    <p:sldId id="737" r:id="rId92"/>
    <p:sldId id="738" r:id="rId93"/>
    <p:sldId id="739" r:id="rId94"/>
    <p:sldId id="740" r:id="rId95"/>
    <p:sldId id="759" r:id="rId96"/>
    <p:sldId id="760" r:id="rId97"/>
    <p:sldId id="761" r:id="rId98"/>
    <p:sldId id="400" r:id="rId99"/>
    <p:sldId id="744" r:id="rId100"/>
    <p:sldId id="425" r:id="rId101"/>
    <p:sldId id="506" r:id="rId102"/>
    <p:sldId id="507" r:id="rId103"/>
    <p:sldId id="427" r:id="rId104"/>
    <p:sldId id="408" r:id="rId105"/>
    <p:sldId id="409" r:id="rId106"/>
    <p:sldId id="390" r:id="rId107"/>
    <p:sldId id="391" r:id="rId108"/>
    <p:sldId id="392" r:id="rId109"/>
    <p:sldId id="393" r:id="rId110"/>
    <p:sldId id="394" r:id="rId111"/>
    <p:sldId id="395" r:id="rId112"/>
    <p:sldId id="396" r:id="rId113"/>
    <p:sldId id="397" r:id="rId114"/>
    <p:sldId id="398" r:id="rId115"/>
    <p:sldId id="399" r:id="rId116"/>
    <p:sldId id="432" r:id="rId117"/>
    <p:sldId id="428" r:id="rId118"/>
    <p:sldId id="508" r:id="rId119"/>
    <p:sldId id="509" r:id="rId120"/>
    <p:sldId id="430" r:id="rId121"/>
    <p:sldId id="388" r:id="rId122"/>
    <p:sldId id="389" r:id="rId123"/>
    <p:sldId id="403" r:id="rId124"/>
    <p:sldId id="404" r:id="rId125"/>
    <p:sldId id="415" r:id="rId126"/>
    <p:sldId id="416" r:id="rId127"/>
    <p:sldId id="417" r:id="rId128"/>
    <p:sldId id="418" r:id="rId129"/>
    <p:sldId id="419" r:id="rId130"/>
    <p:sldId id="420" r:id="rId131"/>
    <p:sldId id="421" r:id="rId132"/>
    <p:sldId id="422" r:id="rId133"/>
    <p:sldId id="431" r:id="rId134"/>
  </p:sldIdLst>
  <p:sldSz cx="5765800" cy="3244850"/>
  <p:notesSz cx="5765800" cy="3244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518"/>
  </p:normalViewPr>
  <p:slideViewPr>
    <p:cSldViewPr>
      <p:cViewPr varScale="1">
        <p:scale>
          <a:sx n="225" d="100"/>
          <a:sy n="225" d="100"/>
        </p:scale>
        <p:origin x="752" y="17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66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0:52:53.291"/>
    </inkml:context>
    <inkml:brush xml:id="br0">
      <inkml:brushProperty name="width" value="0.05292" units="cm"/>
      <inkml:brushProperty name="height" value="0.05292" units="cm"/>
      <inkml:brushProperty name="color" value="#FF0000"/>
    </inkml:brush>
  </inkml:definitions>
  <inkml:trace contextRef="#ctx0" brushRef="#br0">1521 7319 24575,'20'1'0,"0"0"0,0 0 0,0 0 0,-1-1 0,1 0 0,3 0 0,3-1 0,-2 2-1639,5 0 1,1 1 846,-3-2 0,2 0 0,-1 1 792,-5-1 0,0 2 0,-1-1 0,0-1 0,-1 0 0,1 0 0,1 0 0,0 0 0,0 0 0,-1 0 0,-1 0 0,1 0-406,8 0 0,0 0 406,-1 0 0,1 0 0,-2 0 0,2 0 0,-1 0 0,-3 0 0,-2 0 0,2 0-395,-1-1 1,2 1-1,0 0 1,-2 1 394,1-1 0,-2 1 0,1 1 0,-1-1 0,0 0 0,0 0-630,7 3 1,-2-1 629,-2-1 0,-2 0 0,-1 1 0,-1-1 0,1-1 0,-1-1 653,-2 2 1,-1 1-654,-1 0 0,1 0 0,-3-1 0,-1 0 1422,8 2-1422,-7-2 0,-1-1 0,0-1 3276,9 3-3229,-11-3 1893,-3 0-1940,2 0 1001,-10 0-1001,4 0 77,-4 0 0,0 0 0,-2 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1:14.968"/>
    </inkml:context>
    <inkml:brush xml:id="br0">
      <inkml:brushProperty name="width" value="0.05292" units="cm"/>
      <inkml:brushProperty name="height" value="0.05292" units="cm"/>
      <inkml:brushProperty name="color" value="#FF0000"/>
    </inkml:brush>
  </inkml:definitions>
  <inkml:trace contextRef="#ctx0" brushRef="#br0">4477 6874 24575,'21'2'0,"1"0"0,-1 0 0,5 0 0,1-1 0,2 1 0,-4-1 0,2 1 0,2 0 0,0-1 0,0 0-547,-3 0 1,1 0 0,1-1 0,0 1 0,0-1 0,1 1 77,-1-1 1,0 0 0,0 0 0,1 0 0,0 0 0,-1 0 0,1 0-1,-2 0 1,0 0 0,1 0 0,-1 0 0,0 0 0,0 0 0,1 0 167,2 0 1,1 0 0,-1 0 0,1 0 0,0 0 0,-2 0 0,-1 0 115,3 0 1,-1 0 0,-2 0 0,1 0 0,0 0 184,0 0 0,0 0 0,0 0 0,0 0 0,-1 0 0,3 0 0,0 0 0,-1 0 0,-3 0-368,-1 0 1,-2 0 0,0 0 367,5 0 0,2 0 0,-5 0 1338,-6 0 1,-1 0-1339,0-2 0,-1 1 0,11 0 0,-6-1 0,3-2 580,0 3 1,1-1-581,3-2 0,2 1 545,-9 1 0,1 1 0,0 0-545,0-1 0,0 0 0,1 0 0,2 0 0,0 1 0,1 0 0,3 0 0,1-1 0,-1 1 0,-5-1 0,-2-1 0,-1 2 0,5 0 0,-3 1 2026,-5-3-2026,-16 3 845,-1-1-845,1 1 534,0-1 0,-1 1 0,-2 0 1</inkml:trace>
  <inkml:trace contextRef="#ctx0" brushRef="#br0" timeOffset="3554">6473 5737 24575,'4'6'0,"-2"-3"0,5 0 0,22-3 0,-1 2 0,1 1 0,0-3 0,0 0-838,3 2 1,-1-1 837,-1-1 0,-10 0 0,0 0 0,3 0 0,0 0-920,5 0 1,1 0 919,-8 0 0,1 0 0,-2 0 0,7 0 0,-1 0 0,-5 0 0,0 0 0,0 0 0,8 0 0,0 0 0,-1 0 0,0 0 0,0 0 0,-1 0 0,-3 0 0,0 0 0,2 0 0,0 0 0,-1 0 0,1 0 0,2 0 0,0 0-713,-5 0 0,-1 0 713,3 0 0,0 0 0,-3 0 0,0 0 0,3 0 0,1 0-766,-5 0 0,1 0 0,-1 0 766,1 0 0,0 0 0,0 0 0,3 0 0,-1 0 0,0 0 0,7 0 0,-1 0-419,0 0 1,0 0 418,-3 0 0,1 0 0,0 0 0,1 0 0,1 0 0,0 0 0,-9 0 0,1 0 0,-1 0 0,10 0 0,-1 0 0,0 0 0,1 0 0,-5 0 0,3 0 0,-2 0 0,-5 0 0,0 0 0,0 0-176,7 0 1,1 0-1,-1 0 176,-6 0 0,-1 0 0,-2 0 0,3 0 0,-1 0 436,0 0 1,-3 0-437,0 0 0,6 0 0,-2 0 0,0 0 0,6 0 0,-12 0 0,1 0 666,8 0 0,4 0-666,-8 0 0,3 0 0,0 0 0,-1 0-417,5 0 0,-2 0 0,2 0 417,-3 0 0,1 0 0,0 0 0,-3 0 0,0 0 0,-1 0 0,-1 0 356,9 0 1,-2 0-357,0 0 0,-2 0 0,-3 0 0,0 0-148,-4 0 0,0 0 148,-3 0 0,0 0 0,13 0 0,-7 0 0,-5 0 0,1 0 0,-3 0 0,0 0-163,7 0 0,1 0 163,0 0 0,0 0 0,-1 0 0,-1 0 0,1 0 0,0 0 0,-2 0 0,1 0 0,-2 0 0,2 0 0,0 0 0,7 0 0,1 0 501,-8 0 1,0 0 0,-1 0-502,5 0 0,-2 0 0,0 0 0,0 0 475,-2 0 1,0 0-476,-3 0 0,-2 0 611,13 0-611,-11 0 0,0 0 0,7 0 243,-3 0 0,0 0-243,8 0 0,-14 0 0,1 0 0,13 0 1608,-5 0-1608,0 0 0,-3 0 0,3 0 0,-9 0 0,0 0 0,-1 0 0,0 0 0,2 0 0,-1 0 0,13 0 0,0 0 0,-10 0 0,3 0 0,2 0 0,6 3-487,-4-3 1,1 1 486,-4 0 0,-1 0 0,-1 0 0,1-2 0,-2 1 0,2 0 0,-1 0 0,0 0 0,0 0 0,0 0 0,1 0 0,-2 0 0,-2 0 0,-2 0-485,5 0 1,-1 0 484,-2 0 0,0 0 0,-2 0 0,-2 0 797,16 0-797,-6 0 0,2 0 0,4 0 0,-14 0 0,1 0-620,6 0 0,2 0 620,-4 0 0,2 0 0,3 0 0,1 0 0,-2 0 0,0 0 0,-4 0 0,0 0 308,0 0 0,0 0-308,-1 0 0,0 0 332,-4 0 0,-2 0-332,16 0 0,-2 0 0,-9 0 0,5 0 0,1 0 0,5 0-723,-12 0 0,1 0 723,6 0 0,-1 0 0,-3 0 0,2 0 0,1 0 0,4 0 0,-2 0 0,2 0 0,1 0-131,-4 0 0,2 0 0,-3 0 131,0 0 0,-2 0 0,-2 0 0,0 0 22,3 0 0,-1 0-22,-6 0 0,0 0 0,8 0 0,0 0 0,3 0 282,-2 0-282,-10 0 1566,-10 0-1566,8 0 2188,-6 0-2188,17 3 1260,-6-3-1260,-2 3 0,-4-3 0,-9 0 0,-2 1 0,4-1 0,-2 1 0,3-1 0,-4 0 0,6 0 0,-2 0 0,12 0 0,-7 0 0,9 0 0,-3 3 0,-3-3 0,10 2 0,-14 0 0,6-2 0,-11 2 0,0-2 0,-3 0 0,-1 0 0,-1 0 0</inkml:trace>
  <inkml:trace contextRef="#ctx0" brushRef="#br0" timeOffset="58156">7421 4724 24575,'2'7'0,"2"2"0,-1-6 0,4 6 0,-5-6 0,3 4 0,-4-4 0,1 1 0,2 1 0,-1-2 0,8 1 0,0-2 0,7-2 0,5-1 0,0-1 0,2 0 0,2-1-820,-4 0 1,4-2 0,0 0 0,-1 1 453,2 0 1,-1 0 0,1-1 365,-1-1 0,1-3 0,2 0 0,-2 1 0,0 2 0,0 0 0,0 0 0,-1-1 0,-2-1 0,-1 0 0,-1 0 0,-1 1 0,2-2 0,-1 1 0,-4 1 0,7-5 0,-15 6 0,-2 0 0,-1 2 0,-1 1 0,-3 2 0,-3 1 0</inkml:trace>
  <inkml:trace contextRef="#ctx0" brushRef="#br0" timeOffset="61779">10704 5100 24575,'4'4'0,"0"0"0,-2 0 0,2 0 0,-1 0 0,1 2 0,-1 1 0,0-1 0,-1 0 0,1-3 0,3 0 0,-2 0 0,4 0 0,3-2 0,5-6 0,6-1 0,-4 0 0,2-2-820,1 2 1,3-1 0,1 0 0,-1 1 267,4-1 0,-1 1 0,2-1 552,-6 1 0,2-2 0,0 0 0,0 1 0,-1 0 0,6-1 0,0 0 0,-2 1 0,-2-2 0,-1 1 0,-1-1-656,1 0 1,0 0 0,-2 1 655,5 1 0,-3 0 0,-8 0 0,-1 1 0,1 1 0,-14 3 0,-1 2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4:18.108"/>
    </inkml:context>
    <inkml:brush xml:id="br0">
      <inkml:brushProperty name="width" value="0.05292" units="cm"/>
      <inkml:brushProperty name="height" value="0.05292" units="cm"/>
      <inkml:brushProperty name="color" value="#FF0000"/>
    </inkml:brush>
  </inkml:definitions>
  <inkml:trace contextRef="#ctx0" brushRef="#br0">5608 3730 24575,'17'0'0,"0"1"0,4-2 0,8 6 0,-20-5 0,7 0 0,9 0 0,-10 0 0,2 0-365,1 0 1,0 0 364,0 0 0,-2 0 179,3 0-179,2 0 0,-7 0 0,4 0 0,1 0 0,-5 0 550,10 0-550,-7 0 0,12 0 0,-3 0-544,-8 0 0,-1 0 544,1 0 0,0 0-104,2 0 1,-1 0 103,5 0 0,5 0 0,-10 0 0,-3 0 0,2 0 0,2 0 0,0 0 0,10 0 0,-14 0 0,0 0 0,2 0 0,-4 0 0,0 0 0,-3 0 0,-2 0 1076,8 0-1076,1 0 0,5 0 0,3 0-200,4 0 200,-6 0 0,-2 0 0,-12 0 0,-4 0 0,-3 0 0,3 0 0,2 0 0,13 0 0,-1 0 0,6 0 419,-8 0-419,0 0 0,-4 0 0,4 0 0,0 0 0,2 0 0,9 0 0,-22 0 0,-1 1 0,5 0 0,-3 1 0,2-1 0,-6 0 0,-2-1 0,1 1 0,-1-1 0,1 1 0,-2-1 0,0 0 0</inkml:trace>
  <inkml:trace contextRef="#ctx0" brushRef="#br0" timeOffset="2035">4113 3643 24575,'-4'4'0,"0"-2"0,1 1 0,2-2 0,12 7 0,7-2 0,2-1 0,2 1-1130,4-4 0,1-1 1130,2 1 0,0-1 0,-1-1 0,-1 0 0,1 0 0,-1 0 0,1 0 0,0 0 0,1 0 0,0 0 0,-8 0 0,1 0 0,-2 0 0,3 0 0,-2 0 0,-4 0 0,-2 0 0,0 0 0,-13 0 0</inkml:trace>
  <inkml:trace contextRef="#ctx0" brushRef="#br0" timeOffset="3736">8806 3706 24575,'10'0'0,"11"0"0,10 0-1639,-10 1 1,2 1 1096,6-2 0,2 0 542,-3 2 0,1-1 0,-2 0 0,2-2 0,-2 1 0,1 0 0,-2 0 0,4 0 0,-2 0-87,-7 0 0,-1 0 87,-4 0 0,1 0 0,7 0 0,3 0-304,-3 0 0,0 0 304,1 0 0,1 0 0,0 0 0,0 0 0,2 0 0,0 0-753,-7 0 0,0 0 0,1 0 753,0 0 0,-1 0 0,2 0 0,2 0 0,1 0 0,-1 0 0,-1 0 0,-1 0 0,0 0 0,6 0 0,-1 0 361,2 0 0,-2 0-361,1 0 194,-11 0 0,-3 0 0,-5 0 1,-2 0-1</inkml:trace>
  <inkml:trace contextRef="#ctx0" brushRef="#br0" timeOffset="9890">9308 1897 24575,'0'24'0,"3"-4"0,-3-3 0,0 0 0,5 10 0,-4-1-1152,1 4 1152,3-2 0,-5-7 0,1-1 0,6 6 377,-7 3-377,2-15 191,-1-8-191,-1 1 0,2-4 0,-2 1 584,0-2-584,-3-2 0,1-1 0,-6-12 0,2 3 0,-4-15 0,1 6 0,3 5 0,1-2 0,-1 0 0,1 1 0,-8-10 0,2-4 0,1 0 0,5 4-583,3 5 1,2-1 582,-1 5 0,2 0 0,0-7 0,0-1 0,2 5 0,0 1 0,0 0 0,0 2 0,5-2 0,-4 5 0,1 7 0,4 6 0,-3 3 0,8 8 1165,-8-5-1165,3 3 0,-5-4 0,3 6 0,-4-3 0,6 9 0,3 5 0,1 3 0,0-2 0,0 1-386,-3-6 1,1 1-1,-1-1 386,0 0 0,-1-3 0,-3-5 0,0-5 0,-4 1 0,1-2 0,-1 0 0,-2 0 1157,4 1-1157,-4 0 0,1-1 0,-1 1 0,0-2 0,0 1 0,0-1 0,0 1 0,0 0 0,-1-2 0,1-1 0,-1-3 0</inkml:trace>
  <inkml:trace contextRef="#ctx0" brushRef="#br0" timeOffset="10879">9488 1925 24575,'4'1'0,"3"0"0,-4-1 0,3 0 0,-2 0 0,-2 0 0,3 0 0,-2 0 0,2 0 0,-2 0 0,11 0 0,13 0 0,-9 2 0,1-1 0,1-1 0,-1 1 0,6 1 0,-12-2 0,-10 0 0,-2 0 0</inkml:trace>
  <inkml:trace contextRef="#ctx0" brushRef="#br0" timeOffset="12199">9782 1812 24575,'23'-16'0,"-4"1"0,-4 4 0,-5 1 0,-5-6 0,-1 7 0,-1-8 0,-2 10 0,-1-1 0,0-4 0,0 6 0,-1-5 0,-6 1 0,2 2 0,-7-4 0,-2-1 0,-3-3 0,-7 0 0,2 1 0,0 6 0,10 1 0,2 5 0,8 2 0,-8 5 0,6-2 0,-6 5 0,9 3 0,0 10 0,1-4 0,0 8 0,0-2 0,-1-5 0,2 1 0,2 5 0,2-1 0,-4-5 0,2-1-784,9 7 0,3 0 784,-6-8 0,1-1 0,3 5 0,-1 0 0,-4 1 0,-3-1 0,-1 8 0,-4 3-390,2-13 0,-1 0 390,0 12 0,2 1 0,-3-14 0,0 1 0,0 11 0,0-8 0,0-1 0,0 8-160,0 2 160,0-10 1490,0 0-1490,0-8 0,0-4 0,0-3 837,0-3-837,-3-4 181,-5-9-181,-6-4 0,-1-1 0,-6-4 0,7 7 0,2 3 0,0 1 0,-2-1 0,-9-6 0,14 14 0,-2-5 0,7 7 0,4 1 0,7-3 0,-1 2 0,14-3 0,-7-1 0,9 2 0,-8-2 0,-3 4 0,-6-1 0,-3 0 0,-1 0 0,5-6 0,-5 6 0,5-4 0</inkml:trace>
  <inkml:trace contextRef="#ctx0" brushRef="#br0" timeOffset="12662">9891 1953 24575,'7'0'0,"17"-3"0,-8 3 0,1 0-1495,5-4 0,1-1 1495,3 2 0,-1-1 0,-7 0 0,0-1 469,12-3-469,-1 3 0,-12 3 0,1 1-833,1-3 1,2 0 832,1 0 0,3-1 0,-2 0 0,8-3 0,-2 1 0,-1-1 0,-2 1 0,-7 3 0,-4 1 0,-9 3 0,-3-1 0,-2 1 0</inkml:trace>
  <inkml:trace contextRef="#ctx0" brushRef="#br0" timeOffset="13267">10253 1816 24575,'-2'11'0,"1"11"0,1 1 0,0-4 0,0 1-904,0-2 1,0 0 903,3 1 0,-1 0 0,-1 1 0,0-1 0,2 1 0,2 0 0,-4-3 0,1 1 0,2 4 0,0-2 0,3 8 0,-2-5 0,1 0 0,-1-5 584,-2 1-584,-3-20 0,-3-4 0,1 4 0</inkml:trace>
  <inkml:trace contextRef="#ctx0" brushRef="#br0" timeOffset="13979">10820 1639 24575,'5'9'0,"4"11"0,2 7-427,-6-9 1,0 2 426,2 1 0,2 2 0,-2-1-1455,2 5 1,0-1 1454,-1-3 0,1 0 0,-1-1 0,0-4 0,0-1 870,3 13-870,-8-18 0,0-2 0,-2-8 0,-1 0 0</inkml:trace>
  <inkml:trace contextRef="#ctx0" brushRef="#br0" timeOffset="28467">6657 6456 24575,'15'-2'0,"7"3"0,6 0-1544,-9 1 1,1 1 1543,1-3 0,1 1 0,4 0 0,0 0-942,2-1 0,0 0 942,2 0 0,1 0 0,-1 0 0,0 0 0,0 0 0,0 0 0,0 0 0,1 0-688,-9 0 1,0 0 0,2 0 687,3 0 0,1 0 0,1 0-820,-5 0 1,0 0 0,0 0 0,0 0 809,3 0 0,0 0 0,0 0 0,0 0 10,0 0 0,0 0 0,-1 0 0,0 0 0,-1 0 0,-1 0 0,0 0 0,-1 0-154,4 0 1,-1 0-1,-1 0 154,6 0 0,-3 0 398,-10 0 1,-1 0-399,2 0 0,-1 0 2474,-1 0-2474,-1 0 0,0 0 3276,0 0-2315,5 0-961,5 0 0,-2 0 2350,-2 0-2350,-7 0 953,-9 0-953,-1 0 0,-2 0 0,0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5:04.014"/>
    </inkml:context>
    <inkml:brush xml:id="br0">
      <inkml:brushProperty name="width" value="0.05292" units="cm"/>
      <inkml:brushProperty name="height" value="0.05292" units="cm"/>
      <inkml:brushProperty name="color" value="#FF0000"/>
    </inkml:brush>
  </inkml:definitions>
  <inkml:trace contextRef="#ctx0" brushRef="#br0">10077 8368 24575,'-5'-6'0,"-6"0"0,5 2 0,-3 0 0,2-4 0,2 4 0,-3-8 0,1 5 0,1 0 0,1 2 0,0 2 0,2 2 0,-5 0 0,4 3 0,-6 3 0,-5 15 0,5-7 0,-3 10 0,9-15 0,2-1 0,1-1 0,1-2 0,1 3 0,3-1 0,0-1 0,3 1 0,-1 0 0,6 1 0,-5-2 0,11 5 0,-11-6 0,9 4 0,2-1 0,-7-1 0,9 0 0,-16-1 0,2 0 0,1 5 0,-5 0 0,3 2 0,-3-4 0,-1 0 0,-1-1 0,0 0 0,-1 1 0,-4-1 0,-3 1 0,-7 3 0,-8 4 0,4 0 0,-1-5 0,10-5 0,3-5 0,-10 0 0,6-2 0,-9 1 0,12-3 0,1 0 0,3-2 0,1-1 0,2 1 0,12-18 0,-4 8 0,1 1 0,0 0 0,1-2 0,-3 3 0,-1 5 0,0 2 0,-1 1 0,1 0 0,0-2 0,-3 4 0,1-1 0,-1 3 0,-1 0 0,0 1 0</inkml:trace>
  <inkml:trace contextRef="#ctx0" brushRef="#br0" timeOffset="916">10301 8248 24575,'0'14'0,"-3"4"0,-3 5 0,-2 3 0,1-3 0,2-6 0,2-12 0,0 4 0,-2-1 0,2 0 0,-2 0 0,3 0 0,-1-2 0,0 0 0,2-4 0,1 3 0,-1-2 0,0 3 0,-1-3 0,0-1 0,-4-5 0,4 2 0,-3-4 0</inkml:trace>
  <inkml:trace contextRef="#ctx0" brushRef="#br0" timeOffset="1593">10170 8317 24575,'8'2'0,"3"2"0,3 2 0,7 4 0,-1-1 0,-1 0 0,2 0 0,-4-2 0,-3 0 0,-11-5 0,21 8 0,-13-2 0,11 1 0,-15-5 0,-5-9 0,-1 3 0,-1-2 0</inkml:trace>
  <inkml:trace contextRef="#ctx0" brushRef="#br0" timeOffset="3471">10461 8113 24575,'-8'-1'0,"1"2"0,3 2 0,-2 7 0,3 1 0,-3 4 0,3-4 0,0-1 0,0-2 0,2 1 0,-2-2 0,3-1 0,0-4 0,10 7 0,-7-5 0,12 4 0,2-1 0,-3-2 0,13 4 0,-13-6 0,-1 3 0,0-1 0,-1 0 0,-5 0 0,-3-3 0,1 2 0,-1 0 0,2 4 0,-4-4 0,2 6 0,-4-7 0,2 8 0,-2-5 0,2 3 0,-2 0 0,0 3 0,0-2 0,0 3 0,-7-4 0,3-1 0,-12 3 0,10-6 0,-5 0 0,6-2 0,-1-2 0,-1 1 0,-2-3 0,-2-5 0,2 2 0,-12-16 0,13 8 0,-10-14 0,13 13 0,-2-6 0,6 8 0,-1-4 0,1-3 0,4 2 0,2 0 0,-3-3 0,2 3 0,0 1 0,-4 9 0,4-10 0,-2 9 0,3-5 0,-2 8 0,-2 0 0,4-1 0,-4 3 0,2-1 0</inkml:trace>
  <inkml:trace contextRef="#ctx0" brushRef="#br0" timeOffset="12322">10990 1878 24575,'13'7'0,"-2"7"0,0 3 0,1 3 0,-6-6 0,1 2 0,1 5 0,2 5 0,0 0 0,-2-3 0,-2-1 0,0 0 0,2 5 0,1 3 0,-3-7 0,-2-7 0,-1-10 0,-3-14 0,0-15 0,0-5 0,0-1 0,1 10 0,-1 2 0,2-4 0,1 1 0,-2 9 0,1 6 0,0 0 0,0 2 0,1-2 0,2 1 0,1 2 0,9-2 0,-4 4 0,11 5 0,-13-2 0,15 12 0,-5 0 0,-2 4 0,-1 1 0,-4-6 0,-1 2 0,4 8 0,-3 0 0,-3-3 0,1 3 0,-8-17 0,-6-13 0,3 5 0,-4-8 0</inkml:trace>
  <inkml:trace contextRef="#ctx0" brushRef="#br0" timeOffset="13014">11414 2111 24575,'13'-3'0,"5"2"0,-8-1 0,2 1 0,-9 0 0,1 0 0,0 1 0,0-2 0,-3 1 0,0 0 0</inkml:trace>
  <inkml:trace contextRef="#ctx0" brushRef="#br0" timeOffset="14314">11695 1890 24575,'11'-21'0,"1"1"0,0-1 0,5-5 0,-1 0 0,-1 0 0,-1 0 0,-2 7 0,-3 4 0,-7 5 0,1-2 0,-3 5 0,0 8 0,0 25 0,0-1 0,0 5 0,0 0 0,-1-1 0,1 0 0,1 2-353,0-4 0,0 1 1,1 0-1,0-1 353,0 3 0,0-1 0,1-1 0,0-4 0,1 0 0,0 0-281,1 6 0,0 1 0,-1-2 281,-1-5 0,-2-1 0,1 0 0,3 7 0,-2-4 0,-2 1 0,-1-17 0,0-11 0,-7-9 0,-8-16 0,-1 4 0,3 0 0,-1 0 0,-3 1 674,3 0 0,-2-2-674,-2 3 0,1 0 453,4 3 0,1 2-453,-5 0 0,7 3 0,18 7 0,9 5 0,5-2 0,-3 2 0,1-3 0,-9 1 0,5-2 0,-8 0 0,-5 3 0,-1-2 0</inkml:trace>
  <inkml:trace contextRef="#ctx0" brushRef="#br0" timeOffset="15078">11983 1992 24575,'29'-3'0,"0"1"0,-10 1 0,-1-1 0,1 1 0,-1-1 0,-2-1 0,-9 1 0,4-4 0,-8 5 0,4-4 0,0 3 0,-1-1 0,-2 2 0,-3 1 0</inkml:trace>
  <inkml:trace contextRef="#ctx0" brushRef="#br0" timeOffset="15644">12078 1912 24575,'3'22'0,"0"-1"0,0-5 0,0 1 0,0 4 0,1-1 0,-2 5 0,1 6 0,-3-18 0,0-8 0,0-4 0</inkml:trace>
  <inkml:trace contextRef="#ctx0" brushRef="#br0" timeOffset="16193">12281 1781 24575,'9'10'0,"-4"-2"0,2 7 0,-2 3 0,0 0 0,3 7 0,-1 3 0,-1-6 0,0-1 0,-2-2 0,1-1 0,3 12 0,-8-26 0,0-3 0,-1 0 0</inkml:trace>
  <inkml:trace contextRef="#ctx0" brushRef="#br0" timeOffset="18286">12866 1590 24575,'28'-7'0,"3"-1"0,-14 4 0,2-4 0,-9 0 0,-4 3 0,1 0 0</inkml:trace>
  <inkml:trace contextRef="#ctx0" brushRef="#br0" timeOffset="19001">12903 1676 24575,'11'-3'0,"3"-1"0,-9 3 0,5-3 0,2 0 0,-4 2 0,3-1 0,-7 3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5:56.628"/>
    </inkml:context>
    <inkml:brush xml:id="br0">
      <inkml:brushProperty name="width" value="0.05292" units="cm"/>
      <inkml:brushProperty name="height" value="0.05292" units="cm"/>
      <inkml:brushProperty name="color" value="#FF0000"/>
    </inkml:brush>
  </inkml:definitions>
  <inkml:trace contextRef="#ctx0" brushRef="#br0">9487 4144 24575,'6'4'0,"12"3"0,6-6 0,-6 1 0,0 0-1162,13-2 1162,-14 0 0,0 0 0,6 0 0,7 0 0,-8 0 0,-2 0 0,2 0-982,-2 0 0,1 0 982,7 0 0,0 0 0,-4 0 0,0 0 0,3 0 0,1 0 0,-4 0 0,1 0 0,-1 2 0,0-1 210,-4-1 1,-2 1-211,5 3 0,-9-4 0,-8 1 0,-5-1 0,0 0 0</inkml:trace>
  <inkml:trace contextRef="#ctx0" brushRef="#br0" timeOffset="11652">3742 5263 24575,'7'0'0,"-1"0"0,-2 0 0,3 0 0,7 0 0,16-3-536,-14 2 1,1-1 535,1-1 0,-1 1 262,5-1-262,-11-1 0,-4 4 0,0-2 0,-1 0 0,3 0 809,3 1-809,9-1 0,3 1 0,-7 0 0,0-1-692,14 2 692,-14-1 0,1 0 0,3 1 0,0-1 0,-4 0 0,-1 0 0,5 0 0,0 2-894,0-1 0,0 0 894,2 0 0,3 0 0,3 0 0,3 0 0,-2 0 0,-1 0 0,-1 0 0,-6 0 0,2 0 0,-5 0 0,2 0 0,-14 0 0,-2 0 0,-1 0 0,0 0 629,7 0-629,13 4 0,1-3 172,-3 4 1,1 1-173,-4-4 0,-1 0 0,4 1 0,-1 1-353,-1-3 1,-1 0 352,12-1-172,-4 0 172,-6 0 0,-8 0 0,0 0 1435,-8 0-1435,8 0 755,3 0-755,3 2 193,3-1-193,-4 1 0,-3-2 0,-2 1 0,-3 0 0,-1 0 0,7-1 0,-7 0 0,3 0 0,-9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6:50.425"/>
    </inkml:context>
    <inkml:brush xml:id="br0">
      <inkml:brushProperty name="width" value="0.05292" units="cm"/>
      <inkml:brushProperty name="height" value="0.05292" units="cm"/>
      <inkml:brushProperty name="color" value="#FF0000"/>
    </inkml:brush>
  </inkml:definitions>
  <inkml:trace contextRef="#ctx0" brushRef="#br0">8355 3424 24575,'16'0'0,"1"0"0,5 0 0,-3 0 0,-1 0 0,-1-2 0,-8 2 0,11-2 0,-7 2 0,9 0 0,0 0 0,-9 0 0,2 0 0,-11 0 0,3 0 0,-3 0 0,3 0 0,-2 0 0,6 0 0,1 0 0,3 0 0,-4 0 0,-4 0 0,-2 0 0,-1 0 0,0 0 0,2-2 0,0 2 0,1-2 0,-1 2 0,-3 0 0,3 0 0,0 0 0,7 0 0,-7 0 0,5 0 0,-6 0 0,-1 0 0,-1 0 0,-2 0 0</inkml:trace>
  <inkml:trace contextRef="#ctx0" brushRef="#br0" timeOffset="1265">10395 3299 24575,'9'-2'0,"5"-1"0,2-2 0,2-1 0,2-2 0,6-2 0,1-2-1567,-4 1 1,-1 0 1566,4-2 0,-3 1 0,1-2 639,-2-3-639,-1 5 594,-7 1-594,-3 5 0,-5 4 0,-2 0 402,-2 1 0,0-1 0,-1 1 0</inkml:trace>
  <inkml:trace contextRef="#ctx0" brushRef="#br0" timeOffset="3259">10346 3893 24575,'7'1'0,"1"0"0,-1 4 0,0-2 0,2 3 0,-5-3 0,2 0 0,-1-2 0,-2-1 0,11 0 0,0-9 0,9 0 0,-10-2 0,-1 0-299,1 1 0,0 0 299,-1-1 0,1 0 0,3-1 0,0 0 0,7-10 0,-7 10 0,0 1 0,4-5 0,1 0 0,-11 10 0,-4 1 0,-5 4 0</inkml:trace>
  <inkml:trace contextRef="#ctx0" brushRef="#br0" timeOffset="5025">8077 4780 24575,'4'-3'0,"1"1"0,20 2 0,-1 0-1639,0 0 1,2 0 1238,0 0 0,0 0-778,4 0 0,2 0 1178,-8 0 0,2 0 0,0 0-634,2 0 1,1 0 0,0 0 633,1 0 0,1 0 0,-1 0 0,-1 0 0,0 0 0,0 0-595,-2 0 0,0 0 1,-1 0 594,-4 0 0,0 0 0,-1 0-8,7 0 1,0 0 7,2 0 0,-1 0 0,-6 0 0,-1 0 969,5-1 1,-3 0-970,4 1 3276,-3-3-3225,-19 3 2637,3-1-2688,-6 1 2178,4 0-2178,-4-1 0,1 0 0,-2 0 0,2 1 0,-1 0 0,-1 0 0,-1 0 0</inkml:trace>
  <inkml:trace contextRef="#ctx0" brushRef="#br0" timeOffset="7000">10285 4546 24575,'12'-4'0,"4"-8"0,1 0 0,3-4 0,-8 5 0,0 1-1032,10-5 1032,-4 1 0,-1-1 0,6-5 0,-2 2 0,-8 6 0,-2 0 253,-1 1-253,7-7 0,-13 11 0,-1 4 0,-1-7 0,-2 7 0,2-5 0</inkml:trace>
  <inkml:trace contextRef="#ctx0" brushRef="#br0" timeOffset="8349">10086 2019 24575,'1'6'0,"0"7"0,-1-8 0,2 7 0,-1-5 0,1 3 0,0 0 0,0 3 0,0-4 0,1 4 0,-2-6 0,4 7 0,-4-6 0,3 9 0,-1-1 0,-1 3 0,3 7 0,-1-11 0,0 1 0,1 0 0,-1 1 0,4 13 0,-3-9 0,0 2 0,-1-6 0,4 7 0,-4-7 0,4 6 0,2 6-1055,-1-1 1055,-2-12 0,1 2 0,0 6 0,0-1 0,4 2 0,-5-5 0,1-4 0,-2-10 0,0 4 0,-5-8 0,0 1 0,-1-2 0,0 0 0</inkml:trace>
  <inkml:trace contextRef="#ctx0" brushRef="#br0" timeOffset="17830">11925 2865 24575,'4'12'0,"0"-5"0,-3 7 0,0-8 0,1 10 0,0-9 0,1 9 0,-1-10 0,0 1 0,0-1 0,-1-2 0,1 0 0,-2 0 0,2 0 0,-2 0 0,4-1 0,-3-1 0,2-1 0,2-9 0,-1-2 0,2-5 0,-3 2 0,0-4 0,-2 5 0,1-5 0,-2 7 0,3-7 0,-3 5 0,4-3 0,-3 8 0,1 2 0,-1 0 0,-1-2 0,1 1 0,-1 0 0,2 1 0,0 1 0,-1-1 0,3 0 0,-3 1 0,4-1 0,-2 2 0,4-1 0,-3 2 0,3-1 0,0 1 0,-3 1 0,1 1 0,-2 0 0,1 0 0,3 3 0,-2-1 0,4 6 0,-4-4 0,3 6 0,-3-3 0,2 3 0,-2 0 0,-1-3 0,7 12 0,-5-9 0,4 7 0,-5-8 0,-4-4 0,2 2 0,-3-5 0,1 2 0,1 0 0,-1-2 0,1 0 0</inkml:trace>
  <inkml:trace contextRef="#ctx0" brushRef="#br0" timeOffset="18614">12252 2827 24575,'6'-1'0,"0"0"0,4-2 0,-2 1 0,9-2 0,9-4 0,0 5 0,3 0-1255,0-3 1,2-1 1254,-9 5 0,1-1 0,-3 1 0,-1-1 0,-3-1 0,3 1 0,-17 2 0,1 0 0,-2 1 0</inkml:trace>
  <inkml:trace contextRef="#ctx0" brushRef="#br0" timeOffset="19878">12748 2603 24575,'3'-5'0,"0"-1"0,8-5 0,1-6 0,-1 2 0,0-2 0,-2 3 0,-1 0 0,-1-5 0,-1 0 0,-1 3 0,-1 0 0,-4-3 0,-2-1-397,1 0 0,-2 0 397,1 3 0,-2 2 0,-2-8 0,4 24 0,2 24 0,0 2-413,1-8 1,1 0 412,1 11 0,-1-13 0,1 1 0,3 7 0,-1 1 0,-1-3 0,0 1-643,0-4 1,0 2 0,-1-2 642,1 3 0,-1-1 0,1 2 0,0 0-284,3-1 0,-1 0 284,-1-5 0,0 0 0,0 7 0,-1 0 0,1-6 0,-2-1 0,-2 3 0,-1 1 0,6-1 0,-1 0 0,-4 1 0,0 0 0,4 1 0,1-1-249,-4 9 249,6-3 0,-4-16 704,-2 2-704,1-5 1914,-1-3-1914,0 1 1432,-1 0-1432,0-4 313,0 1-313,-6-7 0,1-5 0,-9-12 0,5 1 0,-5-7 0,4 7 0,-1-3 0,3 10 0,-8-10 0,2 1-393,2 9 0,-2 1 393,1-1 0,-2 1 0,-13-4 0,0 4 0,2-2 0,9 9 0,-2 0-572,-8-2 0,0 0 572,9 4 0,1 0 0,-6-2 0,8 1 0,28 1 0,5 0 0,-10 0 0,9 0 0,7 0 0,1 0-1093,4 0 1,2 1 0,-1 0 669,-6 0 1,0 0 0,0 0-1,1 0 423,5 0 0,1 0 0,-1 1 0,-3-1-226,-2 0 0,-2 0 0,-2 0 226,-1 1 0,-2-1 398,-2-1 0,-1-1-398,4 1 0,-6-1 0,-5 1 0</inkml:trace>
  <inkml:trace contextRef="#ctx0" brushRef="#br0" timeOffset="20535">13284 2660 24575,'12'-4'0,"1"0"0,9 0 0,1-1 0,3-1 0,-2 1 0,-8 1 0,-5 2 0,-6 0 0,-1 0 0,0 0 0,1 1 0,-2-2 0,0 3 0,1-2 0,0 0 0,2-1 0,-2 1 0,1 0 0,1 2 0,-4 0 0,2 0 0</inkml:trace>
  <inkml:trace contextRef="#ctx0" brushRef="#br0" timeOffset="21317">13409 2549 24575,'0'11'0,"0"2"0,2 1 0,0-3 0,4 17 0,-2-11 0,1 8 0,0 1 0,0-6 0,-2 2 0,0-11 0,-3-5 0,1 1 0,-1-2 0,0 1 0,0-3 0</inkml:trace>
  <inkml:trace contextRef="#ctx0" brushRef="#br0" timeOffset="21994">13570 2503 24575,'4'8'0,"0"1"0,0 1 0,0 3 0,0 2 0,-1-4 0,3 5 0,-5-12 0,5 13 0,-4-10 0,1 11 0,1-9 0,-2 1 0,1-6 0,-2-1 0,-1 0 0,1 0 0,-1-2 0</inkml:trace>
  <inkml:trace contextRef="#ctx0" brushRef="#br0" timeOffset="25804">6966 8401 24575,'23'-4'0,"0"0"0,3-1 0,2 1 0,-3 1 0,0 1 0,2 0-1093,1 1 1,1-1 0,1 1 272,-4 0 1,1 1 0,0-1 0,0 0 319,0 0 1,0 0 0,0 0 0,-1 1 499,1 0 0,-1 0 0,0 0 0,-1-1 0,6-1 0,-1 0 0,0 0 28,-5 1 1,-1 1-1,-1 0-28,6-2 0,-2 1 496,-5 1 1,-1 0-497,-3 0 0,-1 0-415,13 0 415,-13 0 0,0 0 0,1 0 0,0 0 0,1 0 0,1 0 0,1 0 0,1 0 0,1 0 0,3 0 0,-1 0 0,-3 0 0,0 0 0,1 0 231,0 0 0,2 0 0,0 0 0,-2 0-231,2 0 0,0 0 0,-1 0 0,1 0 0,1 0 0,-1 0-35,-1 0 0,-1 0 1,0 0 34,8 0 0,-1 0 0,1 0 0,0 0 0,-4 0 0,-1 0 0,2 0 0,1 0-298,-3 0 1,-1 0 297,1 0 0,-1 0 0,-4 0 0,3 0 0,-2 0 0,5 0 0,0 0 0,-3 0 0,-2 0 0,-2 0 0,2 0-408,3 0 1,2 0 0,0 0 0,-3 0 407,5 0 0,-2 0 0,-3 0 0,0 0 838,-2 0 1,-1 0-839,-2 0 0,1 0 0,5 0 0,0 0 0,-7 0 0,2 0 0,4 0 0,4 0 0,-3 0 0,0 0 0,-1 0 102,-2 0 1,1 0-1,-1 0-102,4 0 0,-1 0 0,-1-2 0,0 1 302,1 1 0,-2-1-302,-5 0 0,0-1 0,5 1 0,-1 0 0,-6-1 0,1 1 0,5-1 0,0 1 0,-4-2 0,-1 0 0,13 3 0,-10-3 0,1 1 0,1 1 0,2 1 212,5-2 0,2 1-212,-10 1 0,1 0 0,-1 0 0,5 0 0,-2 0 396,-4-1 1,-1 0-397,2 1 1810,-1-1-1810,1 0 0,1 2 0,4-1 0,0 0 115,1-2 0,-1 1-115,5 1 2522,-10-3-2522,-14 3 104,6 0-104,1-2 0,-7 2 0,6-2 821,-7 2-821,12-3 0,-7 3 0,14-3 0,-10 3 0,3-1 0,7 1 0,-2-2-258,-5 2 0,-1 0 258,11-2 0,-9 2 0,-8-2 0,-4 2 0,-1-1 0,8 0 0,-6 0 0,14 0 0,12 0 0,3 1 0,-7-1 0,-8 0 0,0-1-295,6 1 0,6 0 0,-1 0 0,-10 1 295,-6-2 0,-1 2 0,6 0 0,-5 0 0,1 0-272,5 0 1,1 0 271,1 0 0,1 0 0,-1 0-1008,4 0 1,1 0 1007,-7 0 0,2 0 0,-3 0 0,-4-1 0,-1 0 1465,13 0-1465,-11-1 0,-3 2 0,-7 0 527,-1-2-527,2 2 2262,-4-1-2262,3 1 0,-2-2 0,6 2 0,3-3 0,2-1 0,8 1 0,-5 0 0,0 0 0,6-2 0,-10 4 0,-1-2 0,-11 1 0,0 2 0,-1-1 0,1 1 0,-1-1 0,-1 0 0,1-1 0,-1 1 0,0-1 0,0 1 0,3 1 0,-3-2 0,1 0 0,-9-6 0,-10-3 0,-3 0 0,4 1 0,-1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22:35.724"/>
    </inkml:context>
    <inkml:brush xml:id="br0">
      <inkml:brushProperty name="width" value="0.05292" units="cm"/>
      <inkml:brushProperty name="height" value="0.05292" units="cm"/>
      <inkml:brushProperty name="color" value="#FF0000"/>
    </inkml:brush>
  </inkml:definitions>
  <inkml:trace contextRef="#ctx0" brushRef="#br0">9216 2118 24575,'0'7'0,"0"0"0,0 2 0,0-2 0,0 4 0,0-4 0,0 1 0,0 5 0,-2 1 0,1-2 0,-1-2 0,2-6 0,0 0 0,0 0 0,0 1 0,0-1 0,0 2 0,-1-14 0,1 4 0,-3-10 0,3-1 0,-3-5 0,3 2 0,-2 4 0,2 8 0,0 0 0,0 0 0,0 1 0,0 1 0,0 1 0,3 0 0,-2 0 0,6-2 0,-3 3 0,4-1 0,-4 3 0,5-3 0,-5 3 0,12-4 0,-10 3 0,8-2 0,-8 0 0,5-1 0,-3 1 0,6 1 0,-11 0 0,5 2 0,-5-1 0,1 1 0,0 0 0,8 7 0,-4-4 0,3 5 0,-7-5 0,-1 1 0,2 2 0,0-1 0,1 8 0,-2-4 0,0 4 0,1 5 0,-2-6 0,1 3 0,-4-5 0,0-4 0,0 2 0,0-4 0,0 1 0,0-2 0,0-1 0,0 1 0,0 0 0,0 2 0,-1 0 0,-1-1 0,-1-1 0,-1 1 0,0-1 0,-8-1 0,9-1 0,-7-1 0</inkml:trace>
  <inkml:trace contextRef="#ctx0" brushRef="#br0" timeOffset="527">9449 2176 24575,'0'0'0</inkml:trace>
  <inkml:trace contextRef="#ctx0" brushRef="#br0" timeOffset="1376">9460 2196 24575,'7'-1'0,"-1"0"0,0 1 0,0 0 0,5 0 0,15 0 0,-11 0 0,7-2 0,-18 2 0,-2-1 0,4 0 0,-3 0 0,3 0 0,-2 1 0,5 0 0,0 0 0,1 0 0,-4 0 0,-5 0 0,0 0 0</inkml:trace>
  <inkml:trace contextRef="#ctx0" brushRef="#br0" timeOffset="2464">9726 2109 24575,'3'-6'0,"1"-10"0,-3-1 0,1-9 0,-2-1-1042,0-3 1042,0-1 0,0 3 60,0 3-60,-2 3 0,0 9 0,0-1 0,-1 9 0,3 3 779,-1 1-779,1 10 0,0 11 0,0 9-622,0-9 1,0 2 621,-1-2 0,2 0 0,3 4 0,0 0 0,0-1 0,0 1-955,2 2 0,1 0 955,-1-2 0,0 1 0,-2 0 0,2 0 0,1-3 0,1 0 0,-3 2 0,0-1-440,1-5 1,-1 1 439,-1 2 0,-2-1 0,6 8 0,-4-6 0,3-1 1234,-6-12-1234,2 7 1949,-2-7-1949,-1 2 1052,0-5-1052,1-2 0,-2-1 0,0-4 0,-3-3 0,0-2 0,0 0 0,0 2 0,0 0 0,-2-3 0,1 1 0,-12-9 0,8 8 0,-15-10 0,13 12 0,0-2 0,5 4 0,3 2 0,14-5 0,-8 2 0,24-3 0,-3 2-334,-6 2 0,0 0 334,-2 0 0,-1 1 0,7-3 0,-7 2 0,-5 1 0,1-2 0,-2 2 0,-1-3 668,-1 3-668,-4-1 0,-1-1 0,-2 2 0,0-1 0,0 2 0</inkml:trace>
  <inkml:trace contextRef="#ctx0" brushRef="#br0" timeOffset="2966">9975 2269 24575,'7'-3'0,"5"-1"0,2 3 0,1-2 0,5 3 0,3-2 0,5 2-430,-12-1 0,1 0 430,15 0 0,-15 0 0,0-1 0,1 2 0,-1 0 0,1-1 0,-1 0 0,10 0 0,-8-1 0,-11 2 0,-6 0 0</inkml:trace>
  <inkml:trace contextRef="#ctx0" brushRef="#br0" timeOffset="3497">10182 2188 24575,'6'9'0,"0"2"0,-2 7 0,1 4 0,0 1 0,0 0 0,-1-5 0,-1-1 0,-2-8 0,-1 3 0,0-6 0,0 1 0,0-2 0,0 2 0,0-7 0,0 1 0</inkml:trace>
  <inkml:trace contextRef="#ctx0" brushRef="#br0" timeOffset="4021">10426 2179 24575,'8'11'0,"1"1"0,-1 10 0,2 4-795,-4-10 1,-1-1 794,0 1 0,-1 0 0,0 1 0,0-1 0,4 12 311,-2 2-311,-1-11 312,-1-4-312,-4-9 0,1-3 0,-1-2 0</inkml:trace>
  <inkml:trace contextRef="#ctx0" brushRef="#br0" timeOffset="6665">9225 3178 24575,'7'9'0,"-3"1"0,2 2 0,-4-5 0,2 2 0,-4 5 0,1-4 0,1 12 0,-1-14 0,1 10 0,-1-13 0,0 5 0,1-28 0,-1 6 0,0-5 0,0-3-684,3-7 684,0 9 0,0 1 0,0-7 0,5-1 0,-4 11 0,3 0 0,4-5 0,-4 4 0,3 2 684,-2 0-684,0 8 0,-1 0 0,0 3 0,4 9 0,2 2 0,0 2 0,6 4 0,-6-2 0,5 6 0,-3 5 0,-7-10 0,0 0 0,2 10 0,1-1 0,-3-3 0,-4-4 0,1 0 0,-3-3 0,-1-9 0,-4 2 0,1-5 0,-11-7 0,9 5 0,-6-6 0</inkml:trace>
  <inkml:trace contextRef="#ctx0" brushRef="#br0" timeOffset="7286">9769 3244 24575,'7'0'0,"2"0"0,-2-2 0,2 1 0,5-3 0,-4-1 0,4 1 0,-7-1 0,1 3 0,-1-1 0,8-6 0,8 3 0,-8 2 0,1 1-732,15-2 732,-12 4 0,-1 1 0,11-5 0,-5 4 0,-10-2 0,-12 2 0,-1 1 0</inkml:trace>
  <inkml:trace contextRef="#ctx0" brushRef="#br0" timeOffset="8121">9955 3119 24575,'4'14'0,"-3"0"0,4 1 0,-1 0 0,1 0 0,-1 3 0,3-3 0,0 1 0,-1-2 0,-1-4 0,-1-1 0,-2-5 0,-1 3 0,1-4 0,-1 3 0,-1-2 0,1-1 0,-1-1 0,0-1 0</inkml:trace>
  <inkml:trace contextRef="#ctx0" brushRef="#br0" timeOffset="9102">10364 2900 24575,'16'13'0,"-4"-1"0,-5 1 0,-1 3-962,-1 3 0,-1 1 962,0-3 0,0 0 0,-2 7 0,-1 1 0,1-7 0,-1 0 0,-1 1 0,0 1 0,0-2 0,0-1 0,-5 1 0,-1-1 243,-1 7-243,-3-10 0,-1 0 0,-3 6 407,-3-2-407,1 1 0,7-10 0,1 1 971,5-8-971,1 0 303,17-1-303,0-6 0,8 2 0,2-4 0,-6 0 0,11 4 0,-10-3 0,9 3 0,-14-1 0,0 1 0,-5 1 0,-4-1 0,-1 0 0,-1 0 0,-2 0 0</inkml:trace>
  <inkml:trace contextRef="#ctx0" brushRef="#br0" timeOffset="9544">10601 3145 24575,'6'24'0,"0"1"0,-1-4 0,0 1 0,2 4 0,-1 3 0,1-1-1093,-1-5 1,-1-2 0,1 1 229,0 1 0,0 0 0,0 0 863,1 0 0,1-1 0,0 1 0,-1 8 0,1-1 33,2-1 1,-1-1-34,-4-8 0,-1-1 1274,4 7-1274,-5-13 0,-1-7 0,0-2 0</inkml:trace>
  <inkml:trace contextRef="#ctx0" brushRef="#br0" timeOffset="10165">10817 3354 24575,'8'4'0,"-1"-1"0,-5 1 0,3 2 0,-3 0 0,0 3 0,-2-4 0,0 1 0,-2 1 0,-4-4 0,0 3 0,-1-5 0,-4 3 0,-5-1 0,-3-1 0,-10 6 0,13-5 0,-5 2 0,13-3 0,1-2 0,3 0 0,-3 0 0,0 0 0,2 0 0,0 0 0</inkml:trace>
  <inkml:trace contextRef="#ctx0" brushRef="#br0" timeOffset="12463">10592 3226 24575,'9'-1'0,"-1"0"0,6 1 0,-4 0 0,7 0 0,1 2 0,5 1 0,4 3 0,-10-2 0,-1 0 0,-8-1 0,0 0 0,5 2 0,-8-3 0,6 5 0,-5-5 0,-1 3 0,4-1 0,-3 2 0,11 4 0,-11-5 0,7 4 0,-7-2 0,-3-3 0,1 7 0,-1-4 0,-3 3 0,1-2 0,-1-1 0,0-1 0,0 0 0,0-1 0,-2 2 0,0-4 0,-6 3 0,5-3 0,-4-1 0,4 0 0,-11-1 0,9-1 0,-10 0 0,11 0 0,-1 2 0,0-1 0,2 1 0,1-2 0</inkml:trace>
  <inkml:trace contextRef="#ctx0" brushRef="#br0" timeOffset="13330">10972 3261 24575,'24'0'0,"-6"0"0,-1-2 0,-1-1 0,-1 1 0,6-3 0,-12 5 0,0-3 0,-2 1 0,-3 1 0,4-2 0,-3 2 0,0 0 0,-3 1 0</inkml:trace>
  <inkml:trace contextRef="#ctx0" brushRef="#br0" timeOffset="14531">11407 2868 24575,'-6'18'0,"0"0"0,-2 10 0,4-2 0,1 2-1213,1-10 0,1 0 1213,1 2 0,0 2 0,0 7 0,0 1 0,2-4 0,2 0-849,-2-4 0,0 1 1,1-1 848,3 8 0,1 0 0,1-4 0,0 1 0,-2-6 0,-1 1 0,1-1 0,2 4 0,1-1 76,-1 0 0,-1-1-76,-3-5 0,-1-1 0,2 5 0,-3-5 1019,-2-10-1019,1 1 2614,-1-5-2614,-1 0 1187,-12-20-1187,5 7 0,-2-4 0,0-1 0,1 0 0,-1-1 0,2 2 0,2 5 0,0 1 0,-4-4 0,3 8 0,-3-4 0,6 7 0,2-1 0,1 2 0,1-1 0</inkml:trace>
  <inkml:trace contextRef="#ctx0" brushRef="#br0" timeOffset="15101">11587 3328 24575,'6'-3'0,"3"1"0,-1 0 0,2 0 0,-1 2 0,1-2 0,0 1 0,-1 1 0,1-3 0,-2 2 0,5-2 0,-8 2 0,6-1 0,-7 1 0,3 1 0,-2-2 0,5 0 0,-5 1 0,1-1 0,-1 0 0,-2 0 0,-1 0 0,0 1 0</inkml:trace>
  <inkml:trace contextRef="#ctx0" brushRef="#br0" timeOffset="15698">11626 3253 24575,'9'5'0,"-2"0"0,8 21 0,-7-9 0,-1-1 0,-2 1 0,2 6 0,-2 4 0,0-5 0,-2-5 0,0-1 0,0 1 0,2 6 0,-5-17 0,2-3 0,-2-2 0</inkml:trace>
  <inkml:trace contextRef="#ctx0" brushRef="#br0" timeOffset="16163">12158 2989 24575,'4'23'0,"1"-6"0,1 1 0,-1 7 0,1 4-804,-1-8 0,2 2 0,0 0 804,2 6 0,0 0 0,-1-1-673,-1-7 1,-1-1-1,0 1 673,2 2 0,1 0 0,-2-4 0,1 4 252,-3-8 0,-4-10 0,-1-3 1</inkml:trace>
  <inkml:trace contextRef="#ctx0" brushRef="#br0" timeOffset="22363">7946 6404 24575,'19'0'0,"1"0"0,-11 0 0,4 0 0,-9 0 0,2-1 0,-4 0 0,-1 0 0</inkml:trace>
  <inkml:trace contextRef="#ctx0" brushRef="#br0" timeOffset="23931">8857 5899 24575,'12'0'0,"5"0"0,14-5 0,-2 4 0,-2-3 0,-6 0 0,-11 3 0,2-3 0,-5 3 0,-3 0 0,-1-1 0,-1 2 0,-1-1 0</inkml:trace>
  <inkml:trace contextRef="#ctx0" brushRef="#br0" timeOffset="25392">8894 5734 24575,'4'8'0,"1"0"0,-3 1 0,1-2 0,-2-2 0,1 6 0,3 3 0,-2-1 0,1 2 0,-1-3 0,-1-2 0,2 8 0,-3-6 0,3 3 0,-1 1 0,-1-7 0,1 8 0,-1-9 0,1 4 0,-1-3 0,-1-5 0,0 3 0,0-2 0,0 0 0,0-1 0,-1-1 0,0 0 0,1-1 0,-1 1 0,2 0 0,0 0 0,1 4 0,-2-4 0,2 4 0,-3-3 0,2 2 0,-1 0 0,1-1 0,-1-1 0,2-1 0,-2 0 0,0 2 0,-1-1 0,0 0 0,0-1 0,0 0 0,0 1 0,0-2 0,0 2 0,0 0 0,0-1 0,0 0 0,0 0 0,0-1 0,-4 1 0,2-1 0,-12-8 0,1-3 0,1 0 0,3 2 0</inkml:trace>
  <inkml:trace contextRef="#ctx0" brushRef="#br0" timeOffset="26113">8754 5909 24575,'8'-2'0,"1"-1"0,7 3 0,3 0 0,7 0 0,5 0 0,-13 0 0,-12 0 0,1 0 0,-4 0 0,1 0 0,-3 0 0,0 0 0</inkml:trace>
  <inkml:trace contextRef="#ctx0" brushRef="#br0" timeOffset="28806">12562 5951 24575,'26'0'0,"-4"0"0,-3 0 0,-9 0 0,-3 0 0,-2 0 0,0 0 0,4 0 0,-2 0 0,11 0 0,-6 0 0,9 0 0,-6 0 0,-1 0 0,-3 0 0,-3 0 0,-7 0 0,1 0 0,-3 0 0</inkml:trace>
  <inkml:trace contextRef="#ctx0" brushRef="#br0" timeOffset="29972">12679 5806 24575,'0'12'0,"0"-4"0,0 9 0,0-5 0,2 6 0,-1-3 0,1 2 0,0-3 0,0 1 0,3 9 0,-3-4 0,2 7 0,-3-2 0,1-10 0,1 7 0,-2-13 0,3 8 0,-3-11 0,1 5 0,-2-7 0,0 1 0,0-1 0,0 0 0,0 0 0,0-1 0,0 0 0,0 1 0,0-3 0,0 0 0</inkml:trace>
  <inkml:trace contextRef="#ctx0" brushRef="#br0" timeOffset="80470">8870 5964 24575,'4'-1'0,"-1"0"0,0 0 0,3 0 0,-3-1 0,8 1 0,-4-2 0,2 2 0,-3 0 0,4 1 0,-5 0 0,5-2 0,-7 2 0,1-1 0,-2 1 0,3-1 0,-2 1 0,5-2 0,3 2 0,3 0 0,0 0 0,-2 0 0,1-4 0,-8 3 0,6-3 0,-9 4 0,2-1 0,0 0 0,-1-1 0,0 1 0,3 0 0,-3 1 0,10-4 0,-6 2 0,5 0 0,-6 0 0,-3 1 0,-1 1 0,-1-1 0</inkml:trace>
  <inkml:trace contextRef="#ctx0" brushRef="#br0" timeOffset="82153">8918 5766 24575,'0'6'0,"0"2"0,0 0 0,0 2 0,0 3 0,0-2 0,0 2 0,0 4 0,0-7 0,-2 10 0,2-13 0,-2 9 0,2-3 0,0 9 0,0-5 0,0 1 0,0-8 0,0-3 0,0 1 0,0 0 0,0 1 0,0 1 0,1-2 0,0-1 0,2 3 0,1 0 0,-1-2 0,-1 3 0,0-7 0,-2 2 0,0-3 0,1 2 0,-1-3 0,1 2 0,0 0 0,0-1 0,1 8 0,1-4 0,1 5 0,0-1 0,-2-5 0,-1 2 0,-1-3 0,0 0 0,0 2 0,2 1 0,-2 0 0,1-2 0,-1-2 0,0-1 0,0 1 0,0-2 0,0 1 0,0 0 0,0-1 0,0-1 0,0 1 0</inkml:trace>
  <inkml:trace contextRef="#ctx0" brushRef="#br0" timeOffset="83722">12553 5967 24575,'15'1'0,"5"-2"0,11 4-1017,-13-3 1,-1 0 1016,1 0 0,-1 0 0,11 0 654,-7 0-654,-10 0 336,3 0-336,-5 0 0,6 0 0,-8 0 1043,2 0-1043,-5 0 0,8 0 0,-7 0 0,2 0 0,-6 0 0</inkml:trace>
  <inkml:trace contextRef="#ctx0" brushRef="#br0" timeOffset="84494">12664 5890 24575,'3'21'0,"0"-1"0,-2-4 0,-2 2 0,1-1 0,0 1 0,0 11 0,0 1-1639,0-4 1,0 0 1598,0 1 0,0-1 40,0 1 0,0-2 0,0-8 0,0 0 526,0 2 1,0-1-527,0 8 0,0-20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9:56.995"/>
    </inkml:context>
    <inkml:brush xml:id="br0">
      <inkml:brushProperty name="width" value="0.05292" units="cm"/>
      <inkml:brushProperty name="height" value="0.05292" units="cm"/>
      <inkml:brushProperty name="color" value="#FF0000"/>
    </inkml:brush>
  </inkml:definitions>
  <inkml:trace contextRef="#ctx0" brushRef="#br0">3060 2886 24575,'16'-3'0,"1"0"0,5 0 0,-4 1 0,1 2 0,-2 0 0,4 0 0,3 0 0,-1 0 0,1 0 0,1 0 0,5 0 0,1 0 0,0 0 0,-2 0 0,-1 0 0,-1 0 0,5 0 0,-5 0 0,-3 0 0,-11 0 0,4 0 0,3 0 0,0 0 0,1 0 0,2 0-538,-1 0 1,1 0 0,2 0 537,2-1 0,3 1 0,1 0 0,0 1 0,-2 0 0,1 1 0,1 0 0,-1 0 0,-1 0 0,-2-1 0,0 1 0,-1-1 0,0 1 0,0 0 0,2 0 0,0 1 0,0 0 0,-2 0 0,-2 0 0,0 0 0,-2 0 0,-3 0 0,8 1 0,-11-1 0,-12-2 0,3 1 0,11 0 0,-2 3 806,3-3 0,2 0-806,-2 1 0,-1-1 0,3 0 0,0-1 0,10 1 0,-13 1 0,1-1 0,1 0 0,2-1 0,0 1-361,7 1 0,2 0 361,0-1 0,3 0 0,-5-1 0,-6 0 0,-2 1 0,0-1 0,-3 2 0,-2 12 0,-11 9 0,0 5 0,1 2 0,-2-7 0,-1 2-1093,2 3 1,2 2 0,-2-1 1081,-1-2 0,0 0 11,0 2 0,2 2 0,-1-2 0,0-2 0,-1 0-212,0 2 0,-1 2 0,0-1 212,0-3 0,-1-2 0,0 1 0,-1 2 0,0 1 0,-1 0 0,1-4 0,-1 0 0,0 0 0,-1 0 0,1 0 0,0 0 0,0 0 0,0-1 0,0 2 0,0-1 0,0 0 0,0-1 0,1 6 0,0-1 0,0 1 0,1 0 0,0 1 0,1-2 0,-2-8 0,0 0 0,1-1 0,0 4 0,0-1 0,0 1 0,-1 3 0,0 0 0,-1-2 0,1-1 0,-1-1-70,1 6 0,0 2 1,0 0 69,-1-6 0,0-1 0,0 1 0,0 5 0,0 1 0,0-2 0,-1-6 0,0-2 0,0-1 0,0 5 0,-1-4 3129,-3-4-3129,1-6 1466,2-6-1466,0-2 271,1 1-271,-3 4 0,1-5 0,-3 5 0,0-3 0,1-1 0,-9 5 0,-8-1 0,-3 0 0,8-3 0,-2 0-409,-2 1 1,-4 1 0,-1 1-1,1-2 409,-2-1 0,0 0 0,0 0 0,-1 2 0,0 1 0,-2 0 0,2-3 0,-2 0 0,0 0 0,1-1-820,1 0 1,1 1 0,-1-1 0,1-1 395,1 0 0,0 0 0,-1-1 0,0 1 424,1-1 0,-1 1 0,0 0 0,-1 0 0,2 0-396,-2 0 0,2-1 0,-1 1 0,-1-1 396,-2 2 0,-1-1 0,-1 1 0,2-1 0,3-1 0,1 0 0,0-1 0,0 1 0,-1-2 0,-1 1 0,2 0 0,1-2-79,0 1 0,1-1 0,1-1 79,0 1 0,0 0 0,2 0 0,-2 1 0,2-2 522,2 1 1,0-2-523,-2 0 0,-1 0 0,0-1 0,-3 2 0,-1-1 0,2-1 0,-2 0 0,-1 0 0,2 0 0,-6 1 0,1 0 1092,7 0 0,1-1 0,0 0-619,0 1 0,0 1 0,2-1-473,0-1 0,2 1 0,-2-1 0,1 1 2292,-8-3-2292,9-2 396,7 1-396,-3-4 0,-5-8 0,1-3 0,0-4 0,5 5 0,-1-2 0,4-2 0,5 1 0,4-1 0,0 2 0,-2 2 0,1-1 0,2-6 0,0-4 0,0 0-1093,0 0 1,0 0 0,0 2 702,2 3 0,0 1 0,0-2 390,-1 0 0,0-2 0,0-1 0,1 1 0,0 5 0,4-5 0,1 2 0,-4 4 0,-1-3 0,1 0 0,-1 3 0,3-3 0,-1 0 0,0-1 0,-1-3 0,-1 1 0,0-2 0,0 1 0,0 6 0,0 0 0,-1 1 0,0-1 0,-2 0 0,1-1 0,0 0 0,0-2 0,0 0 0,0 5 0,0-2 0,0 2 0,0-4 0,0 1 0,0-6 0,0 5 0,0 10 1638,1-3 0,0 1-467,0 5-1171,2-3 0,1-2 0,-3 1 0,1 1 0,5-13 0,-3 5 0,-1 0 0,0 3 0,0-1 0,0-2 0,2-2 0,-1-5 0,0 0-1074,1 2 1,-1 1 1073,-1 4 0,0 0 0,1 1 0,0-1 0,-1 2-293,-3 6 0,1 0 293,1-4 0,1-2 0,-1-2 0,0 2 0,1-1 0,-1 0 0,0 0 0,-1 6 0,3-5 0,-1-1 0,-1 4 1039,1 0 0,0 1-1039,-3 8 655,0 2-655,1 2 0,0 3 0,0 2 0</inkml:trace>
  <inkml:trace contextRef="#ctx0" brushRef="#br0" timeOffset="6324">4516 5066 24575,'3'-26'0,"2"-3"0,-4 8 0,1 6 0,0-2 0,-1 0 0,-1 0 0,2-10 0,-2 2 0,0-2 0,0 5 0,0-1 0,0-4 0,0-1 0,0-1 0,0 1 0,0 10 0,0 1 0,0 0 0,0-1 0,-3 2 0,0 0 0,2-10 0,-5-4 0,5 16 0,1-8 0,-8-5 0,5 10 0,0-2 0,-1 3 0,0-2 0,0-6 0,1-2 0,2 7 0,1 0 0,-1-5 0,0 0 0,0-2 0,-1 1 0,1 7 0,-1-2 0,0-8 0,1-2 0,-1 9 0,1 0 0,1-1 0,0 0 0,0-2 0,0 1 0,-1 1 0,1 3 0,-1 0 0,0-3 0,1-2 0,0 8 0,0 0 0,0-1 0,-1-3 0,0 0 0,0-7 0,0 8 0,0-1 0,1 2 0,0 1 0,0 1 0,0 0 0,-1-4 0,0 0 0,0-5 0,0 8 0,0 0 0,1-2 0,0-1 0,0-2 0,0 4 0,-2-5 0,2 6 0,-2-4 0,2 14 0,0-12 0,0 10 0,0-11 0,0 11 0,0-9 0,0 1 0,0 1 0,0-6 0,0 9 0,0-9 0,1 10 0,-1-8 0,1 5 0,1-4 0,-2-2 0,1-2 0,1 1 0,-2 5 0,2-3 0,-1 13 0,0-8 0,0 8 0,0-3 0,1 1 0,1-4 0,1-1 0,1 1 0,3-4 0,-1 2 0,-1 3 0,1 0 0,-4 9 0,2-3 0,-3 3 0,2 0 0,10-1 0,2 2 0,6 1 0,3 0 0,3 1 0,2 0-300,-1 0 1,2 0 299,-5 0 0,1 0 0,-2 0-561,-5 0 0,-1 0 561,7 0 0,-2 0 0,2 0 0,5 0 0,-12 0 0,6 0 0,-3 0 0,-7 0 0,2 0 0,2 0 0,3 0 0,0 0-150,6 0 1,1 0 149,-6 1 0,1-1 0,1 0 0,-2-1 0,3 0 0,-2-2 0,0 1 0,-1 1 0,-1 1 0,0-1 0,6-2 0,2-1 0,-8 3 0,3 0 0,1 1 0,-2-1 0,2 1 0,0 0 0,1 0-144,1-1 1,1 0-1,2 0 1,-2 0 143,-3 1 0,-1 0 0,0 0 0,-2 0 0,6 0 0,1 0 0,-3 0 0,3 0 0,0 0 0,-1 0 0,2 0 0,-1 0 0,0 0 0,-4 0 0,0 0 0,0 0 0,-1 0 0,-1 0 0,-1 0 0,-3 0 0,-1 1 0,-5 4 0,-6 20 0,-2 2 0,-3-6 0,0 3 0,0 0-1108,0 7 1,0-1 1107,-2-8 0,0 1 0,0-1 0,2 7 0,-1 0 62,-1-7 1,-1 1-1,0-1-62,1 8 0,0-1 0,-1 2 0,0-1 0,0-2 0,0-3 0,0-3 744,1 2 0,-1 2-744,2-3 0,-1-1 0,0 2 0,0 0 0,0-2 0,1 0 0,-1 2 0,0 1 0,0 0 0,-1 1-335,1 4 1,1 3 334,-2-6 0,0 1 0,0-1 0,0-5 0,0 0 0,0-1 0,0 1 0,0-1 0,0 2 0,0 2 0,0 1 0,0 0 0,0-3 0,0-1 0,0 1 0,0 2 0,0 0 0,0 1 0,0 6 0,0 0 0,0-1 0,0-2 0,0 0 1178,0 1 1,0 0-1179,0 2 0,0-3 0,0-6 0,0-2 0,0-4 656,0-7-656,0-3 0,0 4 0,0 2 790,-2 3-790,1-4 0,-1 1 0,0 3 0,1-7 0,1 3 0,-1-9 0,1 12 0,0 1 0,0 1 0,0 1 0,0 5 0,0-4 0,0 0 0,0-3 0,0 6 0,0-13 0,-1-1 0,-1-2 0,-1 2 0,0-2 0,-3 3 0,2-2 0,-2 2 0,4-4 0,-3 3 0,2 0 0,-2 0 0,1 0 0,1-2 0,1-4 0,-4 4 0,-2 0 0,-7 0 0,-14 4 0,6-5 0,-2-1 0,4 0 0,-2 0 0,0-2 0,-4 0 0,0 0-1093,-2-1 1,-2 0 0,1-1 705,2 0 0,0 0 0,-1 0 387,0 0 0,-2 0 0,-1 0 0,2 0-212,3 1 1,2 1 0,-1-1-1,-1 1 212,1-1 0,0 0 0,-1 1 0,0-1 0,2 1 0,-6 0 0,2 0 0,0 1 0,-1-1 0,0 1 0,2-1-126,6-1 0,1-1 1,1 0 125,-8 1 0,1 0 0,4-1 0,-1 0 0,3 0-3,3 0 1,2 0 2,-6 0 3276,8 0-2454,5 0 231,-3 0-1053,-6 0 0,-3 0 0,-1 0 0,0 0 0,-5 0 0,0 0 254,1 0 0,2 0-254,-6 0 0,8 0 7,-3 0-7,12 0 0,-13 0 0,-1 0 0,6 0 0,1 0 0,-6 0 0,8 0 0,2 0 0,9 0 0,-7 0 0,7 0 0,-4 0 0,2 0 0,2-1 0,2 0 0,-3-1 0,4 2 0,-6-2 0,6 2 0,-4 0 0,4-1 0,1 1 0,1-1 0</inkml:trace>
  <inkml:trace contextRef="#ctx0" brushRef="#br0" timeOffset="15674">5708 4962 24575,'4'-1'0,"0"-1"0,-2 1 0,3-1 0,4-20 0,2-3 0,1-4 0,-4 4 0,-1-1 0,0-2-820,-1-2 1,0-2 0,0 0 0,-1 2 305,0 2 0,-2 2 0,0-2 514,-2 3 0,0-2 0,-1 1 0,1 3-749,-1-3 1,0 1 748,0-3 0,0 0-318,0 5 1,0 2 317,0-11 0,0 8 0,0 5 3276,0 3-2390,0 3 984,0 0-1870,-5 1 919,4 3-919,-5-13 0,5 8 0,-3-12 0,0 6 0,-2-10 0,1 9 0,1-9 0,0 6 0,4 4 0,-4-2 0,3 4 0,-3-3 0,-2-1 0,4 4 0,0 1 0,-2-7 0,-1 0 0,0 0 0,1 2 0,1 2 0,1 0 0,-1 0 0,-1 0 0,-3-1 0,0 0 0,4 1 0,-1-1 0,-5-4 0,-1 0 0,6 0 0,0 1 0,-2-4 0,-1 1 0,1 4 0,1 0 0,0-3 0,1 0 0,-2 3 0,1 2 0,1 5 0,1 1 0,-1-4 0,-1 0 0,-2-5 0,2-2 0,0 1 0,2-2 0,-1 6 0,2 0 0,0-6 0,1 9 0,0 0 0,-1-8 0,4 8 0,3-1 0,7-7 0,-3 9 0,1 0 0,6-6 0,-2 3 0,0 13 0,4-2 0,-2 6 0,1 0 0,5 0 0,0 1 0,-5 0 0,1 1 0,5 0 0,4 0 0,-2 0-899,-1 1 1,2 0 898,-2 2 0,3 1 0,2 0 0,-1 0 0,-2-1 0,3-1 0,-2 0 0,2 1 0,0 1 0,1 1 0,0 1 0,-3-2-61,-3-2 0,-3-1 0,0 1 61,6 0 0,0 0 0,-1 1 0,0 0 0,2-2 0,0 0-321,-2 1 1,2 0-1,-1-1 321,-2 1 0,0-2 0,-1 1 0,1 0 0,-1 0 0,0 0 0,-1 1 0,-1 0 0,-1 0 0,4 0 0,-2 1 0,-2 0 0,-1-1 0,-2 0 0,-1 0 0,10-1 0,0 0 843,-9 1 1,3 0-844,10 0 0,0-1 0,-10 1 0,1 0 0,5 0 0,2 0 0,-3 0 95,-8-1 0,-1 0-95,4 1 0,2 0 0,-2 0 0,-3-1 0,-1 0 532,6 0 1,-1 0-533,-2 0 0,1 5 0,-15-2 0,12 11 0,-13-9 0,5 7 0,0 5 0,0 2 0,1 3 0,-2-1 0,1 4 0,0 3 0,-1-5 0,1 3 0,0 2 0,0 1 0,-2-2 0,-2 3 0,-1-1 0,-1 1 0,1-1-489,2 1 0,2 0 0,-1 0 0,-1 0 489,-3-4 0,-1 0 0,0 1 0,0-2 0,0-3 0,2 9 0,-1-2 0,-3 0 0,1-2-320,0-5 0,0-1 320,-2 2 0,6 8 0,-3-7 0,1 4 0,-1-2 0,1-6 0,0 1-93,0 4 1,0 6-1,0 0 1,0-2 92,0-4 0,0-1 0,0 0 616,-1 1 0,0-1 1,1 1-617,1 3 0,0 1 0,0 0 0,-1-5 0,0 0 0,0 0 0,0 1 0,-2-1 0,1-1 0,-1 1 0,0 1-26,1 1 1,0 0-1,0 1 1,-1-2 25,-2 1 0,0-1 0,0-2 0,0-1 0,0-3 0,0-3 0,0 0 0,0 3 0,0-1 0,0-2 406,0 8-406,0-14 0,0 0 0,0-3 813,-2 6-813,-1-3 0,-2 2 0,-2 5 0,-4 4 0,4-3 0,-3 0 0,3-8 0,0-4 0,-3 5 0,-6-1 0,-4-3 0,-3-1 0,0 0 0,-2-1-1093,0 0 1,-3-1 0,1-1 1089,6 0 1,0-1 0,0 0 2,-8 3 0,-2 1 0,3-2-251,4-1 0,-1-1 251,-2 2 0,-4 0 0,2-1 0,4-2 0,2-1 0,-2 0 0,-3 1 0,-1 0 0,0 0 0,4 0 0,1 0 0,0-1 0,1 1 0,0-1 0,-1 0 0,-3 1 0,-1 0 0,1 0 0,-3-1 0,-1 0 0,8 0 0,-3 1 0,1 0 0,4-1 0,3 1 0,0-1 0,-5 1 0,-5-1 0,0 1 0,3 0 0,-5-1 0,1 0-145,1 0 1,-1 0 0,2 0 144,-5 0 0,3 0 0,11 0 0,1 0 0,-6 0 0,-1 0 0,1 0 0,5 0 0,0 0 1035,-6 0 0,-4 0 1,3 0-1036,1-3 0,2 1 291,-2 1 0,0 0-291,-6-5 0,22 1 0,-4 1 531,3 0-531,2 2 0,3-2 0,6 1 0,3-1 0,0 2 0,-1 2 0</inkml:trace>
  <inkml:trace contextRef="#ctx0" brushRef="#br0" timeOffset="22515">2966 4412 24575,'21'-2'0,"1"0"0,0 1 0,5 0 0,3 1 0,-3-1 0,3-1 0,0 1 0,-2-1-1093,-6 1 1,-1 0 0,1 0 328,8 1 0,1 0 1,-3 0 763,-4-2 0,0 1 831,5 1 1,2 0-832,-5 0 0,1 0 0,1 0 0,-2 1 0,0 0 0,0 0 65,0 0 1,0 0 0,0 0-66,0 2 0,0 0 0,0 0-1093,3 1 1,-1-1 0,1 0 995,0 0 1,-1-1 0,3 0 96,-6 1 0,3-1 0,0 1 0,0 0 0,-3-1 0,5 0 0,-3-1 0,2 0 0,-4 1 0,1-1 0,1 1 0,-1-1 0,-3 0 0,9 1 0,-1 0 649,-3-2 1,2 0 0,-3 0-650,-5 0 0,-1 0 0,5 0 0,0 0 0,1 0 0,1 0 0,-6 0 0,0 0 0,0 0 0,2 0 0,0 0 0,2 0 0,-4 0 0,-10 0 0,-4 0 636,4 0-636,6 0 0,9 0 0,-11 0 0,0 0 0,13 0 0,1 0 0,-11 0 0,-1 0 0,5 0 0,-2 0 3276,-2 0-2289,-15 0-561,3-2-426,-4 3 0,-2 0 0,0 11 0,-1 4 0,0 10 0,0 5 0,2-8 0,-1 1 0,-1-5 0,0 1 0,1 3 0,0 1 0,0-1 0,-1 3 0,0 0 0,0 2 0,0 1 0,1-3 0,0-1 0,0-7 0,1 0 0,-1 5 0,1 1 0,-1-3 0,0-1 0,-1-2 0,0 0 0,0 2 0,0-2 0,0-1 0,0-1 0,0 9 0,0-9 0,0 0 0,0 3 0,0 1 0,0 10 0,0-10 0,0 3 0,0-1 0,0 2 0,0-1 0,0 0 0,0 0 0,0-2 0,0-3 0,0 1 0,0 0 0,0-1 0,0-5 0,0 13 0,0-10 0,0 7 0,0 3 0,0-8 0,0 0 0,0 5 0,0 1 0,-1 1 0,0 0 0,-3-3 0,1-1 0,0-2 0,0 0 0,-2 8 0,-1-1 0,0-3 0,3-6 0,0 0 0,-2 9 0,3-13 0,0 3 0,-1 0 0,-1 4 0,1 0 0,0-6 0,0-5 0,1-1 0,-1 1 0,3-5 0,-1 4 0,0 0 0,-2 0 0,-1 8 0,0-5 0,-1 6 0,-2 11 0,1-14 0,1 9 0,0-15 0,3-4 0,-1 2 0,1-2 0,2 0 0,-1-2 0,1 2 0,0-1 0,-1 5 0,-2-3 0,0 6 0,-2-3 0,3 0 0,-1 0 0,2-1 0,-1 4 0,1-1 0,-2-1 0,1-2 0,-1-2 0,2 0 0,-10 16 0,6-12 0,-8 10 0,0-3 0,-4 1 0,-4 3 0,7-10 0,1-1 0,1-2 0,-13 0 0,-1 0 0,7 0-820,0-3 1,-7 0 0,-2 0 0,3-1 496,-2 2 0,-2-1 323,6-2 0,-3 0 0,-3 1 0,0-1 0,-1 0 0,1 0-547,3 0 1,-1 0 0,1 0 0,0-1 0,-1 1 0,1 0 178,0-1 0,-1 1 0,0-1 0,1 0 0,0 0 0,0 1 368,-5-1 0,0 1 0,1 0 0,2 0 0,1 0-94,-1-1 0,2 0 0,2 0 94,1 1 0,2 0 0,1-1 0,-2 1 0,1 0 0,4-1 0,1 0 0,-14 0 0,9-1 0,-2 0 0,0 0 773,-4 1 0,-2-1-773,1 0 0,-3 0 0,-2 0 0,0 0 0,6 0 0,0 0 0,0 0 0,-1 0 0,1 0 277,-2 0 1,0 0-1,0 0 1,1 0-1,0 0-277,-3 0 0,0 0 0,2 0 0,1 0 0,2 0 0,1 0 0,4 0 359,-8 0-359,11 0 0,1 0 0,-1 0 0,1 0 0,10 0 1154,-1 0-1154,3-3 3276,-7-4-1308,5 1-1968,-7-4 0,8-1 0,-7-10 0,7-7 0,-1 8 0,1-2 0,4 2 0,2-2 0,0 0-314,-2 1 0,0 0 0,0-1 314,1-7 0,1-2 0,1-1 0,2 5 0,1-2 0,0-1 0,1 1 0,-2 2 0,-1-2 0,0 2 0,1-3-416,2 1 1,2-2 0,-1-1 0,1 1 0,-1 3 415,-1-1 0,-1 3 0,1 0 0,1 0 0,1 1 0,-1-2 0,-2 3 0,-1-2 0,0 0 0,0 2-367,0-1 1,0 1 0,0-1 366,0 1 0,-1-1 0,0-1 0,0 2 0,0 0 0,-1 0 0,1 0 0,0-4 0,0-1 0,-1 1 0,-1 2 0,0 1 0,0 1 0,0 2 0,0 0 0,0 0 0,0-5 0,0 0 0,0 4 0,2-7-18,-2 2 1,1-1 17,0 10 0,0 0 0,-2-5 0,-1-1 0,-1-5 0,0-2 0,-1 6 0,0-1 0,0 2 0,0-4 0,1 1 0,0 3 0,-1 0 0,3 3 787,1-1-787,0 2 2034,0 5-2034,0 11 1287,0-16-1287,0 2 44,0-2-44,0 4 0,0 10 0,1-1 0,-1 1 0,1 2 0,0 3 0,-1 0 0,2 1 0</inkml:trace>
  <inkml:trace contextRef="#ctx0" brushRef="#br0" timeOffset="26263">4355 6384 24575,'5'2'0,"2"-9"0,1-6 0,-1-3 0,-1-2 0,-2-2-359,3-4 1,0-3 0,-2-1 358,-1 3 0,-2-1 0,0-1 0,0 1-483,0 2 1,0-1-1,0 1 1,-1-1 482,1-6 0,0-2 0,-1 1 0,0 4 0,-1-3 0,0 0 0,-1 7 0,0-3 0,-1-1 0,0 0 0,-1-1 0,0 0 0,-1 1 0,0 0 0,2-4 0,-1 2 0,0-2 0,-1 2 0,-1-1 0,0 0 0,1 4 0,2 3 0,0 3 0,0 0 0,-3-5 0,1-1 0,0 3 0,0-1 0,1 1 353,-2-5 1,1 1-354,-1-3 0,1 1 0,0-2 0,0 3 0,2 11 0,1 1 0,-2-6 497,1 6-497,0 0 1801,0-5-1801,1 2 0,0 3 0,2 1 0,-1 0 0,0-4 0,0 6 0,0-2 0,0-1 0,0-2 0,0 0 0,0-7 0,0 1 0,0 7 0,0 2 0,0-6 0,0 10 0,0 8 0,0 1 0,0 0 0,0-1 0,0 2 0,0-1 0,0 1 0,0-4 0,0 1 0,0-6 0,0 2 0,0-1 0,0 2 0,1 2 0,0-2 0,2 3 0,0-6 0,3-9 0,-2 8 0,4-11 0,-4 17 0,5-4 0,-3 3 0,20-2 0,-4 4 0,2 0 0,1 3 0,2 0 0,1 0-522,0 0 1,0-1 0,2 1 521,-4 2 0,2 0 0,-1 0 0,0 0 0,2 0 0,0 0 0,-2 0 0,-2 0 0,-1 0 0,-1 0 0,2 0 0,0 0-143,0 0 1,3 0 142,1 0 0,3 0 0,2 0 0,-5 0 0,1-1 0,1 0 0,-2 0 0,-3 1 0,0 0 0,-1 0 0,-2 0 0,4-2 0,-2 0 0,-7 1 0,-6 1 0,-3-2 0,5 2 0,3 0 0,2 0 0,-4 0 0,2 0 0,9 0 0,5 0 0,-3 0 0,3 0 0,1 0-820,-6 0 1,0 0 0,1 0 0,0 0 729,2 0 1,0 0 0,0 0 0,0 0 89,3 0 0,1 0 0,-1 0 0,-4 0 48,-5 0 1,-2 0-1,-1 0-48,3 0 0,-1 0 0,-2 0 0,9 0 0,-11 0 0,-1 0 0,-3 0 0,3 0 0,-2 0 0,-8 0 3276,0 0-1328,-2 0-1834,-2 0-114,0 0 0,1 2 0,1 14 0,0 3 0,0 2 0,0 2 0,-1 2-456,1 2 1,0 3 0,0-1 455,-1-2 0,-1 0 0,0 0 0,0 2 0,0 0 0,1 1 0,0-6 0,1 1 0,0-1 0,-1-1 0,-2 1 0,0-1 0,0 2 0,2-1 0,0 2 0,1 0 0,-1-2 0,-1-2 0,-1-1 0,0 2 0,1 4 0,0 4 0,0 0 0,1-3 0,1-3 0,1-1 0,-2 0 0,-1 5 0,-1 0 0,1-1 0,2 4 0,0-2-65,-4-9 0,0-1 65,2 10 0,1 0 0,-3-11 0,1 1 0,0 4 0,1 2 0,0 0-1235,-1 5 0,-1-1 1235,1-8 0,0 1 0,1-1 0,-1 1 0,0-1 0,0-1-237,0 3 1,-1 0 236,1 0 0,0 3 0,0-2 0,0 3 0,0 1 0,-1-1 0,0 1 0,0 0 0,2 0 0,0 0 0,-1-1 0,-1-5 0,-1 0 0,1 0 382,0 2 0,2-1 0,-2-2-382,-1 6 118,0-16-118,0-1 2588,0-6-2588,0 0 587,0 0-587,-2-1 0,0 3 0,-2 1 0,0 4 0,-1 3 0,0-4 0,2-1 0,1-6 0,-1 1 0,-2 1 0,1 0 0,-1 0 0,0-2 0,2 0 0,-3 1 0,2-2 0,-9 2 0,-5 0 0,-3 0 0,-2 1 0,-5 0 0,-4-1-598,5 0 0,-2 0 0,-1 0 598,6-3 0,0 0 0,0 0 0,0-1-542,0 1 1,0 0-1,-1-1 1,-1 1 541,-1-1 0,-2-1 0,0 1 0,0-1 0,0 1-656,0-1 1,1 0-1,0 0 1,0 0 0,1 0 262,1 0 0,0 0 0,1 0 0,-1 0 0,1 0 393,-3 0 0,0 0 0,0 0 0,1 0 0,3 0-468,-2 0 0,3 0 0,0 0 468,1 0 0,0 0 0,2 0 474,2 0 0,1 0-474,-6 0 0,-2 0 0,-4 0 0,0 0 500,5-1 0,-2 0-500,-5 0 0,-3 0 0,5-1 0,8 0 0,-1-1 0,-1 2 0,-5 0 0,-2 0 0,1 1 0,3-1 0,0 0 0,2 0 0,-1 0 819,0 1 0,-1 0 0,0 1 0,3-2 290,-5 0 0,5 0 1354,-2 0-2463,8-1 0,0 0 0,-3 1 0,1-1 0,3-1 0,-2 1 0,-6 0 0,-4 0 0,3 0 0,5-1 0,0 1-268,-3 0 0,-2 2 1,4-2 267,3 0 672,1 2-672,13-2 0,1 1 0,16-25 0,5 11-212,-1 2 1,3-3 0,-1 4 0,6 2 0,-6 3 0,0 1 0</inkml:trace>
  <inkml:trace contextRef="#ctx0" brushRef="#br0" timeOffset="30699">5705 6429 24575,'8'-13'0,"0"-4"0,0-4 0,-3 0 0,-3-3 0,2-1 0,1 0 0,0 0 0,1-2 0,-2 1-820,0-1 1,-2 0 0,0 0 0,0 0-274,2-3 1,-1 0 0,-1 1 824,-2 2 0,0 0 0,0 2 1177,0-2 0,0-2-909,0 3 0,0-3 0,0-1 0,0 2 0,0 0 0,0 2 0,0-3 125,-1 3 1,0-3-1,0-1 1,0 0-1,-1 0-125,0 1 0,-1 0 0,1 0 0,-1 0 0,0 2 0,-1-1 0,1 1 0,0 1 0,-2-3 0,0 3 0,0-2 0,-1-1 0,0 0 0,0 3 0,1 5 0,-2-4 0,1 2 0,0-4 0,-1-4 0,0 0 0,1 6 0,1 3 0,1 2 1092,1-6 0,0-4 0,0 2-790,0-1 1,0 2-303,1 4 0,1 3 273,1-10-273,0 13 759,0 5-759,0-7 0,0-7 0,0 3 0,0 6 0,0 0 0,0-5 0,0-6 0,0-1 0,0 4 0,0-7 0,0 1 0,0 7 0,0-1 0,0 2 0,0-1 0,0 4 0,1-1 0,3 13 0,-1 5 0,5-1 0,8 3 0,2 2 0,10 4-952,-2-3 0,3 0 952,-8 3 0,1-1 0,6-1 0,4 0 0,-3 0 0,3 1 0,-1-1 0,-4 1 0,-2-1 0,4 0 0,0-1 0,4 0 0,1-1 0,-2 1 0,-3-1 0,-3 1 0,-2 1 0,1-2 0,4 0 0,3-1 0,-1-1 0,-5 1 0,-1 0 0,-2 0 0,-2 0 0,-1 0 0,-4 1 0,1 1 0,7-1 0,2 1 0,0 0 0,1 0 0,2 0-479,-2-1 1,1 1-1,1-1 479,-1-1 0,2 1 0,0 0 0,-2 0 0,-1-1 0,-2 0 0,0 0 0,-3-1 0,0 1 0,-2 1 0,2-1 0,-3 2 0,-3-1 0,-5 2 1756,5 0-1756,1-1 0,0 0 0,3 0 0,-3 1 0,-2-1 0,-9 0 1584,6 0-1584,-1 2 0,4-2 0,-4 2 0,1 1 0,-6-1 0,4 3 0,-2 0 0,2 6 0,1 1 0,3 3 0,-2-2 0,0 3 0,1-1 0,0-1 0,-3-3 0,0 2 0,4 10 0,0 5 0,-1-3 0,-2-2 0,0 2-597,-2-3 1,1 3 0,1 2-1,0 1 1,-2-2 596,-1 0 0,-1 0 0,-1-1 0,1 1-820,1 1 1,-1 0 0,1 1 0,-1-2 790,-1 2 1,-2 0-1,0-4 29,-1-4 0,0-2 0,1 2 0,1-1 0,2 2 0,-1-1 0,-2-4 0,-1 1 0,3 10 0,0 3 0,-2-10 0,1 0 0,-1 1 0,-1 2 0,1 1 0,0 1 36,1 2 1,0 0-1,-1-2-36,-2 2 0,-1-1 0,0-4 0,0 0 0,0-1 630,-1 7 0,0 0-630,0-8 0,0-1 0,0 1-520,0 1 0,0 0 0,0-2 520,1 0 0,0 1 0,0 1 0,-2 3 0,2-2 0,2 0 0,0 0 0,-2 1 0,0 4 0,-1 0 0,1-2 0,0-3 0,1-1 0,-1 1 0,-1 5 0,1 1 0,-1-3 0,-1-3 0,0-3 2251,-3-2-2251,1 12 0,0-9 0,-2 9 2224,4-15-2224,-1-3 2061,-1-5-2061,2 4 0,-3-2 0,3 5 0,-2-8 0,1 8 0,0-9 0,-2 3 0,2-4 0,-4 1 0,3-2 0,-2 1 0,-3 0 0,-8-1 0,-3 0 0,-6 1 0,-3-1-385,7-1 0,-2-1 0,0 0 385,0 1 0,-2 0 0,0 0 0,3-1 0,-7-1 0,-1 0 0,7 1 0,-1 0 0,-2 1 0,2-2 0,-3 0 0,1-1 0,0 0-582,-2 1 1,0 0-1,-2-1 582,1 1 0,-2-2 0,-1 1 0,2 0-820,3 1 1,2 0 0,-1 0 0,0-1 526,-2 1 1,-1-1 0,0 0 0,1 0 292,0 1 0,0 1 0,1 0 0,2-1 0,1-1 0,2 0 0,0 1 0,-5 0 0,0 1 0,1-1 0,3 1 0,0 0 0,-2-2 0,-1 1 0,3 0 0,4 1 0,1-1 0,-7-1 0,-2 0 0,2 0-505,-1 0 1,0 0 504,4 0 0,-1 0 0,-1 0 0,1 0 0,0 0 0,1 0 602,-4 0 0,2 0-602,2 0 0,3 0 3276,-1 0-2040,13 0-1236,-1-6 0,4-1 2639,-1-4-2639,0 3 0,3 3 0,0 2 0</inkml:trace>
  <inkml:trace contextRef="#ctx0" brushRef="#br0" timeOffset="-76414.73">11561 6725 24575,'11'4'0,"5"-2"0,5 0 0,3-1 0,3 0 0,-1 0 0,-3 0 0,0 0 0,2-1-656,-1 1 1,4-1-1,1 0 1,-1 0 0,-4-1-984,5 1 1,0 0 1360,-4 0 1,3 0-1,1 0 1,0 0 0,-4 0 676,-1 0 0,-2 0 1,2 0-400,1 1 0,2-1 0,0 0 0,-1-1 327,5 0 0,0-1 0,-3 1-327,0-1 0,-1 0 0,-5 0 0,2-1 0,-4 1 0,4-3 0,-4 3 0,4 1 0,-3-1 0,-6 1 0,1-1 0,7 0 0,5-2 0,4 0 0,-2 0 0,-5 2 0,3 0 0,1 0-168,-3-1 1,5-1-1,1-1 1,1 0 0,-4 2 167,-1 1 0,-3 0 0,0 0 0,0 1 344,0-1 0,0 0 0,-1 0 1,-1 0-345,4 0 0,-2 0 0,-3 1 425,-4 1 0,-4 0-425,3-2 0,0 1 0,0 0 0,13-4 252,-10 3 0,1-1-252,6 0 1002,-2-1-1002,0 3 0,-8-1 0,9-2 0,0 0 0,-7 1 0,3-1 0,-2 1 2866,-12 1-2866,1 0 0,2-1 0,-5 2 0,1-1 0,-3 2 0,0 0 0,2-2 0,-3 2 0,4-3 0,-4 3 0,4-2 0,-4 0 0,3 0 0,-3 1 0,1-2 0,0 3 0,0-1 0,-1 1 0,-1-1 0,2 0 0,3-1 0,8 0 0,2 0 0,4-2 0,3 1 0,-1-1 0,-9 1 0,4-1 0,-15 3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25:55.075"/>
    </inkml:context>
    <inkml:brush xml:id="br0">
      <inkml:brushProperty name="width" value="0.05292" units="cm"/>
      <inkml:brushProperty name="height" value="0.05292" units="cm"/>
      <inkml:brushProperty name="color" value="#FF0000"/>
    </inkml:brush>
  </inkml:definitions>
  <inkml:trace contextRef="#ctx0" brushRef="#br0">11644 6651 24575,'16'-6'0,"0"1"0,4-1 0,2 1 0,-1-1 0,4-1 0,1-1-1093,2 2 1,1-1 0,-1 1-211,-2 0 0,1-1 1303,3 2 0,2-1 0,-2 1 0,-6 1 0,-2 0 0,3 0 0,2 0 0,3-1 0,0 0 0,1 1-54,-7 0 1,1 1 0,-1-1 0,2 1-1,0-1 54,1 1 0,1 0 0,1 1 0,0-1 0,0 0 0,-1-1 0,4-1 0,-1 0 0,0 0 0,-1-1 0,-1 2 0,2 1 0,-1 0 0,-1 1 0,-4-1 0,7-3 0,-4 0 1238,2-1-1238,-13 6 0,1-2 0,4 0 0,0 1 0,2 0 0,6-1 0,0 0-691,-6 1 0,1 1 1,-2 0 690,6 0 0,-1-1 0,-5 1 0,0 0 0,2 1 381,5-1 0,2 1 0,0 0-381,-8-1 0,0 0 0,0 1 0,0-1 0,6 1 0,0 0 0,2 0 0,-6 0 0,1 0 0,2 0 0,-1 0 0,0 0 0,-1 0 0,0 0 0,0 0 0,0 0 0,-1 0 0,1 0 0,-1 0 0,0 0 0,0 0 0,-1 0 0,2 0 0,1 0 0,-1 0 0,-2 0 0,-5 0 757,0 0 1,-2 0-758,1 0 0,-1 0 105,-2 0-105,-9-1 2496,2 1-2496,-2-2 1725,1 1-1725,-5 1 0,-1-1 0,1 0 0,0 0 0,-1-1 0,0 2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40:38.186"/>
    </inkml:context>
    <inkml:brush xml:id="br0">
      <inkml:brushProperty name="width" value="0.05292" units="cm"/>
      <inkml:brushProperty name="height" value="0.05292" units="cm"/>
      <inkml:brushProperty name="color" value="#FF0000"/>
    </inkml:brush>
  </inkml:definitions>
  <inkml:trace contextRef="#ctx0" brushRef="#br0">5184 6144 24575,'16'0'0,"0"0"0,8 0 0,3 0 0,-2 0 0,2 0 0,1 0-820,-3 0 1,1 0 0,0 0 0,1 0 624,2 0 0,1 1 0,1-1 0,0 1-212,-4-1 1,0 1 0,0 0 0,1 0 0,0 0 406,2 1 0,0-1 0,1 1 0,0 0 0,0 1-244,-4-1 0,0 0 0,1 0 0,-1 0 0,1 1 0,0-1 244,0 1 0,1 0 0,0-1 0,0 1 0,0 0 0,0 0 0,0 0 0,0 0 0,0 0 0,0-1 0,0 1 0,-1 0 0,0 0 0,0-1 0,0 1 0,0-1 0,-1 1 0,1-1-305,-2 1 0,1-1 0,-1 1 0,0-1 0,0 0 0,0 1 305,3-1 0,0 1 0,0-1 0,-1 1 0,1-1 4,-3 1 0,1-1 0,-1 1 0,-1-1 1,1 1-5,3-1 0,1 1 0,-1 0 0,-1-1 299,-2 1 0,-1-1 1,-1 0-1,0 1-299,5-1 0,-2 1 0,0 0 818,-3-1 0,-1 1 0,0-1-818,6 2 0,-1 0 1217,-2-1 1,-1 1-1218,-4 0 0,0-1 986,-2 0 0,-1 0-986,-2 0 0,1 0 511,-1 1 0,1-1-511,0 0 0,1 1 140,2-1 1,0 1-141,4 0 0,2 0 0,3 0 0,2 0-327,-7-2 0,0 1 0,1 0 327,2 0 0,1 0 0,0 0 0,1 0 0,1 0 0,0 0 0,0-1 0,1 1 0,-1 0 0,0-1 0,0 1 0,0-1 0,-3-1 0,-1 1 0,-1-1 0,-2 0 0,-1 0 0,-1-1 0,4 1 0,-1 0 0,-7-1 0,-1 0 0,6 0 0,-10 0 0,-7 0 0,-3 0 0</inkml:trace>
  <inkml:trace contextRef="#ctx0" brushRef="#br0" timeOffset="2267">561 6598 24575,'15'0'0,"12"0"0,-6 0 0,3 0 0,7 0 0,1 0-710,-6 0 0,0 0 1,1 0 709,0 0 0,1 0 0,0 0 0,0 0 0,0 0 0,0 0 0,-2 1 0,0-1 0,0 1 228,-4 0 0,0 1 0,0-1-228,4 2 0,-1 0 175,-7 0 1,-1 0-176,7 1 0,-14-2 0,-1-1 1094,-2-1-1094,9 1 0,13 3 0,-7 0 0,2-1 0,5 1 0,1 0 0,-9-1 0,1-1 0,0 0-194,1 0 0,1 0 0,0-1 194,0 0 0,1 0 0,-1 0 0,0-1 0,-1 1 0,0-1 0,1 0 0,0 0 0,-1 0 0,9 0 0,-2 0 0,-4 0 0,-2 0 0,-3 0 0,-3 0 0,6 0 0,-11 0 0,-7 0 0,-3 0 0,-1 0 0</inkml:trace>
  <inkml:trace contextRef="#ctx0" brushRef="#br0" timeOffset="17850">8213 8012 24575,'25'0'0,"-9"0"0,2 0 0,7 0 0,2 1 0,3 1 0,1 0-352,-8 0 0,-1 0 0,1 0 352,0 1 0,0-1 0,0 1 0,0 0 0,0 0 0,0 0 0,-1-1 0,0 1 0,0-1 0,9 2 0,-1-1 172,-2 0 1,0 0-173,-5 0 0,1-1 88,6 1 0,-1 0-88,-8-1 0,-1 1 0,4-1 0,-1 1 0,5 0 535,0 1-535,0-1 0,2 0 0,-14 0 0,1-1 0,1-1 0,0 1 0,2 0 0,1 1 0,0-1 0,2 0 0,0 0 0,0 0 0,1 1 0,1-1 0,-4-1 0,2 0 0,-2 0 0,3 1 0,0-1 0,5-1 0,-1 1 0,-11-1 0,0 0 0,-1 0 0,0 0 0,14 1 0,-1 1 0,-1-2 0,-1 1 0,-2 0 0,0 1 0,-1-1 0,2 1 0,3 0 0,-5-1 0,1 0 0,-6 0 0,1 0 0,4 0 0,3-1 0,-2 0 0,0 1 0,-1-1 0,-1 0 0,1 0 0,-2 0 0,6 0 0,-2 0 0,3 0 0,-1 0 0,1 0 0,0 0 0,-2 0 0,-1 0 0,-2 0 0,-1 0 0,-5 0 0,-1 0 0,6 0 0,-7-1 0,-7 1 0,-4-1 0,-3 0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41:26.645"/>
    </inkml:context>
    <inkml:brush xml:id="br0">
      <inkml:brushProperty name="width" value="0.05292" units="cm"/>
      <inkml:brushProperty name="height" value="0.05292" units="cm"/>
      <inkml:brushProperty name="color" value="#FF0000"/>
    </inkml:brush>
  </inkml:definitions>
  <inkml:trace contextRef="#ctx0" brushRef="#br0">9530 3870 24575,'13'0'0,"-1"0"0,0 0 0,-3 0-3277,-3 0 0,-2 0 3047,-1 0 230,0 0 0,4 0 0,9 1 0,11 0 0,-10-1 0,1 1 1638,2 0 0,0 0 0,0 0 0,-1 0-1522,-1 0 0,-1 0-116,13 2 0,-6-1 0,-4 0 0,-5 1 0,-3-1 0,-4-1 0,-2 1 0,-2-2 0,-1 1 0,1-1 0,4 2 0,6 0 0,9 2 0,7 0 0,-13-2 0,2 0 0,0 0 0,2 0 0,-1-1 0,0 0 0,0 1 0,-1-2 0,-1 1 0,0-1 0,11 1 0,-6-1 0,-7 0 0,-5 0 0,-5 0 0,4 0 0,8 0 0,10 0 0,-10 0 0,1 0 0,1 0 0,-1 0 0,-1-1 0,-1 1 0,10-1 0,-8 0 0,-8 1 0,-5 0 0,-2 1 0,-3 2 0,-1 4 0,0 7 0,0 8 0,1 4 0,0 1 0,0-3 0,0-4 0,-1-3 0,0 0 0,0 4 0,0 4 0,0 3 0,0 1 0,0-5 0,0-7 0,0-5 0,0-3 0,0 1 0,0 7 0,0 11 0,0-11 0,0 2 0,0 1 0,0 1 0,0-1 0,0-1 0,0-2 0,0-1 0,0 8 0,0-8 0,0-3 0,-1 0 0,0 2 0,0 5 0,-1 2 0,1 0 0,-1-1 0,1-5 0,0-4 0,1-3 0,0 2 0,0 7 0,0 9 0,0-11 0,0 1 0,0-1 0,0 0 0,0 8 0,0-7 0,0-9 0,-4-2 0,-8-6 0,-11 1 0,-7-1 0,13 0 0,0 0 0,1 0 0,0 0 0,-13 0 0,5 0 0,7 0 0,5 0 0,6 0 0,2 0 0,2-1 0,-2 0 0,-6-1 0,-8-2 0,-9-2 0,10 3 0,-1 0 0,-3 0 0,0-1 0,1 1 0,0 1 0,0-1 0,1 1 0,1 0 0,1 0 0,-10-1 0,2 0 0,12 1 0,2 0 0,3 1 0,-5-1 0,-11-2 0,5 1 0,-5-2 0,13 4 0,4-1 0,4 2 0,1 0 0,-3 0 0,-3 0 0,-7 0 0,-5 0 0,-3 0 0,-1 0 0,3 0 0,3 0 0,5 0 0,3 0 0,6-3 0,1 1 0,3-3 0,0-2 0,-1-6 0,0-4 0,-1-1 0,-1 3 0,1 4 0,0 5 0,1 3 0,0 1 0,1 1 0,0-2 0,-1-4 0,-3-7 0,0-5 0,-2 0 0,2 3 0,2 6 0,0 5 0,2 4 0</inkml:trace>
  <inkml:trace contextRef="#ctx0" brushRef="#br0" timeOffset="6069">13621 3007 24575,'5'-24'0,"0"1"0,5-2 0,2-3 0,2-1 0,-4 6 0,2-1 0,0 0 0,1-1 0,-1 0-656,2-1 1,0 1-1,0-1 1,0 0 0,0 2 450,3-5 0,0 2 0,-1 0 0,-1 2 205,1-1 0,-1 2 0,-1 2 633,-1 1 0,-1 3-633,4-5 668,-9 13-668,-5 8 0,-1 3 0,-1 1 0</inkml:trace>
  <inkml:trace contextRef="#ctx0" brushRef="#br0" timeOffset="8853">10534 4332 24575,'0'-20'0,"0"0"0,0-2 0,0-1 0,0-2 0,0-1 0,0 2 0,0 2 0,0 5 0,0 2 0,0-5 0,0 10 0,0 6 0,0 3 0,0-1 0,0-2 0,0 2 0,0-1 0</inkml:trace>
  <inkml:trace contextRef="#ctx0" brushRef="#br0" timeOffset="32473">9129 1708 24575,'0'23'0,"0"5"0,0-4 0,0-1 0,0 4 0,0-9 0,0-3 0,0-11 0,0 2 0,0 2 0,-1 10 0,1 8 0,-2 0 0,0 0 0,0 0 0,-1 2-86,1-3 0,1 0 0,-2 2 0,1 1 0,-1-1 86,-1 1 0,0 2 0,-1-1 0,0-1 0,1-1-291,0-2 1,0-2 0,0 0 0,-1 1 290,1 3 0,-2 2 0,1-2 0,1-2 0,-1 6 0,0-1 0,0-3 0,1 1 0,-1 1 0,1-2 0,-1 1 0,1-1 0,0-2 0,0-1 0,1-1 0,-2 5 0,2-5 0,0-5 404,2-8-404,3-5 1187,7-3-1187,12-3 0,-3-1 0,3 1 0,6 0 0,3 0 0,-7 1 0,2-1 0,0 1-468,4 0 0,0 0 1,1 0 467,-6 0 0,1 0 0,-1 0 0,2 0-452,1 0 0,0 0 0,0 0 1,1 0 451,1 0 0,-1 0 0,2 1 0,-1-1 0,1 0 0,0 1 0,2-1 0,1 0 0,-8 1 0,2 0 0,1-1 0,0 1 0,0 0 0,0-1 0,-2 1 0,4-1 0,-1 1 0,0-1 0,0 0 0,1 1-359,0-1 1,2 1-1,0-1 1,0 1-1,-1-1 1,-2 0 358,1 0 0,-1 0 0,-2 0 0,0 0 0,-3 0 0,0 0 0,0 0 0,-1 0-53,3 0 1,-1 0 0,-1-1 52,5 1 0,-1-1 550,-9-1 0,-2 1-550,6-2 1681,-12 0-1681,-7 2 2524,-1-2-2524,-3 1 213,0-2-213,2-13 0,3-3 0,1-4 0,0 0 0,1-2 0,0-2-640,0 0 1,0-1 0,1-2 0,-1 1 639,0 4 0,-1 0 0,1 0 0,0 0 0,-1 0 0,1-5 0,0 0 0,0 1 0,0 1-111,-1 4 1,-1 0 0,0 2 0,0 1 110,2-9 0,-2 2-15,-1 5 1,-1 1 14,-2-3 0,0-1 0,0 5 0,-1-1 0,0-1-251,0-4 0,0 0 1,0 0 250,0 0 0,0-1 0,0 2 0,0 4 0,0 0 0,0 3 1191,0-4 1,0 3-1192,0-7 481,-1 5-481,0 6 0,0-3 0,-1-7 0,0-2-184,0 6 1,1-1-1,-1-1 184,0 1 0,0 0 0,0 2 0,-1-7 0,0 3 428,1 8 0,0 1-428,-2 2 0,2 8 0,0 5 0,0 2 0,-1 0 610,-2 0-610,-6 0 0,-10-2 0,5 0 0,-1 0 0,-5-1 0,-1 0 0,-3-1 0,-2 0 0,-2 0 0,-1 1 0,10 1 0,-1 0 0,0 0-185,-1 0 0,0 1 0,-1-1 185,1 1 0,0 0 0,-1 1 0,1-1 0,0 1 0,0-1 0,0 1 0,1 0 0,0 0 0,-10 1 0,2-2 0,1 1 0,3 0 0,3-1 0,2 0 0,-10 0 0,12 0 0,9 1 0,4 0 555,-3 0-555,-12 0 0,1-2 0,-3 0 0,0 0 0,-1 0 0,-1 0-425,2 0 0,-1-1 0,0 1 1,0 0 424,-3 0 0,0 0 0,-1 0 0,0 1 0,1 0 0,-1-1 0,0 1 0,1 1 0,2-1 0,0 1 0,2-1 0,-1 1-85,-3 0 1,0 0 0,1 0 84,-5 0 0,3 0 0,7 0 0,1 0 0,-6 0 0,13 0 0,8 0 0,4 0 0</inkml:trace>
  <inkml:trace contextRef="#ctx0" brushRef="#br0" timeOffset="35720">9342 1660 24575,'0'0'0</inkml:trace>
  <inkml:trace contextRef="#ctx0" brushRef="#br0" timeOffset="36787">9342 1660 24575,'0'0'0</inkml:trace>
  <inkml:trace contextRef="#ctx0" brushRef="#br0" timeOffset="47692">9364 1739 24575,'0'0'0</inkml:trace>
  <inkml:trace contextRef="#ctx0" brushRef="#br0" timeOffset="72029">9539 1657 24575,'-27'0'0,"-4"0"0,13 0 0,0 0 0,-14 0 0,11 0 0,11 1 0,5 0 0,5 2 0,0 0 0,0 0 0,0 1 0,0-2 0,0 1 0,0-1 0,0 1 0,0-1 0,0 2 0,0 1 0,-2 4 0,-3 5 0,-2 4 0,-1 1 0,1-2 0,2-4 0,3-2 0,1-5 0,1 0 0,0-4 0,0 1 0,0 1 0,2 3 0,2 4 0,2 3 0,1 1 0,-1 0 0,-1-2 0,-1-3 0,-1-2 0,0-2 0,1-1 0,0-1 0,1 0 0,-3-3 0,0 1 0,-1 0 0,0-1 0,-1 0 0,3 2 0,1 4 0,4 6 0,3 3 0,1 0 0,-1-3 0,-2-3 0,-4-6 0,-2-4 0,-3-4 0,0 0 0,1-2 0,1-1 0,5-2 0,8-4 0,6-2 0,4-1 0,-2 3 0,-5 4 0,-7 3 0,-4 3 0,-4 1 0,-1 0 0,-2-3 0,2-4 0,2-7 0,1-7 0,3-3 0,-2 1 0,0 7 0,-3 6 0,-2 6 0,0 2 0,-1 2 0,0-1 0,-1-2 0,-2-3 0,-3-3 0,-2-2 0,-1 1 0,1 3 0,4 4 0,1 2 0,2 2 0,0 0 0,0 0 0,-2-1 0,-2-3 0,-3-4 0,-3-2 0,0 1 0,2 3 0,2 3 0,3 2 0,0 2 0,2 0 0,1 0 0,-1 1 0,-1 1 0,-1 1 0,-3 0 0,1-1 0,0-1 0,1 0 0,3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0:54:34.968"/>
    </inkml:context>
    <inkml:brush xml:id="br0">
      <inkml:brushProperty name="width" value="0.05292" units="cm"/>
      <inkml:brushProperty name="height" value="0.05292" units="cm"/>
      <inkml:brushProperty name="color" value="#FF0000"/>
    </inkml:brush>
  </inkml:definitions>
  <inkml:trace contextRef="#ctx0" brushRef="#br0">3412 3690 24575,'19'-16'0,"-4"4"0,-3-1 0,-2 3 0,7-4 0,-5 2 0,0 0 0,3-1 0,-2 1 0,0-1 0,2-8 0,0 3 0,-5 4 0,-1 1 0,-3 4 0,2-3 0,-5 8 0,1-2 0,-2 2 0,2-2 0,0 1 0,-1 1 0,1-2 0,-2 4 0,3-3 0,-4 2 0,3-1 0,-2 2 0,1-1 0,-2 2 0,1 0 0</inkml:trace>
  <inkml:trace contextRef="#ctx0" brushRef="#br0" timeOffset="-199680.19">10338 3642 24575,'13'-13'0,"8"-1"0,-1 7 0,3-3 0,1-3 0,-6 4 0,-2-2 0,-2 3 0,-3 1 0,4-6 0,-10 7 0,6-5 0,-8 9 0,-2 0 0,0 1 0</inkml:trace>
  <inkml:trace contextRef="#ctx0" brushRef="#br0" timeOffset="-198010.19">11839 5370 24575,'19'12'0,"-4"1"0,0-7 0,-7 1 0,2-2 0,-1 0 0,8 2 0,-7-1 0,4-2 0,-8 0 0,3-1 0,-5 0 0,4 0 0,-3 0 0,2 0 0,-3-2 0,0 1 0,-2 0 0,2 0 0,-1 0 0,0 0 0,0-2 0,3 4 0,-3-2 0,2 1 0,-4-2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44:08.011"/>
    </inkml:context>
    <inkml:brush xml:id="br0">
      <inkml:brushProperty name="width" value="0.05292" units="cm"/>
      <inkml:brushProperty name="height" value="0.05292" units="cm"/>
      <inkml:brushProperty name="color" value="#FF0000"/>
    </inkml:brush>
  </inkml:definitions>
  <inkml:trace contextRef="#ctx0" brushRef="#br0">7843 4637 24575,'24'0'0,"0"0"0,4 0 0,2 0 0,-7 0 0,1 0 0,-1 0-441,2 0 1,0 0 0,-1 0 440,2 0 0,-1 0 0,-1 0 0,0 0 0,-2 0 0,1 0 0,-1 0 0,0 0 0,0 0 215,7 0 1,-1 0-216,-3 0 0,-2 0 109,0 0 1,-1 0-110,-3 0 0,-2 0 0,9 0 0,-9 0 671,-9 0-671,-3 0 0,0 0 0,8 0 0,17 2 0,-6 0 0,3 1 0,-4-1 0,1 1 0,1-1-262,1 1 1,0 0-1,1 0 262,-1 0 0,0-1 0,0 0 0,-4-1 0,0 1 0,-1-1 0,4-1 0,-3 1 0,9-1 0,-15 0 0,-9 0 0,-4 0 0</inkml:trace>
  <inkml:trace contextRef="#ctx0" brushRef="#br0" timeOffset="4471">7799 2245 24575,'0'17'0,"0"-1"0,0 2 0,0 1 0,0 3 0,0 0 0,0 1 0,0 0 0,0 1 0,0 0 0,0-1 0,0 0 0,0 2 0,0 1 0,0-1 0,0 1 0,0 0 0,0-1 0,0-3 0,0-1 0,0 9 0,0-10 0,0-11 0,0-5 0,0-3 0</inkml:trace>
  <inkml:trace contextRef="#ctx0" brushRef="#br0" timeOffset="7137">8602 2583 24575,'0'24'0,"0"5"0,0-13 0,0 1 0,0 14 0,0-7 0,0-7 0,-1-4 0,-1 0 0,0 2 0,-1 0 0,0-1 0,1-3 0,0-3 0,2-4 0,-1-1 0</inkml:trace>
  <inkml:trace contextRef="#ctx0" brushRef="#br0" timeOffset="9337">7867 2854 24575,'22'0'0,"9"0"0,-10 0 0,3 0 0,4 0 0,1 0 0,-8 0 0,0 0 0,0 0 0,1 0 0,-1 0 0,1 0 0,8 0 0,-2 0 0,-3 0 0,-3 0 0,-4 0 0,-1 0 0,4 0 0,-7 0 0,-1 0 0,8 0 0,10 0 0,-14 0 0,1 0 0,0 0 0,-1 0 0,12 0 0,-9 0 0,-7 0 0,-8 0 0,-2 0 0</inkml:trace>
  <inkml:trace contextRef="#ctx0" brushRef="#br0" timeOffset="34121">7805 5269 24575,'17'0'0,"1"0"0,4 0 0,1 0 0,4 0 0,1 0-820,-3 0 1,2 0 0,0 0 0,1 0 577,-1 0 1,0 0 0,1 0 0,0 0 0,-1 0 241,1 0 0,0 0 0,0 0 0,-1 0 0,0 0 0,3 0 0,0 0 0,-1 0 0,0 0 318,4 0 1,-2 0 0,-2 0-319,2 0 0,-4 0 410,-10 0 0,-2 0-410,4 0 0,-13 0 0,-2 0 0</inkml:trace>
  <inkml:trace contextRef="#ctx0" brushRef="#br0" timeOffset="37544">3938 3658 24575,'0'-31'0,"0"1"0,0-1 0,0-1 0,0 9 0,0 0 0,0 0 0,0-6 0,0 3 0,0 7 0,1 1 0,0-2 0,0 11 0,2 6 0,-1 2 0,0 1 0,2 2 0,3 2 0,7 2 0,6 0 0,8 2 0,-12-4 0,1 0 0,1 0 0,1 0 0,0 0 0,0-1 0,1 0 0,0 0 0,1 0 0,-1-1 0,2 0 0,-1-1 0,0 1 0,1 0 0,-1 0 0,1-1 0,-2 1 0,1-1 0,0 1 0,0 0 0,-1-1 0,1 1 0,-1 0 0,0 0 0,-1 0 0,0 0 0,-1 0 0,-1 0 0,0 1 0,-1-1 0,14 2 0,-1 0 0,-2 1 0,0 1 0,1 0 0,-1 0 0,2 0 0,-1-1 0,0 0 0,1-2 0,-1-1 0,2-2 0,-4 0 0,-11 0 0,-6 0 0</inkml:trace>
  <inkml:trace contextRef="#ctx0" brushRef="#br0" timeOffset="40744">5320 4730 24575,'-5'0'0,"1"0"0,-8-4 0,-4-3 0,-4-1 0,2 0 0,-3 0 0,-1-2-661,1 2 0,-2-2 0,-1 1 0,0 0 661,-4-1 0,0 0 0,-2 0 0,1 1 0,5 2 0,0 0 0,-1 0 0,0 0 0,1 1 0,-1-1 0,0 2 0,-1-1 0,1 0 0,0 1 0,-5 0 0,0-1 0,0 1 0,1 1 0,1 0 0,1 0 0,1 1 0,0-1-9,-6 1 1,2-1-1,0 1 9,5 0 0,0 1 0,2-1 0,-5 0 0,2 0 0,6 0 0,3 1 0,-8-1 0,12 2 1946,5 1-1946,-2 0 724,-6 0-724,-7 0 0,-4 0 0,2 0 0,4 0 0,6 0 0,6 0 0,5 0 0,2 0 0</inkml:trace>
  <inkml:trace contextRef="#ctx0" brushRef="#br0" timeOffset="43307">4902 4468 24575,'0'-25'0,"0"15"0,0-13 0,0 21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48:16.601"/>
    </inkml:context>
    <inkml:brush xml:id="br0">
      <inkml:brushProperty name="width" value="0.05292" units="cm"/>
      <inkml:brushProperty name="height" value="0.05292" units="cm"/>
      <inkml:brushProperty name="color" value="#FF0000"/>
    </inkml:brush>
  </inkml:definitions>
  <inkml:trace contextRef="#ctx0" brushRef="#br0">8709 6050 24575,'22'0'0,"0"0"0,3 0 0,1 0 0,2 0 0,1 0-820,-1 0 1,2 0 0,0 1 0,1-1 487,-4 0 1,1 0 0,0 1 0,1-1 0,0 0-122,-1 1 1,0-1 0,0 0-1,1 1 1,-1-1 0,1 0 452,1 0 0,0 1 0,0-1 0,0 0 0,0 0 0,1 1 0,-3-1 0,0 0 0,1 0 0,-1 0 0,1 0 0,0 0 0,0 0-212,0 0 1,0 0 0,0 0 0,0 1-1,1-1 1,-1-1 0,0 1 211,-1 0 0,0 0 0,1-1 0,-1 1 0,0-1 0,0 1 0,0-1 0,1 0 0,0 0 0,1 1 0,-1-1 0,0-1 0,0 1 0,-1 0 0,0 0 0,-1-1 0,0 1 0,0-1 0,0 0 0,0 1 0,0-1-320,4 0 0,-1 0 0,1 0 0,-1 0 0,1 0 0,-2 0 320,-1 0 0,0 1 0,0-1 0,-1 1 0,0 0 0,0 0 28,2-1 0,0 1 0,0 1 0,-1-1 0,0 0-28,4 1 0,0-1 0,-1 1 0,-1 0 369,-2 0 1,0 0 0,-1 0-1,0 0-369,4 0 0,-1 0 0,0 1 0,-1 0 0,-2 0 0,1 0 808,-2 0 1,0 1-1,0 0-808,-1 0 0,0 1 0,0-1 0,0 1 0,1 0 0,-1 0 0,0 0 0,0-1 0,0 1 0,1-1 0,0 1 0,1-1 0,0 1 0,0-1 0,1 0 0,0-1 0,1 1 0,0-1 539,1 0 1,0-1-1,1 1-539,-7-1 0,0 1 0,0-1 0,0 0 0,2 0 0,0 0 0,0 0 0,-1 0 0,2 0 0,-1 0 0,1 0 0,-1 0 0,1 0 0,-1 0 0,1 1 0,-1-1 0,0 1 0,0-1 0,-1 1 0,1 0 0,5 0 0,0 0 0,-1 1 484,-2-1 1,0 1-1,-1-1-484,-4 0 0,0 0 0,-1-1 593,8 1 0,-2-1-593,-5 1 0,-1-2 741,8 1-741,-10 0 0,-11 0 0,-5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2:02:05.726"/>
    </inkml:context>
    <inkml:brush xml:id="br0">
      <inkml:brushProperty name="width" value="0.05292" units="cm"/>
      <inkml:brushProperty name="height" value="0.05292" units="cm"/>
      <inkml:brushProperty name="color" value="#FF0000"/>
    </inkml:brush>
  </inkml:definitions>
  <inkml:trace contextRef="#ctx0" brushRef="#br0">4358 2254 24575,'0'16'0,"0"1"0,0 6 0,0 1 0,0 0 0,1 0 0,0 4 0,1-2 0,1-7 0,0-1 0,0 1 0,1 0 0,0 3 0,1-1 0,-1 1 0,0 0 0,0 1 0,1 0 0,-1 0 0,1 1 0,-1-2 0,0 1 0,0-1 0,1 3 0,0 0 0,-1-4 0,0 0 0,-1-1 0,1 1 0,-1-1 0,1 1 0,-1 2 0,-1 1 0,0 0 0,0 2 0,-1 0 0,1 0 0,-1-1 0,1 0 0,0 0 0,-1 1-344,0 2 1,-1 2 0,1 0 0,-1-2 343,0 1 0,0-1 0,0 0 0,0 2 0,-1 0 0,1 0 0,-1-5 0,1 0 0,-1 0 0,0 0 0,0 2 0,-1-1 0,1 2 0,-1 1 0,1 0 0,-1 2 0,0 1 0,0 1 0,1-1 0,-1-1 0,0 0 0,1 0 0,-1-1 0,0 1 0,1 1 0,-1-4 0,1 1 0,-1 2 0,1-1 0,-1 1 0,1-1 0,-1-1 0,1 3 0,-1 0 0,1 0 0,-1-1 0,1-1 0,-1-1 0,0-1 0,1-1 0,-1-1 0,1 0 0,-1 1 0,0 1 0,0 1 0,0 0 0,0 0 0,0-2 0,1-3 0,-1 3 0,0-2 0,0-1 0,1 1 0,-1 1 0,1-5 0,0 6 0,1-13 0,0-9 0,0-4 0,-1 1 0,0-1 1373,0 1-1373,1 20 0,0 8 0,1-3 0,1 2 0,-2-8 0,1 0 0,0 1 0,1-1 0,-1 1 0,0 0 0,1 9 0,0-2 0,-2-6 0,1-1 0,0 6 0,-1-12 0,-1-10 0,1-2 0,-1-4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13:44.852"/>
    </inkml:context>
    <inkml:brush xml:id="br0">
      <inkml:brushProperty name="width" value="0.05292" units="cm"/>
      <inkml:brushProperty name="height" value="0.05292" units="cm"/>
      <inkml:brushProperty name="color" value="#FF0000"/>
    </inkml:brush>
  </inkml:definitions>
  <inkml:trace contextRef="#ctx0" brushRef="#br0">1390 2325 9152,'-2'-4'3276,"-1"-3"-526,-4 1-2660,2 1 0,5 5 0,0 0 0,0 5 0,0-4 360,0 14-136,-2 3 1,-1 1-225,3 0 0,-1 1-90,-1-1 0,-1 1-270,3 2 1,0-4 898,0-8-1618,0 11 629,0-16-539,0-5 899,0-5 0,-2-2 0,-1-4 0</inkml:trace>
  <inkml:trace contextRef="#ctx0" brushRef="#br0" timeOffset="210">1446 2448 12480,'9'0'2878,"-1"5"-2338,-8-4-90,0 4-1270,0-5 1,-3 0 0,0 0 0</inkml:trace>
  <inkml:trace contextRef="#ctx0" brushRef="#br0" timeOffset="1443">1368 2915 10771,'-2'-5'1349,"3"4"-719,-6-4-450,5 5 989,0 0-719,0-5-270,0 4 89,-5-4-179,4 5 180,-4 0-180,5 0 90,0-5-180,0 4-90,0-4 180,0 0 0,5 4-180,-4-4 0,4 0 270,0 4-270,-4-4 90,9 5 0,-3 0 0,-1 0 90,-1 5 540,0 1-450,-4 0 89,4 14-179,-5-17 0,0 17 540,-5 6-450,-1-10-180,-1 10 90,-12-6 0,15-11-90,-16 12 90,14-10-90,-10-5 90,-2 4-90,1-9 90,1-1-180,10-1 0,6-14 180,26 13-90,-10-3 45,2 9 0,0 3 404,-6 0-359,-1 8-1169,-1-9 629,-8 0-2827,8-1 1697,-9-5 1580,4 0 0,-5 0 0</inkml:trace>
  <inkml:trace contextRef="#ctx0" brushRef="#br0" timeOffset="1616">1479 3049 14639,'3'1'2698,"0"3"-3791,-3-9 1,0 5 0</inkml:trace>
  <inkml:trace contextRef="#ctx0" brushRef="#br0" timeOffset="2675">1390 3494 11850,'-2'-11'3276,"3"5"-2774,-5 1-502,9 5 0,-4 5-90,14 1 90,-13 0 90,13 4-90,-14-4 0,4 5 0,-10 15 0,-6-1-90,-1 3 90,-4-7 90,9-15 630,2-1-630,5-10 90,15-1-180,-6 0 179,17 6 1,-19 1 810,8 14-900,-13-12 90,3 11-360,-5-2 719,0-5-808,-10 18 269,2-17 269,-8 13-179,10-9 90,-9-1-90,3 0 0,-1-5 270,-2-1-270,14-5-90,-9 0-180,9 0 180,-9 0 90,9 0 90,-9 0-90,8-5 0,-7 4 270,2-9-900,1 4 270,1-1-719,5 3 539,0 4-2827,0-5 1607,0 3-1607,5-3 3129,-4 0 0,7 4 0,-5-4 1</inkml:trace>
  <inkml:trace contextRef="#ctx0" brushRef="#br0" timeOffset="2908">1502 3716 12750,'3'7'180,"-1"-2"0</inkml:trace>
  <inkml:trace contextRef="#ctx0" brushRef="#br0" timeOffset="5495">1390 4128 12120,'3'-5'2519,"0"4"-1980,-3-4-359,0 0-180,0 4 90,0-4 0,0 5 0,0 5 0,0-4 0,0 4 0,-5 0 0,3 1 0,-7 0 539,2 14-539,-4-11 450,5 12-1080,1-10 540,0 0 0,-1 0-539,-5 5 1078,5-3 91,-4 3-1170,3 0 91,-4-9 1078,5 8 91,1-14-91,5 4-1078,0-5-91,5-5 630,-4 4-90,9-4 0,-9 5 90,9 0 0,-3 0-90,4 0 0,5 0 0,-9 0 90,8 0-90,-14 0 0,9 0 0,-3 0 0,-1 0 0,4 0-90,-9 0 90,4 0 0,0 0 90,-4 0-90,4 0-450,-5 0 180,5 0-629,-4 0 449,4 0-643,-5 0 1,0 0 0</inkml:trace>
  <inkml:trace contextRef="#ctx0" brushRef="#br0" timeOffset="5802">1368 4239 11850,'3'-11'3276,"-1"5"-2054,-2 1 127,0 5-1349,0 5 270,0-4 90,0 14 179,0-7-179,0 13-270,0-9-180,-5 9 180,4-4-45,-1-1 0,-1 0 45,3 9-1258,0 2 1078,0-11-343,-5-4 433,4-1 0,-4 0-180,5-5-90,0-1-539,0 0 269,0-4 933,0 4-3541,0-5 3270,0-5 0,-2 4 0,-1-4 0</inkml:trace>
  <inkml:trace contextRef="#ctx0" brushRef="#br0" timeOffset="7055">1312 4740 14729,'3'11'1259,"-5"0"-1169,0-4 360,-3 12-360,5-15-180,0 21 90,0-23 629,0 13-629,0-14-360,0 4 360,0-5 180,0 5 0,0-4 990,0 4-1620,5-10 90,2-1 360,4 0 90,0 1-180,-5 5 90,4-5 180,-9 4-180,9-4 0,-9 5-90,4 5 180,0-4 0,-3 9-90,3-9 180,-5 9-90,0-4 539,0 6-539,0-1 0,0-5 0,0 4-450,0-9 540,-5 14 90,-7-3-90,0 1-180,1 1 90,1-12-90,9 3 0,-9-5 90,9 5 0,-9-4-180,8 4 90,-3-5-360,5 0 0,-5 0-1798,4-5 1348,-4 4-1079,5-9 900,0 8-271,0-7-179,0 7 1439,0-8 0,-2 4 0,-1-5 0</inkml:trace>
  <inkml:trace contextRef="#ctx0" brushRef="#br0" timeOffset="7713">1324 4729 18327,'9'6'539,"3"-1"-449,-11-5 0,9 0 360,-4 0-360,5 0 90,-4 0-90,3 0 90,-9 0-90,9 0 359,1 0-449,-4 0 90,8 0 0,-14 0 90,4 0-1273,-5 0 1,0 0 0</inkml:trace>
  <inkml:trace contextRef="#ctx0" brushRef="#br0" timeOffset="12218">5005 4796 12480,'5'-5'3148,"-2"4"-2698,-3-4-90,0 5 1618,5-15-1978,-3 6-359,3-7 359,-5 6 0,0 9 90,0-9-90,0-11 0,-10 11 0,-8-10-90,0 25 45,-4 4 0,3 3 0,13 3 0,1 0 45,-9-2 0,3-1 0,11 8-180,15-20 270,-2-5-180,15-2 180,-11 1-90,-6 1 0,-6 5 2069,-5 0-720,0 20-1079,0-10-245,0 16 335,0-10 45,0-1 0,0 2-135,0 14-31,-2-10 1,-2 3 0,0-1-1443,1 5 0,-1-1 1158,-4-2 0,0 1 45,2 4 0,0-4 90,-5-10-90,5 7 0,1 0 90,-1-8 0,-4 11-180,9-20 70,-14 4-340,12-9 2581,-16-1-2401,16-6 0,-12-5 90,9 0 90,0-1-45,2-7 0,3-2 45,1 2 0,-1-1 0,2-1-180,9-5-367,2 12 1,7-4 0,3-2 0,2 0 0,-2 0 0,-5 4 327,0-3 1,-2 2 0,2-2-218,5-1 1,5-3-1,1 0 1,-4 3-1,-9 5 346,-5 0-1318,-10 14 1408,0-9 0,0 9-90,0-4 1750,0 5-1750,0-5 2349,0 3-2259,-5-3 3240,-1 15-3690,0 8 540,1 0-270,10 8 90,-4-13 180,14 3 0,-12-10-90,11-1 0,-12-5 0,13-10-180,-8-3 90,4-4 90,-6 1-90,-5 10-90,0-9-90,0 8 720,-5-4-540,4 6-630,-24 0 181,15 3 719,-16-3-630,20 5 540,1 0 0,5 0-630,10 0 990,-3 0-675,11-2 0,0 0 135,-7 0 135,13-3 0,-3 0-45,-16 4-90,25-4 180,-23 5-90,5-5 90,-3 4 0,-7-4 90,3 5 540,-5 0-990,0 5 180,0 1-270,-5 5 450,3 0-90,-3 20 0,5-15 0,0 15 0,0-24 0,0 2 90,5-7-180,-3 8 180,3-9 270,-5 4-1,5-5-718,-4 0 449,9 0-180,-9-5 90,9 4-360,-4-9 360,0 3 90,4-4-180,-9 0 0,4 5 180,-5-9-180,0 13 90,0-13 0,0 9 0,0 0 0,0-4-90,0 8 180,0-3 270,-10-4-450,3 6-270,-9-7 360,10 10-180,-4 0 450,9 0-450,-4 0-1079,5 0 1169,0 5-90,0-4 180,0 4 0,0-5-180,0 5 180,0-3 450,0 7-450,5-7-360,1 3 360,10 0-90,-4-4 270,9 4-180,2-5 0,-10-5 90,12 4 0,-12-9 270,9 3-1,-8 0 1,-1-2-270,1-3-180,1-4 90,-15 10 360,-10 1 0,2 5-810,-8 5-90,0 1 540,9 5 90,-3-5-90,5 9-180,4-12 630,-4 6-360,5-4-450,0-3 360,5 8 0,-4-9-90,9 9 90,-9-4 180,9 5 0,-9 0 180,9 5-180,-9-3 134,2 4 1,-1 1-45,-7 8-225,5-9 0,-1 0 0,-3 1 0,-2 0 225,0 1-135,1-3 0,-1 1-405,-5 5 270,4-10-90,-3 1 0,1-1 90,5-8-90,-16 5 270,19-10-180,-9-9-180,9 4 180,-4-10 0,5 4 90,5-9-90,1 8-90,10-13 90,-4 8 90,4-4-90,-5 6 0,0 1 0,-3 0 0,7-3 0,0 0 0,-6 4-45,1 2 0,1-2 45,5-8 0,-4 4 0,4-3 0,-4 5-90,-1-2 90,5-4 0,-9 5-3277,3-4 3072,-5 8 205,-4-3-494,4 0 404,-5 4 90,0-4-360,0-10 720,0 6-360,0-7 0,0 16 1954,0 1-2044,0 4 107,0-1-197,0 2-270,0 5 900,-5 0-540,4 0-450,-4 0 1916,0 15-1376,-6 9 0,4 0 0,1-5 0,2-2-90,4-3 90,0 12 240,2-2 0,2 4 0,0-3-375,-1-9 0,1 0-240,0 8 1,2 4 0,0-10 464,5-13-90,1-5-90,14-15 90,-16 12 179,5-14 1,-1-1-539,-6 8 583,-2-5 1,-1-1-674,0 4 1932,-10 1-1573,4 6 180,-9 10 90,9 1 179,-9 10-269,8-4 180,-3 9-180,5-8-90,0 8 90,0-14-90,0 8 90,5-9 0,-8 0-1439,16 4 269,-15-9-809,22 4 630,-18-10-1979,18 4 3238,-12-9 0,8 9 0,-6-4 0</inkml:trace>
  <inkml:trace contextRef="#ctx0" brushRef="#br0" timeOffset="12649">5939 4673 12750,'-3'28'1092,"1"-1"0,-1-5 0,1-3 2184,2-4-2273,0-13-463,-5 13 270,4-14-1170,-4 4 90,5-5 270,0-5-180,0-6 90,0-1 0,0-4 0,0-6 360,0 14-90,5-12-450,1 14 90,10 0 180,-8 1 180,7 10-90,-9-4 180,5 14-180,-5-13-360,-1 23-90,-5-11-1888,0 8-1029,0-6 1337,0-10-1299,0-1 3239,0-5 0,0 0 0</inkml:trace>
  <inkml:trace contextRef="#ctx0" brushRef="#br0" timeOffset="13043">6017 4785 16078,'1'6'1979,"-1"-1"-1620,0-5 451,5 0-630,2 0 0,19-15-3122,-7 1 3032,4-3-360,-8 2 270,-9 4-90,0 4 90,-1-3 90,-5 5-90,0 4-90,0-14 0,0 12 3366,-15 3-2441,7 18-655,-1-2 0,1 1 270,8 13-450,2-8-450,8-12 180,-9-10-179,9 0-181,-4 0-90,5 0-359,0-5-2159,0 4 1979,1-9-720,-6 9 1979,4-9 0,-5 3 0,5-4 0</inkml:trace>
  <inkml:trace contextRef="#ctx0" brushRef="#br0" timeOffset="13376">6295 4495 11940,'2'-12'3276,"-1"-3"-1964,-1 9-953,0 0 91,0 1 450,0 5-1,0 5 1,0 1-271,0 5-89,0 0 269,0 10-629,0-2-45,0-3 0,0 0-135,0 8 45,-3-6 0,1 1-45,0 5 90,-3 4 0,5-7 90,0-9-270,-5 9-270,4-9-2698,-4 9-219,5-13 0,0-3 2457,0-7 1,-1-7 0,0 2 0</inkml:trace>
  <inkml:trace contextRef="#ctx0" brushRef="#br0" timeOffset="13631">6240 4662 13739,'1'-6'2429,"0"1"847,-1 5-2325,5 0-411,16 0-630,4-5-630,-4 5 1,1-1-2558,3-9 887,-4 9 2390,-16-4 0,-6 5 0,-1 0 0</inkml:trace>
  <inkml:trace contextRef="#ctx0" brushRef="#br0" timeOffset="15550">1568 5308 12480,'4'0'3276,"-2"-5"-3044,-2 4 308,0-4-361,0 0-179,0 3 180,-10 2-90,8 2 0,-13 3-90,14-5 90,-9 5 270,4 1 0,-5 5 269,-1 5-359,6-4-1073,1 4 1072,0 0-1054,4-3 875,-9 3-2354,9 5 2804,-9-8-787,8 17 0,3 1-23,-1-15 223,1 11 0,4-4 47,1-22 559,-1 9-469,10 1-90,-11-4 90,16 3 2092,-4-10-2272,-3-5 1798,8 4-1708,-9-9 0,-6 4 622,4-10-353,-9 8-269,4-2 90,-15 1 360,-2 6-270,-6-7-90,2 10 90,-5 10-180,-3-2 90,12 2 0,1 1-90,-5-4-450,6 3-1079,9-10-1170,-4 0 1879,5 0 1,-3 0 0,0 0 0</inkml:trace>
  <inkml:trace contextRef="#ctx0" brushRef="#br0" timeOffset="15780">1691 5530 15628,'8'5'3058,"-4"-4"-2248,1 4-900,-5-5-989,0 0-2198,0-5 2792,0 4 0,-3-4 0,0 5 0</inkml:trace>
  <inkml:trace contextRef="#ctx0" brushRef="#br0" timeOffset="34175">6217 5508 13739,'2'6'0,"-2"-1"720,0-5 179,10 0-899,-2 0 180,13 5-90,-4-4-90,11 4 0,-10-5 0,3 0 0,-10 0 0,15 5 0,-11-3 90,6 2 0,-11-4-90,-8 0 0,3 0-1093,-5 0 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54:34.173"/>
    </inkml:context>
    <inkml:brush xml:id="br0">
      <inkml:brushProperty name="width" value="0.05292" units="cm"/>
      <inkml:brushProperty name="height" value="0.05292" units="cm"/>
      <inkml:brushProperty name="color" value="#FF0000"/>
    </inkml:brush>
  </inkml:definitions>
  <inkml:trace contextRef="#ctx0" brushRef="#br0">4376 6560 24575,'9'0'0,"3"0"0,10 0 0,-4 0 0,1 0 0,5 0 0,1 0 0,-5-1 0,2 1 0,0-1-313,2 0 0,1 0 0,-1-1 313,1 1 0,0-1 0,0 0 0,0 0 0,-1 0 0,0 0 0,-1 0 0,-2 0 0,1 1 115,8 0 1,-1 0-116,-2 1 0,-2-1 0,-2 1 0,-2 0 0,7 0 0,-11 0 0,-7 0 708,-3 0-708,4 0 0,13-2 0,-4 0 0,3-1 0,7 0 0,3 0-235,-9 1 1,1-1 0,0 1 234,0 0 0,0 1 0,-1-1 0,-1 0 0,-2 1 0,1-1 0,7 0 0,-2 0 0,-10 1 0,-2 0 0,8-1 0,-19 1 0,-4 0 0,0 1 0</inkml:trace>
  <inkml:trace contextRef="#ctx0" brushRef="#br0" timeOffset="14474">5118 4763 24575,'8'-19'0,"0"1"0,5-6 0,1-1 0,-1 4 0,1-2 0,0 0-806,3-3 0,1 0 0,0 0 806,-1 2 0,0 0 0,-1 0 0,0 3 0,-2-1 0,0 2 386,3-4 0,-2 3-386,-5 5 0,-1 2 399,-1-1-399,-3 6 0,-4 5 0,2-3 1247,4-3-1247,2-1 0,-1 1 0,-1 3 0,-4 2 0,-1 3 0,-2 1 0</inkml:trace>
  <inkml:trace contextRef="#ctx0" brushRef="#br0" timeOffset="18452">5892 4104 24575,'0'17'0,"0"4"0,0 5 0,0 2 0,1-3 0,0-2 0,1-10 0,-1-3 0,0-7 0,-1-1 0,0-1 0,0 0 0</inkml:trace>
  <inkml:trace contextRef="#ctx0" brushRef="#br0" timeOffset="21490">5887 4067 24575,'0'0'0</inkml:trace>
  <inkml:trace contextRef="#ctx0" brushRef="#br0" timeOffset="28211">5900 4105 24575,'10'0'0,"2"0"0,4 0 0,6-1 0,4-2 0,0-3 0,-5-1 0,-6 0 0,-2 0 0,1-1 0,8-6 0,-6 4 0,1 0 0,3-3 0,0 0 0,4-1 0,0 0 0,-2 2 0,0-1 0,-3 3 0,-2 2 0,9-4 0,-8 7 0,-11 5 0,-2 4 0,-5 5 0,0 7 0,0 5 0,-2 5 0,-1 3 0,1-13 0,0 0 0,0-1 0,0 2 0,0-1 0,1 0 0,0 0 0,0 0 0,0-1 0,0 1 0,0 15 0,0-1 0,0-4 0,1-4 0,0-6 0,0-5 0,0-2 0,-1-6 0,-8 3 0,-11 2 0,4-1 0,-2 1 0,-2 2 0,-2 0 0,0 0 0,0 0 0,1-1 0,1-1 0,5-1 0,0-1 0,-6 3 0,10-4 0,6-2 0,3-1 0,1-1 0,1 1 0,-1 0 0,-2 0 0,-1 2 0,-3 1 0,0 0 0,1-1 0,2-1 0,1-2 0</inkml:trace>
  <inkml:trace contextRef="#ctx0" brushRef="#br0" timeOffset="30721">6041 4072 24575,'0'-15'0,"0"0"0,0-1 0,0 4 0,-1 4 0,1 2 0,-1 1 0,0 0 0,1 1 0,-1 1 0,1 1 0,-1-1 0,0 1 0,1 0 0,0 0 0,0 1 0,0-1 0,-1 1 0,1 0 0</inkml:trace>
  <inkml:trace contextRef="#ctx0" brushRef="#br0" timeOffset="32253">6418 4208 24575,'0'0'0</inkml:trace>
  <inkml:trace contextRef="#ctx0" brushRef="#br0" timeOffset="33637">5977 3853 24575,'0'0'0</inkml:trace>
  <inkml:trace contextRef="#ctx0" brushRef="#br0" timeOffset="36422">5996 3856 24575,'11'0'0,"1"0"0,-6 0 0,1 0 0,1 0 0,-3 0 0,1 0 0,-4 0 0,1 0 0,-2 0 0,-1 0 0</inkml:trace>
  <inkml:trace contextRef="#ctx0" brushRef="#br0" timeOffset="44376">5980 3896 24575,'0'16'0,"0"4"0,0 3 0,0 1 0,-1-3 0,0-3 0,0-5 0,1-4 0,0-4 0,0-1 0,0-2 0,0-1 0,0-1 0</inkml:trace>
  <inkml:trace contextRef="#ctx0" brushRef="#br0" timeOffset="49507">3698 4940 24575,'-20'0'0,"-3"1"0,-6 3 0,3 1 0,5 2 0,6 0 0,6 1 0,2 0 0,1 1 0,1 1 0,0 0 0,-1 1 0,1 1 0,-2 1 0,1 1 0,1 0 0,0-2 0,3-1 0,0 1 0,1 0 0,1 2 0,0-1 0,0 0 0,1 0 0,1-1 0,3-1 0,2 0 0,3-2 0,3 1 0,2-1 0,1-1 0,2-3 0,1-1 0,1-4 0,-2 0 0,0 0 0,-1-2 0,-2-3 0,0-4 0,-2-1 0,-2 0 0,-3 2 0,-3 1 0,-3 2 0,-1-1 0,-1 0 0,-1 0 0,-2-2 0,-1 0 0,-1 3 0,1 0 0,1 3 0,1 1 0,-1 0 0,-2 0 0,-2 1 0,-2-2 0,-2 2 0,-1-1 0,-1 0 0,-1 1 0,1 0 0,1 0 0,2 2 0,1 0 0,0 2 0,-2 1 0,1-1 0,1 0 0,2-2 0,2-1 0,3 0 0,0 0 0,1 0 0,-3 0 0,-1 0 0,-3 1 0,-2 1 0,0 1 0,2-1 0,1-1 0,2 1 0,3-1 0,-1-1 0,3 0 0,-1 0 0</inkml:trace>
  <inkml:trace contextRef="#ctx0" brushRef="#br0" timeOffset="54244">3833 4869 24575,'0'25'0,"0"6"0,0-12 0,0-1 0,0 3 0,0 1 0,0-2 0,0 0 0,0 0 0,0-1 0,0-1 0,0-1 0,0 10 0,0-8 0,0-5 0,0-10 0,1 0 0,6-3 0,6 2 0,5 2 0,-2 0 0,-4-1 0,-7-2 0,-2-2 0</inkml:trace>
  <inkml:trace contextRef="#ctx0" brushRef="#br0" timeOffset="56710">3853 4926 24575,'8'9'0,"0"2"0,1 3 0,-1 1 0,-1-1 0,-1-3 0,-1-1 0,-1-2 0,-1-2 0,0-1 0,0-2 0,-1-1 0,0 0 0,0 0 0,2 1 0,0 1 0,0-1 0,-2-1 0,2 1 0,-1 0 0,3 1 0,3 3 0,4 2 0,0 2 0,0-1 0,-4-3 0,-5-2 0,-2-3 0,-1-1 0</inkml:trace>
  <inkml:trace contextRef="#ctx0" brushRef="#br0" timeOffset="58500">3989 4902 24575,'0'21'0,"0"1"0,0 2 0,0-2 0,0-3 0,0-4 0,0-2 0,0-6 0,0-2 0,0-5 0</inkml:trace>
  <inkml:trace contextRef="#ctx0" brushRef="#br0" timeOffset="178572">6608 6497 24575,'11'0'0,"2"1"0,3 0 0,1 1 0,-3 0 0,-4 0 0,-2 0 0,-5-1 0,4 0 0,7-1 0,17 0 0,-5 0 0,3 0 0,-4 0 0,2 0 0,1 0-423,-5-1 1,1 0-1,1 0 1,0 0 422,1-1 0,1 0 0,0 0 0,0 0 0,0 0 0,0-1 0,0 0 0,-1 0 0,-2 0 0,0 0 0,0 0 0,-1-1-112,5 1 1,-1-1 0,-1 0 111,6-1 0,-3 1 0,-7 1 0,-3 1 0,8-2 0,-15 3 0,-6 1 0,-4-1 0</inkml:trace>
  <inkml:trace contextRef="#ctx0" brushRef="#br0" timeOffset="189981">8023 4993 24575,'0'15'0,"0"1"0,0 2 0,0 0 0,0-2 0,0-3 0,0-6 0,0-2 0,0-3 0,0-1 0,1 1 0,1 2 0,2 7 0,0 7 0,3 6 0,-1 1 0,-1-5 0,-2-9 0,-2-5 0</inkml:trace>
  <inkml:trace contextRef="#ctx0" brushRef="#br0" timeOffset="194192">8264 5002 24575,'-11'0'0,"4"0"0,1 0 0,4 0 0,0 0 0,0 0 0,-1 0 0,-1 1 0,-1-1 0,1 2 0,1 0 0,1 0 0,0-1 0,1 1 0,0 1 0,-1 2 0,-1 3 0,0 2 0,-1 3 0,0 0 0,1 0 0,-1-1 0,2 0 0,1-1 0,1-1 0,0-2 0,0 0 0,0-1 0,0-1 0,0 1 0,2 1 0,1 0 0,1 3 0,1 1 0,0 0 0,0 1 0,-1-2 0,1-2 0,0-1 0,0-2 0,0 0 0,-1 0 0,1 0 0,0-1 0,1 1 0,0-2 0,1 0 0,0 0 0,-1-2 0,-2-1 0,0 0 0,0-1 0,0 0 0,1 0 0,1 0 0,1-2 0,2-4 0,2-4 0,-1-1 0,-1-1 0,-5 6 0,-2 0 0,-2 4 0,0-3 0,0-1 0,0-2 0,0-2 0,0 0 0,0 1 0,0 2 0,0 4 0,0 0 0,-1 2 0,-1 1 0,-2-2 0,-3-2 0,-4-2 0,-1 0 0,1 0 0,3 1 0,1 2 0,4 2 0,0 0 0,2 1 0,-3 0 0,-5 0 0,-5 0 0,-4 0 0,0 0 0,4 0 0,5 0 0,3 0 0,4 0 0,1 1 0,1 0 0</inkml:trace>
  <inkml:trace contextRef="#ctx0" brushRef="#br0" timeOffset="-190014.73">8410 6506 24575,'16'0'0,"5"0"0,8 0 0,3 0 0,-7 0 0,-6 0 0,-7 0 0,-3 0 0,-4 0 0,1 0 0,0 0 0,5 0 0,7 0 0,7 0 0,2 0 0,1 0 0,-3 0 0,-5 0 0,-6 0 0,-5 0 0,-4 0 0,-1 0 0,-1 0 0,0 0 0,4 0 0,1 1 0,5 0 0,3 0 0,2 1 0,-1 0 0,-2 0 0,-2 0 0,-2 0 0,-1 0 0,-2-1 0,-1 1 0,-1-2 0,0 1 0,0 0 0,0 0 0,1 1 0,1-1 0,0 1 0,0-1 0,1 1 0,0-1 0,-1 1 0,1 0 0,-2 0 0,0 0 0,-1 0 0,0-1 0,-1 1 0,0-1 0,-1 0 0,1 1 0,0-1 0,0 1 0,-1-1 0,-2-1 0,1 0 0,-1 0 0,0 0 0,0 0 0,-1 0 0,1 0 0</inkml:trace>
  <inkml:trace contextRef="#ctx0" brushRef="#br0" timeOffset="-147449.74">10650 6452 24575,'21'0'0,"1"0"0,-2 1 0,-2 0 0,-4 0 0,-4-1 0,-3 0 0,-1 0 0,-1 0 0,1 0 0,2 0 0,2 0 0,2 0 0,-1 0 0,0 0 0,-1 0 0,0 0 0,-1 0 0,0 0 0,1 0 0,0 0 0,0 0 0,0 0 0,1 0 0,1 0 0,1 0 0,-1 0 0,0 0 0,-1 0 0,-1 0 0,-2 0 0,2 0 0,1 1 0,0-1 0,1 1 0,-1 0 0,0 0 0,-1 0 0,-1 0 0,-2-1 0,-1 1 0,0 0 0,0 0 0,0-1 0,0 0 0,0 0 0,0 0 0,0 0 0,2 0 0,2 0 0,0 0 0,2 0 0,-1 0 0,1 0 0,0 0 0,0 0 0,2 0 0,3 0 0,3 0 0,3 0 0,2 0 0,1 0 0,0 0 0,-2 0 0,-3 0 0,-3 0 0,-5 0 0,-2 0 0,-5 0 0,-3 0 0,-2 0 0</inkml:trace>
  <inkml:trace contextRef="#ctx0" brushRef="#br0" timeOffset="-144460.74">10744 6915 24575,'11'0'0,"9"0"0,6 0 0,-10 0 0,0 0 0,13 0 0,-9 0 0,-8 0 0,-4 0 0,-2 0 0,3 0 0,7 0 0,10 0 0,-8 0 0,2 0 0,3 0 0,0 0 0,1 0 0,-1 0 0,-3 0 0,-2 0 0,9 0 0,-11 0 0,-10 0 0,-2 0 0</inkml:trace>
  <inkml:trace contextRef="#ctx0" brushRef="#br0" timeOffset="-116545.73">11405 6499 24575,'-2'7'0,"-5"10"0,1-2 0,-1 3 0,-1 2 0,-1 2 0,0 1 0,-1-1 0,2-4 0,0-1 0,-3 5 0,5-10 0,3-7 0,3-3 0</inkml:trace>
  <inkml:trace contextRef="#ctx0" brushRef="#br0" timeOffset="-114579.73">11254 6760 24575,'9'0'0,"3"0"0,4 0 0,2 0 0,-3 0 0,-3 0 0,-6 0 0,0 0 0,-2 0 0,0 0 0,-1 0 0,-1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14:34.933"/>
    </inkml:context>
    <inkml:brush xml:id="br0">
      <inkml:brushProperty name="width" value="0.05292" units="cm"/>
      <inkml:brushProperty name="height" value="0.05292" units="cm"/>
      <inkml:brushProperty name="color" value="#FF0000"/>
    </inkml:brush>
  </inkml:definitions>
  <inkml:trace contextRef="#ctx0" brushRef="#br0">2236 6521 8792,'4'0'360,"0"0"-420,-4 0 0,0 0 0</inkml:trace>
  <inkml:trace contextRef="#ctx0" brushRef="#br0" timeOffset="859">2591 6487 10051,'6'0'-2248,"-1"0"2090,-5 0 1,-5 0-1,-1 0 1</inkml:trace>
  <inkml:trace contextRef="#ctx0" brushRef="#br0" timeOffset="5373">3971 4818 12480,'8'0'989,"-1"0"-989,-7 0 450,0 0-360,0 5-90,0-4 540,0 4 1079,5-5-1529,-4 0-540,9-5 360,-3-1-809,4-10 899,4-2 0,1-1 0,-2-3 0,0 4 0,0 0 0</inkml:trace>
  <inkml:trace contextRef="#ctx0" brushRef="#br0" timeOffset="8667">3615 5653 8432,'1'6'-120,"-1"-1"0,-1-5 0</inkml:trace>
  <inkml:trace contextRef="#ctx0" brushRef="#br0" timeOffset="9087">3882 5664 9242,'0'0'0</inkml:trace>
  <inkml:trace contextRef="#ctx0" brushRef="#br0" timeOffset="11109">3893 6031 8612,'0'0'0</inkml:trace>
  <inkml:trace contextRef="#ctx0" brushRef="#br0" timeOffset="12301">4927 6509 8792,'5'1'2698,"-2"-1"-2338,-3 0-270,0-5-719,0 3-1170,0-3 1799,0 5 0,-3 0 0,-2 0 0</inkml:trace>
  <inkml:trace contextRef="#ctx0" brushRef="#br0" timeOffset="13698">5483 6120 8072,'6'-5'2249,"-1"4"-1259,-5-4-990,0 5-450,0-5 450,0 4 90,0-4 270,0 5-810,-5 0-809,3 0 449,-8 5 630,9-4 450,-4 9-810,0-9 450,4 9 90,-9-4 0,9 0-90,-9-1 0,9 0 90,-4-4-180,0 9-89,4-8-721,-9 8 720,8-9 270,-3 4 0,1 0 0,-2 1 0</inkml:trace>
  <inkml:trace contextRef="#ctx0" brushRef="#br0" timeOffset="17674">4505 6487 11670,'3'0'1170,"0"0"-1,-3 0-2158,5 0 449,-4 0-2608,4-5 3148,0 4 0,-7-4 0,4 5 0</inkml:trace>
  <inkml:trace contextRef="#ctx0" brushRef="#br0" timeOffset="18462">5050 6521 9961,'4'0'3238,"0"0"-3238,-4 0-1709,0-5 1709,0 3 0,-4-2 0,0 3 0</inkml:trace>
  <inkml:trace contextRef="#ctx0" brushRef="#br0" timeOffset="19697">3971 5052 14189,'2'6'1709,"0"-1"-1619,-2-5 2608,0 0-3147,0 5 449,0-4 179,0 4-999,0-5 1,-2 5 0,0 1 0</inkml:trace>
  <inkml:trace contextRef="#ctx0" brushRef="#br0" timeOffset="20864">5494 6420 12840,'6'0'2518,"-1"1"-2158,-5-1-270,0-5 450,0 3-360,0-3 359,5 5-269,-4 0-90,4 0 360,-5 0-540,0 5 0,-5-3 0,-1 12-90,-5-11 180,4 12-180,-3-9-180,9 0-90,-4-1-2608,5-5 2968,0 0 0,-4 0 0,-2 0 0</inkml:trace>
  <inkml:trace contextRef="#ctx0" brushRef="#br0" timeOffset="24035">6184 5686 8342,'0'0'0</inkml:trace>
  <inkml:trace contextRef="#ctx0" brushRef="#br0" timeOffset="26641">6451 4918 8972,'2'6'180,"-1"-1"-720,-1-5 0,0 0 1</inkml:trace>
  <inkml:trace contextRef="#ctx0" brushRef="#br0" timeOffset="28452">6284 5575 10861,'1'6'2249,"0"-1"-1350,-1-5-809,0 5 450,0-4-360,0 4-91,0-5 271,0 5-360,0-4 0,0 4 0,0-5-3277,0-5 438,0 4 2839,0-4 0,-1 5 0,0 0 0</inkml:trace>
  <inkml:trace contextRef="#ctx0" brushRef="#br0" timeOffset="33700">4838 6565 9242,'5'0'-810,"-2"0"810,-3 5 0,-3-4 0,-2 4 0</inkml:trace>
  <inkml:trace contextRef="#ctx0" brushRef="#br0" timeOffset="77565">3859 4618 10501,'-10'0'3148,"2"0"-2788,8 0 180,0 0-270,-5 0-1,4 0 181,-4 0 90,5 0-450,5-5 90,1-11-315,4 5 0,1-2 135,2-5 0,3-2 90,2 1 0,3-2 0,-1 2-1183,-3 3 1,-1 2 0,1-1 1083,5-4 1,2-1 0,-1 1 38,-4 4 0,-1 1 0,1 0-404,5-3 1,0 0 0,0 0 373,0 0 0,-1-1 0,0 1 0,-6 3 0,0 1 0,1 1 179,1-1 1,2 1 0,-5 1-90,0-8-205,-1 8 0,1 0-155,5-10 450,-7 7 0,0 1-180,6-2 0,-3-1 0,-4 2 0,-11 12 90,8-13 0,-5 9 2632,-3-1-2272,7 3 753,-7 4-1743,3-5 368,-5 3-188,0-3-2917,0 5 2634,-5 5 1,1-3 0,-5 2-1</inkml:trace>
  <inkml:trace contextRef="#ctx0" brushRef="#br0" timeOffset="78650">4638 3650 11580,'4'-5'2249,"-1"-1"-2339,-3-1 90,0 2-540,0 5 810,0 5-180,0-3-90,0 3 450,0 0-90,0 11 0,0-3 89,0 13 46,0 5 0,0 0-3772,0-8 3162,0 32-65,0-55-1619,0 0-270,5-5 1502,-4 4 0,1-9 0,-6 4 0</inkml:trace>
  <inkml:trace contextRef="#ctx0" brushRef="#br0" timeOffset="79507">4872 3605 9602,'4'-6'3148,"-1"1"-2788,-3 0-91,0 4-359,0-4 180,0 5-359,-4 5 269,2-4 539,-8 14-719,9-8 270,-9 14 135,7-2 0,0-1 45,-3 5-135,3-2 0,1-1 45,2-8-270,0 4 539,0-5 271,10 5-360,-3-8-180,10-2 0,2-3-180,-3-3 89,10-6 1,-1-2 0,-9 4-900,3-9 1,-2 1-990,-9 10 450,2-8-1619,-10 10 2968,0 0 0,-4 0 0,-1 0 0</inkml:trace>
  <inkml:trace contextRef="#ctx0" brushRef="#br0" timeOffset="80458">6173 4440 16348,'7'-6'989,"9"-9"180,-4-3-1079,11 0-180,-10 2 0,1 1 90,5 1 495,1-5 0,0-2-585,-6 7 0,-1 2 135,3-5 0,1 0-45,-3 7 0,-2-1 0,5-10 90,-3 7 0,0 0-180,-1-11-36,2 4 126,-10 16-90,-4 0-180,4 4 0,-5-4-1619,0 5 1259,0-5-2518,0 4 1709,0-4 1439,0 0 0,-1 4 0,-1-4 0</inkml:trace>
  <inkml:trace contextRef="#ctx0" brushRef="#br0" timeOffset="80822">6507 3639 12480,'1'-7'2339,"1"2"-1440,-2 5-89,5 10-181,-4-2-449,4 8-90,-5-5 180,0 15 180,5-1-630,-4-7 0,-1 2 0,3-3 0,-1-1-90,-2 3-2068,0 1 629,0-14-1568,5 0 3084,-4-1 0,3-5 0,-6 0 1</inkml:trace>
  <inkml:trace contextRef="#ctx0" brushRef="#br0" timeOffset="81106">6651 3661 13020,'2'-6'1888,"0"1"-268,3 20-1441,-4-7 91,4 11 0,0 3-180,1 4-90,-3-9 0,0-1 0,2 5-360,-5 0-179,0-7-1,0 2-2518,0-11 2428,0-5-2248,0-10 2878,0 3 0,-1-9 0,-1 4 0</inkml:trace>
  <inkml:trace contextRef="#ctx0" brushRef="#br0" timeOffset="81326">6685 3728 9512,'1'-21'1092,"0"1"0,0 3 0,-1 2-51,0-1 398,5-10-1259,2 16 270,9-15-450,-4 24 270,4-4-180,-5 10 359,1 1-269,-1 5 0,-5 10-90,-1-7 0,-15 12 0,7-14-1729,-17 1 1,-4 0-1639,10 1 2776,-6-3 0,-1-1 0,8-4 0,0-1 0</inkml:trace>
  <inkml:trace contextRef="#ctx0" brushRef="#br0" timeOffset="82283">7786 4662 12840,'4'0'2068,"0"0"541,-4 0-1889,5 0-451,-4-5 541,12-7 0,4-2-721,-6-2-89,4 1 0,1-1 180,5-5 0,0 0 0,2-1 90,-4 5 0,0 1-225,3-6 0,-1 2 90,-6 9 0,-4 1-45,-3-3-180,2 2 90,-10 6 180,0 5-630,0-5 0,0 4-2827,0-4 2769,0 5 1,-4 0-1,-1 0 1</inkml:trace>
  <inkml:trace contextRef="#ctx0" brushRef="#br0" timeOffset="82870">8097 4028 13020,'-1'-30'2338,"0"4"-2158,1 15 0,5 0 0,-4 0 180,14-5-360,-12 9-270,12-8 450,-14 13-90,9-2-180,-9 4-90,14 0 270,-13 4-90,8 3 0,-10 9-90,0-4 180,0-1-135,-4 6 0,-2 1 45,4-6 0,-6 12 0,1-2 0,6-13 90,-4 15 90,0-21 449,4 7-359,-4-10 90,5 0 360,0 5-451,0-4 361,5-1-450,1-1 180,10-9-180,-3 9 90,13-9-181,-8 3-178,9-4 89,-9 5 0,-3-3 0,1-2 359,9-2-359,-11 4 0,0 0-899,7-5-360,-15 7 629,-1 1-719,-5 1-1800,0 0 3149,0 4 0,-4-9 0,-2 4 0</inkml:trace>
  <inkml:trace contextRef="#ctx0" brushRef="#br0" timeOffset="83302">8475 3728 11131,'6'-10'2158,"-1"7"-1888,-5-12-630,0 14 360,0-4 90,0 0 900,-5 4-900,4-4 0,-14 15 0,12-8 494,-7 12 1,1 2-315,6-6-180,-4 5 0,-1 1 989,2 11-1259,0-7 990,1 1-630,5-11 90,0-4 539,5 15-269,1-7-450,5 2-540,0-11 540,1-5 270,-1-5-270,0 3-180,0-2-1529,15-6 1619,-11 2-630,1 0 0,-1 0-89,-7 2-2558,11-4 1337,-16 4 1940,7 0 0,-5 1 0,1 5 0</inkml:trace>
  <inkml:trace contextRef="#ctx0" brushRef="#br0" timeOffset="83983">9632 4451 12030,'2'6'1619,"0"-1"360,3-5-180,-4-5-1439,9 4-90,-8-4-450,7 0 540,-7 4 359,8-9 181,1-1-541,1 3-448,4-6 448,10-3 91,-11 4-270,11-3 0,-14 6 0,4-1-90,-4 3 0,4-7-90,-10 14 180,-1-4-270,-5 0-1170,5 4-359,-3-9 0,2 9 1619,-4-9 0,-2 9 0,-1-4 0</inkml:trace>
  <inkml:trace contextRef="#ctx0" brushRef="#br0" timeOffset="84569">9899 3917 13559,'8'-25'2159,"-5"0"-1889,7 24 719,1-14-989,2 3-270,13 0 270,-17 2 450,10 29 90,-17-14-540,0 12 0,1 1-450,-3-9 540,-4 5 0,-2 3 720,-7 11-720,-4-3-90,6 1 89,1-15 631,9 0-450,-4-5 0,5-1 269,0-5-179,15-5-270,-7 4 90,18-9-180,-8 4 90,4-5-45,-4 3 0,1 0 45,7-5-180,2 2-720,-14 1 361,-12 9 179,3-4-1799,-5 5 1170,0 0-2378,0-5 2457,0 4 1,-3-4 0,-1 5 0</inkml:trace>
  <inkml:trace contextRef="#ctx0" brushRef="#br0" timeOffset="84908">10233 3761 13379,'3'-19'1799,"0"5"-1439,-3 14 1439,0 15-1619,0-7 540,0 13-271,5 10 1,-4-11 0,-1 1-585,5 7 0,0 1 180,-4-6 0,-1 0 180,3-6 0,-1-2-225,-2 1-630,5-10 180,-3 4-1978,3-9 1618,-5 4-2428,0-10 3238,5-6 0,-2-2 0,4-3 0</inkml:trace>
  <inkml:trace contextRef="#ctx0" brushRef="#br0" timeOffset="85166">10244 3805 11940,'-8'-21'3058,"10"-7"-3058,-6 3 1170,24 4-631,-1 31-359,4 4-180,-7 8-359,-11 4-1,-10-17-1709,-6 15 430,-7-17 1,-1-1 1411,-3 11 1,0-8 0,0-2 0,1 4 0</inkml:trace>
  <inkml:trace contextRef="#ctx0" brushRef="#br0" timeOffset="91804">12624 6498 12660,'9'0'3276,"-2"1"-2055,-7-1-2314,0 0 1,0 0 0</inkml:trace>
  <inkml:trace contextRef="#ctx0" brushRef="#br0" timeOffset="93053">11856 4451 10591,'-5'0'3276,"1"0"-3044,4 0-52,5 0 0,1 0-180,0 0 0,4 0-540,2 0 180,0 0-539,-1-5-1980,4 4 2879,-13-4 0,12 5 0,-9 0 0</inkml:trace>
  <inkml:trace contextRef="#ctx0" brushRef="#br0" timeOffset="93255">11956 4384 10051,'2'-6'2879,"-1"1"-2879,-1 5 90,0 5-360,5 1 270,-4 0 90,4 4-90,-5-3-450,0-1 90,0 4-270,0-9 630,-5 9 0,3-4 0,-5 5 0</inkml:trace>
  <inkml:trace contextRef="#ctx0" brushRef="#br0" timeOffset="94018">11523 4084 12840,'11'-6'1349,"6"-4"-1529,0 4 180,-3-2 0,-1-1 180,1-3-180,6-4 90,-19-10-180,4 16-294,-5-15 474,0 24 5,-5-9-95,4 4 180,-4 0 0,5 1 0,0 5-360,-5 10 449,4-3 271,-4 19-360,5-7 90,0 6 0,0 2-135,-1-8 0,2 0-180,1 8 0,1 0 45,-3-7 0,1-1 224,4 5 1,0 0-360,-5-8 1,1 0 278,2 4 1,-1-3-145,-2-6 0,0-1 0,0-8 0,0 2 0,0-4-360,-5 0 180,-6-4 180,3 2 90,-12-13-90,8 3 0,0-5 0,2 6-180,10-4-450,10 7 270,-3-8-269,4 10-361,4-4-89,-12 4-120,12-5-240,-9 5 1439,5-4 0,0 4 0,-1-6 0</inkml:trace>
  <inkml:trace contextRef="#ctx0" brushRef="#br0" timeOffset="94332">11712 3839 10141,'-4'-11'3148,"3"5"-3148,-4 1 720,5 5 0,0 10 359,0 12-629,0-2 269,0 11-899,0-16 1,0 2 223,2 3 1,1 1-45,-3-3 0,1-1 0,2 2 0,-1-2-179,-2-4-271,0 13-270,0-18-809,0 12-1748,0-14 1607,0 0 1670,0-1 0,-1-5 0,1 0 0</inkml:trace>
  <inkml:trace contextRef="#ctx0" brushRef="#br0" timeOffset="94733">11845 4039 12660,'1'-11'1259,"0"5"-1079,-1 1-180,0 5 450,-10 10-630,-7 2 360,3 6-450,-6-2 540,19-10-90,-4-1-180,5-5 0,0 0-180,5 0 180,1 0 270,5 0-181,1 0-268,-1 0 358,0 0-268,0 0-1,-5 0 0,-1 5 0,-5-4-990,5 4 181,-4-5 899,4 0 0,-1-5 0,2-1 0</inkml:trace>
  <inkml:trace contextRef="#ctx0" brushRef="#br0" timeOffset="95000">11934 3850 12480,'1'6'2339,"0"14"-2070,-1-11 1,0 17-180,0-14 180,0 19-270,0-11 90,0 7-270,0 4 0,0-21-3097,0 19 0,0-26 53,0 7 3224,0-10 0,-1 0 0,0 0 0</inkml:trace>
  <inkml:trace contextRef="#ctx0" brushRef="#br0" timeOffset="95271">12012 3817 13469,'1'6'900,"1"4"89,-2 1-719,0 1 90,0 4-270,0 5 0,0-7-45,0 3 0,0 2 225,0 6-630,0-6 0,0 0-2917,0 9 2927,0-5 0,-2-12 0,1-6 0</inkml:trace>
  <inkml:trace contextRef="#ctx0" brushRef="#br0" timeOffset="95969">11934 4006 13739,'11'6'450,"-7"-1"-540,21-5-270,3-5 360,-2 4 240,-7-7 0,1-3 0,-3 0-330,0-5 45,0 3 0,-3-1 45,-9-1-180,-5 9 450,0-5-90,0 5-270,0 1 0,-5 5 180,-1 0 90,0 5 0,1-4-270,0 14 0,4-8 90,-4 14-90,5-9 180,0 5 0,0-11 179,0 4-89,5-4-90,-4 0-90,9-1 0,1-5 0,12-5 0,-5 4 180,8-9-180,-13-1 0,-2 3-90,-1-7 180,-9 9-90,4 0 450,0-9-360,-4 13-180,4-13 180,-5 14-180,0-4 1079,0 5-989,0-5 270,10 4 630,-3 1-720,10 6-90,-6 0-360,5 4 270,-9-9 90,13 9-180,-17-9-270,16 4-630,-11-5-629,8 0-1658,-5-5 3174,-5 4 0,-2-4 1,-7 5-1</inkml:trace>
  <inkml:trace contextRef="#ctx0" brushRef="#br0" timeOffset="99142">10933 6476 8882,'5'0'1619,"0"0"0,-5 0-3598,5 0 1979,-4 0 0,4 0 0</inkml:trace>
  <inkml:trace contextRef="#ctx0" brushRef="#br0" timeOffset="100022">11367 6432 8522,'6'0'180,"-1"0"0,-5 0-90,0 5 0,0-4-90,0 4 90,0-5 0,-5 0 0,-1 0 0</inkml:trace>
  <inkml:trace contextRef="#ctx0" brushRef="#br0" timeOffset="100991">11556 6320 13559,'7'0'-360,"3"0"360,-9 0 270,9 0-180,-4 0-90,0 0 360,-1 0-630,0 0-359,-3 0 269,3 0-1169,-5-4 809,0 2 720,5-3 0,-5 5 0,5 0 0</inkml:trace>
  <inkml:trace contextRef="#ctx0" brushRef="#br0" timeOffset="101242">11556 6387 11041,'0'6'3276,"1"-1"-2954,-1-5-322,10 0 90,-8 0 89,8 0-179,0-5-89,-8 4-1261,13-4 271,-13 5 89,3 0 990,-5 0 0,4 0 0,2 0 0</inkml:trace>
  <inkml:trace contextRef="#ctx0" brushRef="#br0" timeOffset="107918">12479 6877 9871,'-9'-5'3276,"5"4"-2954,-1-4-592,5 5 630,0 0 90,10 0-360,-2 0 180,13 0-180,-9 0 359,5 0 1,2 0 90,7 0-450,-9 0 0,0 0 0,-1-5-3367,-11 4 1697,-5-4 1265,0 5 0,-3 0 0,1-1 0</inkml:trace>
  <inkml:trace contextRef="#ctx0" brushRef="#br0" timeOffset="109239">13591 6843 15088,'15'0'90,"6"0"-405,-4-2 1,0 0-136,8 0-809,1-3-1,-20 5 1260,4 0 0,-13 0 0,3 0 0</inkml:trace>
  <inkml:trace contextRef="#ctx0" brushRef="#br0" timeOffset="109974">14648 5653 12210,'11'0'0,"0"0"0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2:06:19.018"/>
    </inkml:context>
    <inkml:brush xml:id="br0">
      <inkml:brushProperty name="width" value="0.05292" units="cm"/>
      <inkml:brushProperty name="height" value="0.05292" units="cm"/>
      <inkml:brushProperty name="color" value="#FF0000"/>
    </inkml:brush>
  </inkml:definitions>
  <inkml:trace contextRef="#ctx0" brushRef="#br0">9585 5458 24575,'19'0'0,"2"0"0,8 0 0,-13 0 0,1 0 0,1 1 0,-1-1 0,2 1 0,-1 0 0,-1 1 0,1 0 0,13 2 0,-6 1 0,-6-1 0,-7-3 0,-4 1 0,-2-2 0,-1 1 0,2 0 0,6-1 0,6 1 0,4 0 0,2 0 0,-3-1 0,-4 0 0,-4 0 0,-5 0 0,-3 0 0,1 0 0,1 0 0,6 0 0,4 0 0,0 1 0,-2 0 0,-4 0 0,-4-1 0,-5 0 0,0 0 0</inkml:trace>
  <inkml:trace contextRef="#ctx0" brushRef="#br0" timeOffset="2949">7258 5496 24575,'10'0'0,"7"0"0,10 0 0,-9 0 0,0 0 0,2 0 0,1 0 0,-2 0 0,0 0 0,-3 0 0,0 1 0,8 1 0,-6 0 0,-6 0 0,-1-1 0,2 1 0,3-1 0,15 0 0,-8-1 0,9 0 0,-16 1 0,-4 0 0,-4 0 0,0 0 0,-1-1 0,1 0 0,1 0 0,1 0 0,-2 0 0,-2 0 0,-2 0 0,-1 0 0,-1 0 0,1 0 0,2 0 0,5 0 0,5 0 0,2 0 0,-2 0 0,-2 0 0,-5 0 0,-4 0 0,-1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16:41.337"/>
    </inkml:context>
    <inkml:brush xml:id="br0">
      <inkml:brushProperty name="width" value="0.05292" units="cm"/>
      <inkml:brushProperty name="height" value="0.05292" units="cm"/>
      <inkml:brushProperty name="color" value="#FF0000"/>
    </inkml:brush>
  </inkml:definitions>
  <inkml:trace contextRef="#ctx0" brushRef="#br0">1646 1569 7083,'4'0'2249,"3"5"-2069,-5-4-1,3 4-179,-5 0 90,0 1-90,5 0-449,-4 4 539,4-9 0,-5 9-90,5-9-90,-4 9 90,4-8 0,-5 7-540,0-7 270,0 3-360,0 0-179,0-4 809,0 4 0,-3-5 0,-1 0 0</inkml:trace>
  <inkml:trace contextRef="#ctx0" brushRef="#br0" timeOffset="359">1691 1513 8252,'3'-6'2789,"0"1"-2789,-3 5 180,0 0-90,0 5-90,0-4 449,0 4 1,0 0-900,5 1 450,-4 0 270,4 4-270,-5-8 90,0 7 0,5-7-720,-3 8 540,3-9 180,-5 4-1349,0 0 629,0-4-179,0 4 809,0 0 0,-3-4 0,-1 4 0</inkml:trace>
  <inkml:trace contextRef="#ctx0" brushRef="#br0" timeOffset="1361">3581 1457 9422,'2'7'-270,"-1"3"360,-1-4 539,0 5-629,0-5-539,-10 9 449,8-8 629,-13 4 1,14-1-1349,-9-3-1,9 4 90,-9-5 361,8-1 359,-3-5 0,4 0 0,0 0 0</inkml:trace>
  <inkml:trace contextRef="#ctx0" brushRef="#br0" timeOffset="1592">3648 1469 8342,'8'11'2249,"-7"-5"-1709,-7 9-630,0-13-900,-4 13 451,4-9 539,-5 5 0,-2 1 0,1-1 0</inkml:trace>
  <inkml:trace contextRef="#ctx0" brushRef="#br0" timeOffset="6451">2469 2615 7173,'32'0'90,"-8"0"-45,-8 0 0,0 0-45,1 0 539,9 5-449,-12-4-180,5 2 1,3-1-1,-1-2 0,-1 0 90,-2 0 0,1 0 0,8 0 0,-3 0 0,-4 0 0,2 0 45,-1 2 0,-2 1-45,-7-2 0,6 2 0,0-1 90,-2-2-90,-3 0 89,3 0 451,5 0-540,-7 0-270,6 0 0,1 0 270,-5 0-89,15 0 89,-15 0 0,6 0 0,-3 0 0,1 0 0,6 0 0,-5 0 0,-1 0 0,-2 0 0,10 0 89,-11 0-89,4 0 225,-5 0 0,0 0 45,10-5-90,-2 5 0,0-1-90,-5-4 539,12 5-629,-18 0 720,16-2 0,3-1-810,-10 2 120,1-2 0,4-1 0,-6 1-30,-6 2-180,3-2 0,0 1 270,-10 2-450,12 0 1080,-4-5-720,-2 4-450,7-4 360,-10 5 450,-5 0-1889,-1 0 1529,0-5 0,-5 3 0,3-3 0</inkml:trace>
  <inkml:trace contextRef="#ctx0" brushRef="#br0" timeOffset="7202">4883 2604 9422,'4'-7'-180,"0"3"719,-4 4 1,0 0-630,5 0 990,1 0-720,5 5 539,0-4-179,0 4 89,1-5-179,9 0-360,-8 0 0,13 0-180,0 2 0,0 1 180,5-2-260,-3 1 1,2 1 304,-6-3 0,-1 0-135,5 0 134,-1 0 1,-2 0 135,-1 0-90,3 0-1419,-4 0 1329,-1 0-250,1 0 1,1 0 69,0 0 135,-2 0 0,-4 0-45,-11 0-180,-2 0-640,-5 0 1,-5 0 0,-1 0 0</inkml:trace>
  <inkml:trace contextRef="#ctx0" brushRef="#br0" timeOffset="13353">3348 3082 12390,'18'0'720,"4"0"-2359,-6 0 1,1 0-1016,4 0 2115,-3 0 1,0 0 448,-6 0 1484,4 0-1843,-5 0 988,15 0-449,-11 0-45,3 0 0,0 0-45,-4 0-270,17 0 270,-17 0 0,12 0-359,-14 0 718,9 0-628,-9-5 628,5 4-269,-1-4 2158,1 5-1934,-1 0 1,0 0-225,9 0-90,2 0-360,0 0 630,-14 0-540,8 0 270,-15 0 0,4 0 0,-3 0-135,19 0 1,3 0 493,-6 0-269,-3 0 0,5 0 0,-4 0 180,2 0-450,1 0 450,7 0 0,-18 0-270,3 0-1905,-1 0 1995,-7 0-72,13 0-18,-9 0-360,9 0 450,2 0-180,-5 0 90,3 0 0,0 0-90,-2 0 90,3 0 0,-1 0 0,-13 0 2067,12 0-1887,-3 0 0,-3 0 2404,6 0-2404,-9 0-180,1 0 692,-1 0-513,14 0-89,-20 5-90,20-4 180,-19 4 90,20-5-540,4 0 180,-5 0 270,5 0-180,-23 0 0,14 0 90,-8 0-90,13 0 0,-13 0 90,8 0 90,0 0-90,-12 0-90,16 0 0,-13 0 0,1 0 90,2 0-90,-9 0 0,0 0 90,14 0-180,-16 0 270,20 0-180,-16 0 0,23 5 90,-16-4-90,5 2 0,1-1 0,-6-2-45,10 0 0,0 0 45,-7 0-45,5 0 0,0 0-45,-10 0 90,5 0 0,0 0 0,-3 5 90,16-4-90,-18 4 90,18-5-180,-6 0 180,3 0-180,-2 0 0,-18 0 270,16 0-180,-5 0 0,0 0 0,5 0-90,-21 0 90,27-5 0,-20 4 270,21-4-270,-14 5-270,0 0 270,4 0 0,-8 0-90,-2 0 180,9 0-90,-16 0 360,20 5-1,-16-3-359,8 2-629,5-4 629,-12 0 90,21 0 0,-22 0-90,13 0 90,5 0-90,-11 0-180,16 0 270,-18 0-90,3 0-180,5 0 90,-7 0 180,7 0-90,-10 0-90,0 0 270,10 0 180,-7 0-1,17 0-269,-23 0-449,22 0 898,-16 0-899,8 0 540,-1 0-180,-8 0 0,-2-4 90,4 2 90,-3-3-270,5 5 90,14 0 0,-16 0-90,6 0 90,-11 0 0,2 0 90,5 0 225,-1 0 0,0 0-315,4 0-315,0 0 0,1 0 405,9 0 360,-5 0-450,-1 0 180,2 0 359,-4 0-539,-6 1 0,0-2-539,0-4 179,10 4 360,-11-4-90,4 5 0,3 0-90,8 0 180,-1 0 0,2 0 540,-18 0-540,13-5 90,-13 4-720,14-4 630,-5 5 630,1 0-90,-5 0-1,-3 0-1618,-9 0 449,10 0 630,-4 0 90,5 0 0,-11 0-90,4 0-180,6 0 810,-8 0-630,7 0 90,-15 0-720,0 0 720,5 0-90,-3 0-90,3 0 720,-5 0-540,4 0 1079,-2 0-629,3 0-3817,-5 0 2457,0-5 1,2 4 0,2-4 0</inkml:trace>
  <inkml:trace contextRef="#ctx0" brushRef="#br0" timeOffset="26769">1813 3728 10231,'10'6'540,"-2"-1"809,-8-5-1169,0 0-360,5 0 1529,-4 5-1079,4-4-180,-5 4 989,0-5-899,0-5-180,-5 4-90,4-9 270,-9 8-180,9-2 180,-9-1-90,4 3-90,0-8 180,-9 4-90,7 0-540,-8 1 180,10 5-89,1 0-2918,5 0 3219,0-5 0,-3 4 0,-1-4 1</inkml:trace>
  <inkml:trace contextRef="#ctx0" brushRef="#br0" timeOffset="28380">1946 3605 9691,'5'0'3276,"-2"0"-1874,-3 0-1312,-5 0 0,4-5 0,-9 4 359,4-9-359,-6 9 0,1-4 0,-5-5-90,4 8 0,-9-13-90,3 8 90,6-4 0,2 5-90,10 1-730,0 5 1,-3 0 0,-1 0 0</inkml:trace>
  <inkml:trace contextRef="#ctx0" brushRef="#br0" timeOffset="29116">1991 3516 10771,'4'0'1889,"0"0"0,-4 0-1530,-5 0-179,3-5-90,-3 4 90,1-9 360,-13-1-360,4 3 0,-8-6-180,9 12 90,6-3 0,-4 1-90,9 2 180,-9-8 179,4 4-359,-5 0 0,5-4 0,1 9 630,0-9-630,3 9-360,-2-4 810,4 5-1270,0 0 1,-4 0 0,0 0 0</inkml:trace>
  <inkml:trace contextRef="#ctx0" brushRef="#br0" timeOffset="41630">2236 5953 8342,'4'0'450,"0"0"449,-4 0-899,0 5 0,-4-4 0,0 4 0</inkml:trace>
  <inkml:trace contextRef="#ctx0" brushRef="#br0" timeOffset="43560">2302 5986 11490,'5'0'1350,"-1"0"-2100,-4 0 0,0 0 1</inkml:trace>
  <inkml:trace contextRef="#ctx0" brushRef="#br0" timeOffset="44223">2725 6020 9871,'6'6'3239,"-1"-1"-2970,-5-5-1034,0 0 1,-5-5-1,-1-1 1</inkml:trace>
  <inkml:trace contextRef="#ctx0" brushRef="#br0" timeOffset="45246">3359 5942 14459,'6'6'1439,"11"4"-1079,12-9-270,0 4-180,-1-10-1349,-17 4 899,-6-4-2069,-5 0 1170,0 4 1439,0-4 0,-1 0 0,-1-1 0</inkml:trace>
  <inkml:trace contextRef="#ctx0" brushRef="#br0" timeOffset="49120">4215 4896 10321,'3'0'2519,"-5"5"-2339,0-4-180,-2 4 0,4-5-820,0 0 1,-3 0 0,0 0 0</inkml:trace>
  <inkml:trace contextRef="#ctx0" brushRef="#br0" timeOffset="50228">4649 4896 8792,'4'0'3058,"-1"0"218,-3 0-2594,5 0-772,-4 0-90,4 0-913,-5 0 1,0 0 0</inkml:trace>
  <inkml:trace contextRef="#ctx0" brushRef="#br0" timeOffset="51403">4438 3716 12570,'-3'-6'2698,"1"1"-1618,2 0-810,0 4 269,0-9-359,0 9 90,0-4-90,0 5-270,0 5 180,0-4 180,0 4-90,0 0-1,0 1-89,0 5 720,0 10-990,0 8 270,0-9 0,0-1 0,0 11-45,2-1 0,1-2-45,-2-14 45,2 9 0,-1-4-1035,-2-17-1978,0 4-309,0-20 3129,0 7 0,-3-13 1,0 9-1</inkml:trace>
  <inkml:trace contextRef="#ctx0" brushRef="#br0" timeOffset="52282">4627 3661 10861,'4'-6'2338,"-1"1"-1978,-3 5 810,0 0-1170,-5 5 269,-1-4-89,-1 9-90,-2-4 0,7 0 450,-8 14-90,4-2-1,0 6-359,1-3 90,5-5 0,0-4 0,0 4 0,0 1-90,0-10 0,0 8 180,5-9-180,1 0 539,0 4-629,-1-9-360,0 4 450,-3-5 270,7 0-270,-7 0 0,8 0 0,-9 0 0,9 0 90,-9 0-90,9 0 90,-9-5-90,9 4 90,-4-9-90,1 9 89,2-4-89,-7 5 90,8-5-180,-9 4 90,4-4 0,-5 0 0,0 4-90,0-4 450,5 5-630,-4 0 180,4 0-3277,-5 0 0,0-5 3004,0 4 0,-3-4 0,-1 5 0</inkml:trace>
  <inkml:trace contextRef="#ctx0" brushRef="#br0" timeOffset="56681">4616 4217 10321,'4'-15'3276,"-1"12"-2054,-3-17-1043,0 19-89,0-4 0,0 5 0,-5 0 90,-2-5-90,1 4 180,-4 1-180,4 1 180,-5 14-180,0-13-45,5 12 0,1 2 45,-7-6 449,6 16-539,1-15-449,5 0 718,0 0-269,5-5 0,-3-1 90,8-12 0,4-6 180,6-2-450,-8 2 0,0-1 180,3 3-90,-15 6 90,0 5 0,0-5 360,0 4 810,0 6-1260,5 17 269,-4 8-179,4-7 90,-5 2-90,0-13-90,0 1 630,0-3-540,0-5-1079,0-4 899,0 4-3097,0-5 0,0-5 2756,5 4 1,-7-4 0,3 5 0</inkml:trace>
  <inkml:trace contextRef="#ctx0" brushRef="#br0" timeOffset="57299">4727 4139 11670,'4'-5'2699,"-1"4"-2519,-3-4 0,0 5 89,0 5-89,0-4 90,0 9-180,0-4 90,0 1 540,0 12-720,0-10 180,0 12-1,0-10-89,0 0-90,0 5 0,0-8 90,5 7-90,-3-9 450,7 5-450,-7 0-540,8-5 630,-4 4-90,0-9 0,4 4 0,-9-5 0,4 0 0,-5 0 90,15-5-180,-11-1 0,11 0 180,-10-9-90,-4 13 90,4-8 630,-5 5-990,0-1 360,0 0 90,-5 1 0,-6 10-180,3-4 0,-7 4 0,14-5 270,-9 5-540,9-4-90,-4 4-629,0-5-361,4 0 1350,-9 5 0,5-4 0,-4 4 0</inkml:trace>
  <inkml:trace contextRef="#ctx0" brushRef="#br0" timeOffset="63806">4771 4807 12030,'5'0'990,"-2"0"-1500,-3 0 0,0 0 0</inkml:trace>
  <inkml:trace contextRef="#ctx0" brushRef="#br0" timeOffset="65511">4682 5196 12210,'4'0'1529,"0"0"-2622,-4 0 1,0 0 0</inkml:trace>
  <inkml:trace contextRef="#ctx0" brushRef="#br0" timeOffset="71979">4916 5564 12210,'-5'0'2159,"6"0"-2069,-11 0-90,10 0 1529,0 0-1349,5 0-180,-4 0 180,9 0-180,-4 0 90,10 0 0,-8 0-180,12 0 180,-8 0 0,0 0 89,8 0-179,-12 0 90,8 0-90,0 0 0,-9 0 0,13 0 0,-17 0-90,22 5 90,-17-4-45,10 1 0,0 1 135,-3-3-45,3 0 0,0 0 45,-4 0-90,12 0 0,-19 0 540,13 0-540,-8 0-540,6 0 630,-2 0 0,-5 0-90,5 0 0,-8 0 90,12-5 0,-18 4-90,18-4 90,-13 5-90,9 0 0,-9 0 90,3 0-90,-9 0 0,9 0 90,-4 0-90,0 0 0,-1 0 0,0 0 0,1 0 90,0 0 0,-1 0-90,0 0 0,-3 0 180,3 0-3328,-5 0 3148,0-5 0,-5 3 0,-1-3 0</inkml:trace>
  <inkml:trace contextRef="#ctx0" brushRef="#br0" timeOffset="74476">5973 5552 13020,'-12'1'1709,"2"-1"-1440,10 0 1980,0 0-1709,15 5-450,-1-4-90,13 4 0,-9-5 0,3 0 90,-14 0-90,8 0 0,-9-5 0,20 4 0,-11-4 0,16 5 0,-18 0 629,3-5-1078,-5 3 449,0-3-90,0 1 90,0 2 0,1-3 0,-6 0 0,4 4 0,-4-9 90,0 4-180,-1-5 90,0-5 0,-4 8-90,4-6 180,-5 7-90,0-9 0,0 9-90,0-18 270,0 17-270,0-18 90,0 3 0,0-5 0,0 9 0,0-5 0,0 21 0,0-22 0,0 22 0,-5-22 90,4 23-90,-9-18-90,9 17 0,-9-17 180,9 18-180,-9-13 90,4 9 0,-6-10 0,-4 4-90,4 0 90,-4 3 0,5 2 539,4 1-539,-3 1-449,4 5 359,-5-5 180,0 4 359,5-9 91,-4 9-630,9-4 180,-4 5-1169,0 0 1079,-7 0 0,5 0 0,-3 0 0,0 0 90,8 0-180,-13 0 180,9 0-180,-6 0 180,6 0 359,-4 5-898,4-4 449,-5 4 0,5-5 449,-4 5-988,4-4 719,-1 4-180,2 0 0,0-4-90,4 4 180,-9 0-90,9-3-90,-4 2 90,5-4 0,-5 5 0,4-3 0,-4 8 0,5-9 0,0 9 0,-5-9 0,4 4-90,-4 0 180,5 1 0,0 5-180,0 0 90,0-5 0,0 4 90,0 1-180,0 2 90,0 8 90,-5 1-90,4-3 0,-4-3 0,5-6-90,0-4 180,0 0-90,0 4 0,0-4 0,0 0 0,0 4 0,0-9 0,0 4 180,0 5-180,0-7 179,0 16-179,0-16 0,0 7 0,0-5 90,0 11 90,0-3-90,0 8-90,0-14 360,5 7-360,-4-11 0,4 17 0,-5-13-2968,0 4-309,0-11 797,0-6 2480,0 0 0,-1-4 0,1 4 0</inkml:trace>
  <inkml:trace contextRef="#ctx0" brushRef="#br0" timeOffset="81477">1857 3817 8342,'-1'-5'1799,"3"3"-2249,-6-8 540,4 9-90,0-9 450,0 9-810,4-9 810,-2 9-900,3-4 540,0 0-629,-4-1 539,9-5 0,-9 5 449,4-4-449,0 4 0,-4-1-90,9-3 90,-4-1-449,6-1 808,-6 1-359,4 1 450,-9 4-900,14-5 361,-8-5 89,4 3 0,-1-3-450,-3 5 810,-1 5-270,-1-4-180,-5 9-270,5-4 270,-4 0 90,4 4 0,0-9 450,1 3-91,0-4-808,4 5 449,-9 1-818,4 0 908,-5 4-90,5-9 0,-3 9 180,7-9 899,-7 4-629,3 0-810,0-4 818,-4 9-368,4-4 270,-5 5-180,0-5 0,0 3 89,5-3-179,-4 5-270,4 0 540,-5 0-450,0-4 270,0 2-90,0-3-742,0 5 0,-4 0 0,0 0 0</inkml:trace>
  <inkml:trace contextRef="#ctx0" brushRef="#br0" timeOffset="89176">4582 4529 12660,'-1'6'1079,"-2"-1"-989,-3-5-90,1 0 540,5 0 179,10-10-539,-3 3-90,9-5 90,1-2-90,0 6 0,5-8-180,-4 5 90,3 0 90,-9 0-180,-1 5 0,4-4 90,-2-1-90,-1 3 90,3-7 0,-9 14-90,5-9-90,0 9 90,-4-9 0,2 9-179,3-14 179,-5 13-180,8-13 180,-9 8 0,0 1 0,-1 1 0,0 0 90,-3-1-90,2-5 180,-4 5-270,0-14 90,0 7-90,-2-3 0,0-1 180,0-11-90,-3 4-359,0-6 539,-1 11-90,0-3 0,-4 11 0,9 1-540,-14 4 450,12-6 0,-11 6 0,2-9 180,5 13-90,-8-8 0,9 5 90,-5-1-540,-1 0 270,-9 1 90,8 5-90,-13 5 180,8-4-449,1 4 719,-9 0-1,2 6-269,6-4-269,-7 8-91,22-9 90,-7 1 180,6-2 450,-3-1-360,1-2-360,1 8 720,0-4-90,-1 5 89,-5 0-359,5 0 0,-4 0 0,8 0-629,-7 1 539,7-1 360,-3 5 0,0-4-360,4 4-180,-4-5-540,5 5 1530,0 2-990,0 4 270,0-5 0,0 4-360,5 7 630,-4-14-45,6 6 0,1 0-315,5-5 450,-1 7-270,-2-12-90,-10-10-720,0 0 0,-3 0 1,0 0-1</inkml:trace>
  <inkml:trace contextRef="#ctx0" brushRef="#br0" timeOffset="95998">7341 4217 12210,'3'5'90,"0"-4"0,-3 4 630,0-5-631,0-5-178,0 4 89,0-4-820,0 5 1,-3 0 0,0 0 0</inkml:trace>
  <inkml:trace contextRef="#ctx0" brushRef="#br0" timeOffset="97028">7474 4117 13020,'4'0'179,"-1"0"91,-3 5 450,0-4-630,0 4-900,0-5 1,-3 0-1,-1 0 1</inkml:trace>
  <inkml:trace contextRef="#ctx0" brushRef="#br0" timeOffset="97358">7474 4084 11940,'4'0'-90,"-1"0"60,-3 0 0,0 0 0</inkml:trace>
  <inkml:trace contextRef="#ctx0" brushRef="#br0" timeOffset="102009">8164 5575 11490,'-1'6'2249,"0"-1"-720,1-5-1079,5 0-360,-4 0 0,9 0 90,-3 5-180,4-4 180,0 4-90,5-5 0,-4 0-90,5 0 90,-1 0 89,1 0-89,-5 0-90,3 0-90,-3 0 90,0 0 0,9 0 0,-9 0 0,0 0 90,7 0 0,-10 0 360,7 0-540,-6 0 540,-9 0-630,14 0 180,-7 0 0,3 0-450,-1 0 450,-4 0 90,0 0 450,-1 0-630,0 0-270,-4 0 270,4 0 720,0 0-540,2 0-90,-1 0-270,-1 0 270,-5 0 90,5-5-90,-4 4 0,4-4 180,-5 0-90,0 4 0,0-9-90,0 9 180,5-9-180,-4 9 90,4-4 629,0-5-719,-4 7-630,4-12 720,-5 9-90,0-5 0,0 0 0,0 5 0,0-4 0,0 4-90,0-5 90,0-1 0,0 1 0,0 0 0,0 0 0,0 5 0,0-4 90,0 4-180,0 0 720,0-4-630,0 4-630,0-1 630,0-2 540,-5 2-540,4 1-450,-4-9 360,5 13 630,0-8-540,0 5 0,0 4-540,0-9 630,0 9-90,0-4 450,0 0-450,0-1-450,0-1 360,0-3 90,0 9 1080,0-14-1080,0 13 0,0-13-540,0 14 0,-5-9 1080,4 4-540,-4 0-90,5-4 270,0 8 270,0-2-450,0-1 0,0 3-1080,0-3 1080,0 0 630,0 4-720,0-4 90,0 5-540,-5 0 540,4 0 0,-4-5 0,5 4 0,0-4 0,0 5 0,-5 0 0,4 0 0,-4 0 0,5 0 0,-5 0 0,3-5-89,-8 4 718,4-4-539,0 5-270,-9 0 720,13 0 0,-8 0-1080,10 0 90,-10 0 540,7 0-180,-12 0 90,14 0-450,-14 0 450,13 0 0,-13 0 0,14 0 540,-9 0-450,9-5 450,-4 4-1080,0-4 540,3 5-540,-8 0 540,9 0 0,-9 0 0,9 0 540,-9 0-540,4 0 0,0 0-540,1 0 1080,0 0-540,4 0 90,-4 0-630,0 0 1080,3 0-720,-3 0 180,5 0-450,-5 0 360,-1 0 0,0 0 180,-4 0 540,4 0-630,0 0-90,1 0 0,5 0 180,-5 0-630,-1 0 450,-1 0 90,-3 0 0,9 0 0,-4 0 90,5 5-90,-5-4-90,4 4 1,-4-5 178,5 0-89,0 5 0,0-4-89,0 4 178,-5-5-89,4 5 0,-4-4-89,5 4 178,0 0-89,0-4 0,0 4 450,-5 0-540,4-3 180,-4 7-540,5-2 361,0-1 89,-5 4 0,4-4 0,-4 0 0,5 9 0,0-8-90,0 4 180,0-1-90,0-3 0,0 4 89,0 0 361,-5 5-450,3-4-539,-3 4 1168,5-5-719,0-4 90,0 2-539,0-2 628,0-1-89,0 4 0,0-4 540,0 5-540,0-5 0,0 4-540,0-4 540,0 0 90,0 4-90,0-3 0,0 4 90,0-5 0,0-1 90,-5 0 0,4 1-90,-4 5-90,5-5 450,0 4-360,0-9-360,0 9 360,0-8 450,0 2-450,0 1-450,0-3 450,0 3 90,0-5 89,0 5-179,0-4 0,0 4-629,0-5-1350,0-5 1079,0 4-1169,0-4 1979,0 5 0,-4 0 0,-1-1 0</inkml:trace>
  <inkml:trace contextRef="#ctx0" brushRef="#br0" timeOffset="103312">8286 5530 12660,'6'0'3276,"-2"0"-4050,-4 0 0,-4 0 0,-2 0 0</inkml:trace>
  <inkml:trace contextRef="#ctx0" brushRef="#br0" timeOffset="103905">6629 5297 10141,'11'0'0</inkml:trace>
  <inkml:trace contextRef="#ctx0" brushRef="#br0" timeOffset="104468">8442 5541 13559,'6'7'1260,"-1"-2"-541,-5-5-989,0 0 270,0-5 0,-5 3 0,-1-3 0</inkml:trace>
  <inkml:trace contextRef="#ctx0" brushRef="#br0" timeOffset="107363">6940 5018 11490,'0'-11'0</inkml:trace>
  <inkml:trace contextRef="#ctx0" brushRef="#br0" timeOffset="108987">7018 4607 17247,'3'6'0,"-1"-1"0,-2-5-90,0 0 450,5 0-270,-3 0 540,3 0-361,-5 0-89,4 0-90,-2 0-90,3 0-3277,-5 0 2457,0-5 1,-3 4 0,0-4 0</inkml:trace>
  <inkml:trace contextRef="#ctx0" brushRef="#br0" timeOffset="109680">7040 4596 10591,'3'6'1889,"0"-1"-1080,-3-5-1902,0 0 1,0 0 0</inkml:trace>
  <inkml:trace contextRef="#ctx0" brushRef="#br0" timeOffset="111786">6829 4807 8162,'0'0'0</inkml:trace>
  <inkml:trace contextRef="#ctx0" brushRef="#br0" timeOffset="112228">6996 4762 8342,'0'0'0</inkml:trace>
  <inkml:trace contextRef="#ctx0" brushRef="#br0" timeOffset="113829">5105 5486 7713,'5'0'119,"-1"0"1,-4 0 0</inkml:trace>
  <inkml:trace contextRef="#ctx0" brushRef="#br0" timeOffset="114213">5350 5541 10141,'5'0'1529,"0"0"-2316,-5 0 0,-5 0 0,0 0 0</inkml:trace>
  <inkml:trace contextRef="#ctx0" brushRef="#br0" timeOffset="114460">5506 5463 9242,'5'0'3238,"0"1"-3801,-5-1 1,-5-1 0,0 1 0</inkml:trace>
  <inkml:trace contextRef="#ctx0" brushRef="#br0" timeOffset="115661">6507 4774 6363,'0'0'0</inkml:trace>
  <inkml:trace contextRef="#ctx0" brushRef="#br0" timeOffset="116082">6996 4696 8162,'0'0'0</inkml:trace>
  <inkml:trace contextRef="#ctx0" brushRef="#br0" timeOffset="117010">6551 5185 9062,'7'0'0,"-3"0"0</inkml:trace>
  <inkml:trace contextRef="#ctx0" brushRef="#br0" timeOffset="117595">7052 5096 10231,'2'6'3276,"1"-1"-3494,-3-5-602,0 0 1,-3 0 0,1 0 0</inkml:trace>
  <inkml:trace contextRef="#ctx0" brushRef="#br0" timeOffset="142365">6729 3516 10231,'-4'0'3238,"1"0"-3687,3 0 898,0 5-629,0-4 450,0 14 270,0-2-540,0 4 494,0 3 1,0 1-315,0-4-225,0 8 0,0 1 45,0-7-1606,0-2 0,0-1 1606,0 1 90,0 4 0,5-14-90,-4 3-180,4-10-2608,-5 0 2248,0-5 334,0 4 206,0-9 0,-2 9 0,0-4 0</inkml:trace>
  <inkml:trace contextRef="#ctx0" brushRef="#br0" timeOffset="142783">6862 3494 8792,'3'11'3276,"-1"-5"-1425,-2 19-1671,0-15 180,2 14 0,1 3-360,-2 0 0,1-8 0,1 0 179,2 7-179,-4-19-179,4 8-1,-5-13-810,0 3 170,0-5 1,-2-5 0,0-2 0</inkml:trace>
  <inkml:trace contextRef="#ctx0" brushRef="#br0" timeOffset="143284">6885 3505 10051,'17'-25'3276,"-1"11"-2684,6 15-502,-6 9 360,-9-4-180,2 0 449,-7 9-539,3-13 630,-5 13-630,0-14-1,0 9-448,0-8 359,0 2 179,-10 6-269,7-2 90,-12 3 0,9-1-90,-5-9 90,0 4 540,5 0-360,-9-4-3059,12 4 2160,-7-5-2610,10 0 1530,0-5 1709,0 4 0,-2-4 0,0 5 0</inkml:trace>
  <inkml:trace contextRef="#ctx0" brushRef="#br0" timeOffset="146609">8920 3861 11850,'1'-17'2699,"9"1"-2609,-7 10-90,17 1 269,-18 5-269,8 0 270,-5 0-629,1 5 538,6 1-89,-6 0 90,-1 4 270,-5 1-270,0-4 90,0 18-180,-10-6 90,2 9-1,1-14 1,-2-1-90,-2 5 810,-5 8-720,4-18 0,0 12-450,7-19 360,5 4 270,-5-5 269,4 0-179,-4 0 180,5 0-900,5 0 450,6 0 89,10-4 1,1-2-180,-4-1-45,5 2 0,-1-1 45,-10-4 0,1 9-90,2-9 270,-9 9-270,0-4-180,-1 5-3097,-5 0 2927,0-5 0,-1 3 0,0-3 0</inkml:trace>
  <inkml:trace contextRef="#ctx0" brushRef="#br0" timeOffset="147521">9332 3739 13020,'1'-6'1978,"1"1"-1888,-2 5-90,-5 0 90,3 0 180,-2 0-360,-1 5 180,-2-4 0,1 4 90,-4 0-90,9 1 180,-9 0-90,4 4-90,0-4 90,-4 5-90,8-5 179,-2 4-179,-1-3-90,-2 4 180,1 0-180,1 0 0,5-5 90,0 4 0,-5-9 90,4 4-180,-4 0 899,5 1-269,0 5-810,0-4 270,5 7 720,6-11-450,-3 12-720,7-14 630,-9 4-180,0-5-180,4 0 180,-4-5-1,0 4-268,9-4 448,-12 0-89,11 4 180,-12-4-360,8 5 0,-4-5 90,0 4 180,-1-4 0,-5 5-1363,0 0 1,0 0 0</inkml:trace>
  <inkml:trace contextRef="#ctx0" brushRef="#br0" timeOffset="149173">8753 5130 11041,'-5'0'2069,"0"0"-1890,5 0 181,-5 0-90,4 0 0,-4 0 629,0 0-809,4 0 90,-4 0 360,5 0-450,5 0 0,-4 0 90,14 0-90,-8 0 269,19 0-269,-12 0 90,12 0-90,-4 0-1449,-3 0 1359,7 0 90,-4 0 0,-3 0-1,2-3 1,-1 1 0,-4 1-25,6-2 0,2 1 25,6-3-90,-11 4 0,1 0-475,-2-1 0,-2 0 565,6 2-422,4 0 332,-12 0 1280,7-5-1190,-15 3 540,-1-3-584,-5 5-1139,0 0 1,0 0 0</inkml:trace>
  <inkml:trace contextRef="#ctx0" brushRef="#br0" timeOffset="166105">7897 1491 10141,'5'-5'1349,"-2"4"630,-3-9-1799,-5 9-180,4-9 90,-4 9-270,5-4 540,0 5-630,0 5 720,-5-4-360,4 14-180,-9-3-90,4 5 180,3 1 0,0 0 0,-2-2 180,3 3 0,0 5 0,1-1-360,-2 2 0,0-1 90,-1 6 0,1-2 90,1-7 0,-1-5-720,3-6 631,0-5-271,0-4-360,0 4 1,0-5-631,0-5 1350,0 4 0,-3-4 0,-2 5 0</inkml:trace>
  <inkml:trace contextRef="#ctx0" brushRef="#br0" timeOffset="166561">7841 1535 10411,'6'-18'1049,"-1"-1"1,2-1-1,0 6-869,-1 13-180,15-4-90,-7 5 90,17 5-180,-8 1 135,-8 1 0,-1 2-415,3 3 460,-7 4 90,-10-10 989,0 14-359,0-6-630,-5 3 0,4-2 629,-14-4-539,8-4 0,-10 8-360,6-13 0,-5 7-1619,-11-2-1478,7-1 1697,-1-1 1580,16-5 0,1 0 0,-1 0 0</inkml:trace>
  <inkml:trace contextRef="#ctx0" brushRef="#br0" timeOffset="167218">8119 1569 9961,'9'-16'1638,"0"1"0,0-10-1316,-15 20-52,-10 9 180,3-3-540,2 5 630,-4 9-181,13-2-179,-13 9-270,9 0 270,0 0-180,1-4 270,5 3-450,0-9 630,0 4-720,0-5-90,10-5 630,-8-6-270,13-6-450,-9 0 1,10-9 179,-3 3 270,-2-5 270,-1-4-180,-9 8-90,4-3 179,-5 10-358,0 1 358,0 5-89,0 5 360,0-4 270,0 9-630,0-9-360,0 14-90,0-3 360,0 6-360,5 3 360,1-14 270,0 3-1619,4-10 809,-4 0-359,6 0 899,4-5 0,-13 4 0,1-4 0</inkml:trace>
  <inkml:trace contextRef="#ctx0" brushRef="#br0" timeOffset="167914">8353 1569 11311,'6'-15'2158,"-2"11"-1528,-4-15-90,-10 12-810,3 1 360,-4 1 0,1 10 269,4-4-269,-1 9-90,-3-8 0,9 7 90,-14 3 90,13-5-360,-13 8 180,14-9-90,-4 15 90,0-7 180,4 12-180,-4-14 0,5 4 90,5-10 0,1-1-180,0 0-180,4-4 91,-4 4-1,0-10-450,9-1 450,-12 0 180,17-14-180,-8 2 180,-3-4 0,-1 0 0,3-4 135,-5 9 0,-2-1-90,-2-4 0,-2 1-225,0 3 225,0-1 0,-2 3 45,-8 11 0,9-1 180,-4 0-270,5 1-360,0 5 450,0 5-270,0 1 990,0 20-541,0-11-269,0 8 0,0 0 0,0-7-45,0 2 0,0 0 45,0-6 270,0 14-270,0-12 0,0 12 90,0-19 0,0 8-180,0-4-270,0-4-359,0 8-450,0-14 539,0 4-629,0-5 1259,0-5 0,-4 4 0,-2-4 0</inkml:trace>
  <inkml:trace contextRef="#ctx0" brushRef="#br0" timeOffset="168688">8509 1591 10411,'12'-5'2339,"-2"-1"-1890,-5-5-449,-4 0 180,4 0 270,0-5-450,-9 8 180,-12 3-180,6 11-45,-5-1 0,0 1-135,8 6 450,-9 4-180,10-4-90,1 4 90,5-5-90,0 0 90,-5 0-90,3 6 0,-3-5 90,5 4-180,5-5-180,7-5-180,5-6 270,0-1-89,-1-14 179,-4 13 0,-6-13 359,4 4-179,-4-6-269,5-11-91,-5 0 180,-1 4 135,-2 6 0,-1 1-495,-1-3 1259,4-7-1078,-10 1 718,4 17-718,-9-11-91,9 19 360,-4-4 719,5 5-719,-5 5 90,4 1-270,-4 5 180,5 0 540,0 15-450,0-11-90,0 16 90,0-14-180,0 1 450,0 3-270,0-9-90,0 4-90,5 5 180,-4-7-360,4 12 360,-5-14 180,0 9-180,0-13-450,0 6-630,0-7 721,0-1-1890,0-1 1889,0-5 0,0-5 0,0-2 0</inkml:trace>
  <inkml:trace contextRef="#ctx0" brushRef="#br0" timeOffset="168978">8642 1569 11131,'0'16'2608,"-5"1"-2338,4 1-270,-4-7-180,5 13-1529,0-14 1349,0 11-989,0-16 1349,0-5 0,0 0 0</inkml:trace>
  <inkml:trace contextRef="#ctx0" brushRef="#br0" timeOffset="169186">8631 1502 12840,'0'-6'1259,"0"1"-2159,0 5 1,0 0-1</inkml:trace>
  <inkml:trace contextRef="#ctx0" brushRef="#br0" timeOffset="169691">8731 1569 9242,'0'17'3276,"1"-1"-2415,-1-5-861,0 1 450,0 9-540,0-3-90,0-1 900,0-2-180,0-14 359,0 4-899,0-5 0,0-5 180,5-16-360,-4 2 270,9-7 0,0 0-180,-6 3-90,8 4 0,0 3 360,-9 9-180,12 3 0,-14 4 360,9 4 180,-9 3-900,4 4 450,0-5-360,1 9 270,0-3-630,-1 10 630,-5-4 90,0 8-90,0-13 180,0 3-1979,0-11 979,0-5 1,-5 0 0,-2 0 0</inkml:trace>
  <inkml:trace contextRef="#ctx0" brushRef="#br0" timeOffset="170476">8987 1636 11041,'7'0'1439,"-1"-5"-1169,-6 3 1349,10-22-1169,-8 14-361,3-5 1,0-1 0,-5 4 90,-10-4-90,8 9-270,-8 7 180,5 2-270,-1 7 360,-11 8 90,10-4-450,-8 13 1,14-9-1,-4 6 450,5-6-540,0-1 180,15-10-180,-2-11 270,10-2 270,-2-9-180,-14 5-90,3 0 90,-10-1 360,5-4-90,-4 9-180,4-3-180,-5 5 270,0 4-180,0-4 270,0 5 269,0 5 91,0 1-360,0 5-90,0 0 539,0 0-899,0 1 360,-5-1 0,4 0-630,-4 0 1260,5 10-630,0 2-360,0 6 270,0-13 0,0 0-90,0 8 90,0-2 539,0 9-764,-4-10 1,-2 2 448,3 1 1,-1 0-360,-6 2 0,-1-2 135,-2-2 0,-18-22 360,16-17-360,-6-2-405,21-1 0,5-1-314,8-5 134,-3 7 0,2 0 315,5 2-1459,-6 4 1,0 1-392,1 3 2030,9-12 0,-14 10 0,1 0 0</inkml:trace>
  <inkml:trace contextRef="#ctx0" brushRef="#br0" timeOffset="171175">9343 1457 13289,'1'-6'90,"1"-3"180,-2 7-180,0-3 180,0 0 0,0-1-360,0 0 90,5 1-180,1 0 270,10 9 0,-3-3-270,3 15 180,-10-8 0,-1 11 180,-5-11-270,0 13 90,0-9-90,0 4 0,-5-5 0,4 1 360,-14 4-270,12-4 270,-12-1-90,9-1-270,-5-9 270,0 9-360,0-9 360,-1 9 449,-4-9-539,4 4 0,-4-5 630,10-5-630,1 4-180,0-9 270,3 9-90,-2-9-180,4 9 90,0-9 539,9 9-629,-6-4-449,12 5 988,-9 0-538,15 0-361,-12 5 630,6-1 0,0 3-540,-2 15-810,10-3-449,-12 2-1529,-6-15 1889,-5-1 1259,5-5 0,-6 0 0,4 0 0</inkml:trace>
  <inkml:trace contextRef="#ctx0" brushRef="#br0" timeOffset="171540">9643 1380 10411,'9'0'3276,"-2"15"-1695,-7-2-1221,0 14 45,0-10 0,0-1-315,-1 8-270,-1-5 0,0-1 1259,0 6-989,-3-2-630,5-6 1,-5 0 269,4-8-270,-4 2 270,5-6-1439,0-2 889,0 3 1,-2-10 0,0-2 0</inkml:trace>
  <inkml:trace contextRef="#ctx0" brushRef="#br0" timeOffset="172538">9565 1524 14369,'19'7'180,"-5"-2"-360,13-7 0,2-1 270,-3 1-225,6-3 0,-2 0-45,-17 4 180,2-4 180,-15 5-270,-5 15 450,4-1-450,-4 13-90,5-15 630,20 8-360,-10-22 0,8 2 0,0-2-540,-5-15 810,4-5 719,-13 0-1079,-4 9 989,0 3-629,0 10 540,-4 20-720,2-10 224,-3 12 1,0 2-135,4-3-30,0 0 0,-1 5 0,0-2-240,0-3 0,-1-1-1639,0 8 1,0-1 1523,-3 4 115,1-19-344,-2 13 1,-1 1 343,-1-12-135,-4 12 0,0-7-134,6-23-1,-13-12 225,18-5 0,1-2 45,-8-6 1593,10 8 0,2 3-1234,-1 7-545,18-12-3091,-2 0 527,1 0 2750,6 7 0,-20 10 0,8 1 0</inkml:trace>
  <inkml:trace contextRef="#ctx0" brushRef="#br0" timeOffset="172816">10032 1502 12210,'-1'19'1638,"1"0"0,1-7-2892,-3 16 0,-1 4 1254,0-14 0,1-2-630,1 10-315,-2 0 1,1-2 1069,2-8 0,-3 10 0,0-21 0</inkml:trace>
  <inkml:trace contextRef="#ctx0" brushRef="#br0" timeOffset="173114">10032 1524 11041,'9'-11'1799,"-6"5"-1575,14 5 1,1 7 360,-9 7 0,-1 1-585,8-3 0,-4-1-765,-21 9 1,-8-2 404,-2-9 360,-7-3 0,1-1 0,14-4 0,-7 0 0</inkml:trace>
  <inkml:trace contextRef="#ctx0" brushRef="#br0" timeOffset="173765">10121 1624 10591,'22'-9'819,"-1"-1"0,1 0 0,8-5 0,-7-1-677,-17-1-232,-6-1 360,-11 7 449,-1 11-269,-4 11-225,9 7 0,2 1-495,-1 4 720,9 0 0,4-1-630,12-8 0,-1 2-90,5-16 0,-1-5 630,-9 3-450,4-12 0,4-6 0,-4 4 90,-1 6 270,2-15 0,0 1 0,5 16-720,-5-3 720,-4 21 0,-2 5 179,-4 2-224,-2 7 0,-2-1-225,-4-9-450,-15 6 1,11-19 449,-26-1 0,23-1 0,-12-4 0</inkml:trace>
  <inkml:trace contextRef="#ctx0" brushRef="#br0" timeOffset="175603">9810 1992 10051,'-1'26'655,"0"0"0,-1 1 1,1 2-1,0 1 0,1-9 2621,0-11-3531,0 20-3022,0-33 2184,0 12 1,0-14 0</inkml:trace>
  <inkml:trace contextRef="#ctx0" brushRef="#br0" timeOffset="176028">9943 2147 10951,'3'0'3276,"0"1"-346,-3-1-3020,10 4 90,-8-2 810,8 3-720,-10-5-2159,0 0-1208,-5-5 2522,4 3 0,-6-3 0,3 5 1</inkml:trace>
  <inkml:trace contextRef="#ctx0" brushRef="#br0" timeOffset="178718">9877 2437 10591,'-4'0'2069,"2"0"-1799,-3-5-90,3 4-91,-3-4 721,1 5-630,2 0-180,-3-5 90,0 4 180,4-4 809,-4 0-989,5 3-90,0-3 90,0 5-270,0-4 90,0-3 360,0 1-270,0 1-360,5 0 360,-4 4 0,4-4 90,0 5-180,2 5 90,4-4 90,-5 9 90,4-4 540,-9 15-91,4-7-359,-5 7-720,-5 0 450,4-7 0,-9 12 90,4-19 0,-6 8-90,6-9 540,-14 5 90,17 0-630,-17-5-900,4 4 1080,7-8 630,-11 3-990,9-10 270,4 3 0,-3-3-180,10 5 90,0 0 0,5-5 0,-4 4 539,9-9 1,-4 9-540,0-4-1079,14 5 1079,-11 0 0,17 5 539,-14 1-449,-1 0-180,-6-1-270,0 0 900,2 2-810,-1-1 90,-1-1-809,-5-5 359,0 0-719,5 0-810,-4 0-1079,4 5 3238,-5-4 0,-3 4 0,1-5 0</inkml:trace>
  <inkml:trace contextRef="#ctx0" brushRef="#br0" timeOffset="178922">9954 2559 14099,'8'0'3276,"-4"0"-3764,1 0-605,-5 0 1,0 0 0</inkml:trace>
  <inkml:trace contextRef="#ctx0" brushRef="#br0" timeOffset="182112">10166 1958 8792,'3'0'2608,"0"0"-1528,-3 0-990,0-5 180,0 4 0,0-4-91,0 5 181,0 5-180,0-4-180,5 9 0,-4-4 270,4 11-450,0-5 270,-3 4 90,2 0-180,1 1 90,2 11-90,-1-10 180,-1 3 90,0-5-270,-4-3 0,4-2 0,-5-1 0,0-9 179,0 4-358,0-5 269,5 0-180,-4 0 90,4-5-180,-5 4 180,5-4 0,-4 0 0,4 3 180,-5-2-1,5-1-268,-4-2-181,4 1 270,-5-4 0,0 4 180,0-5-270,5-5 90,-3 4 180,3-4-1,0 4-179,-4 1-90,9-5 90,-9 4 0,4-4 0,-5 10 0,0-4-89,0 3-1,5-4 180,-4 5-90,4-4 0,-5 9 89,5-14-178,-4 13 178,4-8-1528,-5 5 1259,0 4-1079,0-4 607,0 5 0,-3 0 0,-1 0 0</inkml:trace>
  <inkml:trace contextRef="#ctx0" brushRef="#br0" timeOffset="182984">10477 2070 7774,'4'-7'1439,"0"3"644,-4-6-1813,0 7-85,0-12-95,0 14-268,0-4 628,0 0-353,0 4 353,0-4-450,0 5 0,0-5 0,0 4-450,0-4 450,0 0 360,-5 4-90,4-4-270,-4 5-180,5 0-90,-5 0 270,3 0 0,-8 0 450,9 0-180,-9 0-270,9 0 89,-9 0 91,9 0-360,-4 0 180,0 5 0,-1 1 270,0 5 180,-4 5-450,3 1-90,1 1-180,1 3 630,5-4-180,0-5-270,0 3 180,0-9-180,0 1 90,0-2 0,0-1 0,0-2 90,0 3 0,0-5-180,5-5 0,-4 3 180,9-2-90,-8-1 0,3 3-90,0-8 90,1 9 90,0-9-90,4 9 180,-9-9-180,4 9-90,-5-9 90,5 9-90,-4-9-90,4 9 90,0-9 0,-4 9 90,4-4 0,-5 5 180,0 0-90,0 5-180,0-4 90,5 4 90,-3 0-90,3-4 360,-5 9-90,0-9-1,0 9-269,5-4 270,1 5-360,5-5 180,-5-1 270,4-5-360,-9 0 270,4 0-1080,0 0 361,1 0-631,1 0 91,8-5 539,-13-1-1978,8 0 2428,-10-4 0,1 9 0,1-4 0</inkml:trace>
  <inkml:trace contextRef="#ctx0" brushRef="#br0" timeOffset="183517">10611 1836 8522,'4'0'1619,"0"0"540,-4 0-2069,0 5 90,0-4-180,0 14-90,0-13 0,0 13 270,0-9 629,0 11-359,0-5-450,0 9 180,0-4 90,0 5-180,0-4-90,0 8 269,-3-10 1,1 1-449,1 9 358,-2-2 1,1-2-629,2-12-1260,0 14 1529,0-22-810,0 3-629,0-5 0,0-5 1619,0 3 0,-4-3 0,0 5 0</inkml:trace>
  <inkml:trace contextRef="#ctx0" brushRef="#br0" timeOffset="183773">10700 2036 9152,'4'29'3276,"0"-7"-1965,-4-1-2120,0-9 449,0-1 360,0-1 0,-4-8 0,0 2 0</inkml:trace>
  <inkml:trace contextRef="#ctx0" brushRef="#br0" timeOffset="183991">10700 1947 13289,'4'-5'-3277,"0"4"2904,-4-4 1,-4 5-1,0 0 1</inkml:trace>
  <inkml:trace contextRef="#ctx0" brushRef="#br0" timeOffset="184862">10878 2058 9691,'11'-6'2789,"-2"-4"-2519,-9 9-90,0-9-90,0 4-180,0 0-90,0 1 180,-5 5 90,4 0 269,-9-5-269,4 4 270,-6 1-270,6 1-180,-4 9 630,-1-4-270,4 5-180,-8 0-180,14 5 90,-4-3 0,0 8 270,3-9-270,-3 4 0,5 0 0,0-8 0,5 7 90,-3-14-270,8 4 90,-4-10-180,5 4 90,-5-4 0,4 5 0,1-10 0,2 2 0,3-8 360,-5 5-540,-5-5 180,0-2 1,-2-1 179,-3-3 90,2 1 0,-1 1-90,-2 3 0,5-11 90,-4 15-1,4-12 1,-5 18 270,0-14-180,0 13-90,0-7-180,0 14 270,0-4-450,0 5 270,0 5 180,0 1-270,0 1 90,0 2 360,0 3 449,0 5-404,0-3 0,0 4-135,0 11 0,0 5 0,0-3-270,0-9 0,0 0 29,0 10 1,0 3 0,0-11 60,0-17-180,0 3 90,0-10-820,0 0 1,-4 0 0,-1 0 0</inkml:trace>
  <inkml:trace contextRef="#ctx0" brushRef="#br0" timeOffset="185736">10422 2426 10591,'4'-18'3276,"-1"2"-2414,-3 10-683,0 1-89,0 0 180,-5 4-90,4-4 90,-9 5-270,9 5 90,-9-4 0,-7 14 0,4-7 270,-8 13-90,10-14-900,-1 18 810,6-22 90,1 17-180,5-19-450,0 9 360,5-8-90,-3 2 90,7 1 719,-2-3-898,4 3-361,-5-5-90,9 5 630,-8-4 0,9 4-90,-9-5 360,3 5-180,-9-4-540,9 9 450,-9-4 1080,4 5-1620,-5 0 270,0-5 630,-5 4-360,-1-8 540,0 7-271,-4-7-179,8 3-719,-12-5 719,6 0 0,-8 0-90,5 0 0,0 0 0,-1 0 359,1-5-89,0 3-719,5-2-901,-4-1 1,9 3 719,-4-3-1708,5 5 899,0-5 1439,0 4 0,-3-4 0,-1 5 0</inkml:trace>
  <inkml:trace contextRef="#ctx0" brushRef="#br0" timeOffset="186360">10611 2526 10141,'9'-6'2519,"1"-4"-2339,-4 9-90,-1-4 0,-5 0-270,0 3 539,0-7-179,0 7-180,0-8-269,0 9 358,0-4 91,-5 5-270,4-5-89,-9 4-1,4-4 270,-5 5 0,-1 5-1,1-4 271,0 9-360,0-4-90,5 5 360,-4 6-90,9 5-180,-4-4 90,5 3 0,0-14-180,0 2 0,5-7 90,1 3 180,5-10-810,0 3 360,0-7 540,0 2 0,-4 1-270,3-4-180,-9 9 270,4-4-90,-5 0-90,0 4-90,0-4 540,0 5-180,0 5 180,5 1-90,-4 0 269,4 4-89,-5-9-360,5 9-90,-4-8-90,4 3 180,0-5 0,-4 4-900,14-2 451,-12 3-1800,17-10 900,-18 3 1259,18-7 0,-21 7 0,6-3 0</inkml:trace>
  <inkml:trace contextRef="#ctx0" brushRef="#br0" timeOffset="187046">10744 2459 8342,'5'0'1889,"-1"0"180,-4 5-1799,0 1-90,0 5-90,0 5 180,0-8-181,0 7-358,0-9 269,0 5 269,0 0-89,0 0 0,0-5 270,0-1-720,0-5 90,0-5 360,0-1-450,0-10 270,0 9-45,1-11 0,3 1 45,2 11 45,-1-10 0,1 2-225,0 13 360,4 1-270,-9 1 90,9 9 180,-3-4-90,-1 5-180,-1 6 180,0-5 180,-4 4-360,4-10 360,-5 4 989,0-9-629,0 4-450,0-5-90,0-5-90,0-1-180,5-5-720,-4 0 1170,9 0-540,-4-15 90,10 6 810,2-2-540,-6 17 450,-2 6-630,-10 14 270,5-8 359,-4 9-359,4-5-180,-5-4-449,0 8 808,-5-3-898,4 0-811,-9 3 811,9-14-811,-4 4 271,5-5-180,0 5 1259,-5-4 0,0 4 0,-5-5 0</inkml:trace>
  <inkml:trace contextRef="#ctx0" brushRef="#br0" timeOffset="187538">10944 2537 9781,'11'6'3276,"-6"-1"-2234,5-5-772,-4-5-180,10 4-180,-8-4 360,11 0-180,-16 4-90,12-9 269,1-1-359,-7 3 45,4-1 1,-2-1-46,-8-3 180,7-4-1,-5-4-89,-4 13 0,4-6-89,-5 12-1,0-7-90,0 7 180,-5-3-90,-1 5 0,-5 0 540,-15 10-181,16-2 136,-6 6 0,2 3-225,11-3-45,-2 4 0,1 0-45,4-4-270,5 7 180,6-10-180,1-5-900,9-1 181,-8-5-1620,8-5 1080,-14 4 1439,8-4 0,-13 5 0,3 0 0</inkml:trace>
  <inkml:trace contextRef="#ctx0" brushRef="#br0" timeOffset="-162075.74">11167 2081 9871,'5'-5'2429,"0"4"-2519,-5-4 1169,0 10-1079,0-4 0,0 4 630,0-5-360,0 5 629,0-4 91,0 4-1080,0-5 90,5 0 450,6-5-540,2-1-1549,4-6 1,2-2 1509,-6 4 1,0 0-1,1-2 1,0 2-1,1 0 1</inkml:trace>
  <inkml:trace contextRef="#ctx0" brushRef="#br0" timeOffset="-160832.74">11289 2481 9512,'6'6'3276,"-1"-1"-706,-5-5-2300,0 0 180,5 0-540,1-4-990,5-3-2197,10-9 3084,-12 4 1,16-4-1,-13 5 1</inkml:trace>
  <inkml:trace contextRef="#ctx0" brushRef="#br0" timeOffset="-156667.74">11378 3572 11311,'6'-5'3148,"-1"4"-2968,-5-4 179,0 0-89,0 4 90,0-4 270,0 5-450,0-5-90,0 3-360,0-2 270,0 4 270,0-5-270,0 3 0,-5-8 90,9 9 359,-3-9-539,10 9 180,1-9 180,4 9-630,-4-4 270,9 5 270,-8 0-360,-2 0 90,-6 5 360,-5 1 450,0 10-1889,-10 6 1169,2-3 179,-1-3 1,-3-1 540,-5-1-1260,-1 11 1,2-17 539,5 7-90,5-14 180,1 4 449,0-5-359,4 0-90,-4 5-270,5-4 900,0 4-810,0-5 270,5 0 0,1 0-90,-5-5-1,8 4 1,-8-4-1093,10 5 1183,6 0-521,0 0 431,0 0-134,4-5 44,-13 4 90,12-4-90,-13 0 90,14 4-90,-8-4 1002,3 0-1002,-10 4 750,-1-4-750,0 5-90,-4 0-454,4-5 274,-5 3-989,0-3 166,0 5 1,0 0 0</inkml:trace>
  <inkml:trace contextRef="#ctx0" brushRef="#br0" timeOffset="-156128.74">11678 3494 11221,'1'-6'3058,"0"1"-3058,-1 0 0,0 4 0,0-4 180,0 5 180,0 5 89,0-4 361,0 4 359,0 0-629,0 1-630,0 5-180,0 0-90,0 20 450,0 0-90,0-11 0,0 0-755,0 7 755,0-11 0,0 10 90,0-11-540,0 16-809,0-24-1709,0 3 1529,0-10 1245,0 0 1,4 0-1,2 0 1</inkml:trace>
  <inkml:trace contextRef="#ctx0" brushRef="#br0" timeOffset="-155841.74">11690 3516 12300,'0'-11'1529,"1"0"-1079,4 5 539,1-4-539,0 4-90,9-5 539,2 4 91,2 7-541,2 7-179,-15 14-719,-1-8 988,-10 8-539,4-10-180,-9 1-2068,-6-1 1168,2 0-404,-1-6 0,-1 1 1363,3 5 1,-14-5 0,9-1-1</inkml:trace>
  <inkml:trace contextRef="#ctx0" brushRef="#br0" timeOffset="-155385.74">9754 3950 13020,'3'-6'1079,"-1"1"-629,-2 5-1350,0 0-899,0-5 1799,0 4 0,3-4 0,0 5 0</inkml:trace>
  <inkml:trace contextRef="#ctx0" brushRef="#br0" timeOffset="-154271.74">11767 3794 16528,'7'0'1079,"-1"0"-539,-6 0-1633,0 0 1,0 0 0</inkml:trace>
  <inkml:trace contextRef="#ctx0" brushRef="#br0" timeOffset="-148370.74">1980 6376 12480,'-1'-5'2339,"3"4"-2339,-7-4 629,5 5-449,-5 0 180,4 0-270,-4 0 90,5-5-90,0 4 0,0-4 809,0 5-1708,0-5 719,5-1 629,-4-6-89,9 6 0,-8-4-990,7 9 540,-7-4-540,3 5 630,5-5-629,2 9 539,0-8 0,3 14 0,-8 1 539,-1 2-629,-2 7 0,-3 0 540,-6-2-135,5 2 0,-2 1-225,-7-4-450,2 5 900,1-5-990,-4-1 0,4-4 630,0-1 0,1-5 90,5-1 629,0-5-719,0-5-180,5 4 450,-4-4-450,9 5-270,-4-5 360,10-6 0,-8 3 180,12-7-90,-8 9-180,0 0 0,3-4 90,-13 9 0,2-4-90,-4 5 180,0 0-90,5 0-90,-3-5-90,3 4 90,-5-4-820,0 5 1,-4 0 0,-1 0 0</inkml:trace>
  <inkml:trace contextRef="#ctx0" brushRef="#br0" timeOffset="-145317.74">2280 6231 12390,'5'0'540,"-1"0"1349,-4 0-1710,-5 0-179,4 0 90,-4 0-90,5 0 90,-5 0 0,4 0 0,-9 5-180,8-4 90,-7 9 90,7-8-90,-3 3 0,5-1 90,0-2-180,0 3 0,-5 0 180,4 1 270,-4 5-270,5 5 270,0-4-450,0-1 1079,0 9-1349,0-16 450,0 16-180,0-19 180,0 9 0,5-9 0,-4 9-449,4-9 898,-5 9-449,5-9-90,-3 9 90,2-8 0,-4 2-360,5-4 360,2 0 90,-1 0-90,4 0-90,-4 0 630,0 0-1080,9-4 450,-7 2 90,3-8 90,-1 9-180,-9-4 90,4 5 0,-5 0 899,5-5-269,-4 4-540,4-4-630,-5 5-370,0 0 1,-4 0 0,-1 0 0</inkml:trace>
  <inkml:trace contextRef="#ctx0" brushRef="#br0" timeOffset="-142041.74">3203 8078 12840,'16'-16'3276,"3"4"-2306,-4 6 1,4 1-582,4-1 1,3 1 0,-2 1-255,-3 3 0,1 0 45,4-2 0,3-1 0,-6 1-1,2-2 91,6 4-3547,-23-9 348,2 4 1220,-10-1 889,-5 2 1,2 0 0,-3-1 0</inkml:trace>
  <inkml:trace contextRef="#ctx0" brushRef="#br0" timeOffset="-139859.74">2447 6621 12300,'5'0'810,"-1"0"-721,-4 0 2160,0-10-2249,0 7 0,10-11 0,3 12 0,-1-3 90,-2 5 90,-5 0 540,-4 5-630,4-3 89,-5 7-89,0-7 1080,0 8-1170,0-9 629,0 14-1168,0-8-1,0 4 90,0-1 450,-5-9 0,4 9 0,-4-9 0,5 4 1170,0-5-1620,10-5 450,-3 4-540,10-4 540,-11 5-90,4 0 90,-9 0 0,9 0 0,-9 5 450,4 1-360,-5 6 450,0-1-450,0 0-900,-5 0 900,4 0 90,-9 0-180,4 0 90,0-5 0,-4 4 0,8-8 449,-3 3-449,0-5-90,4 4-449,-9-2 449,9 3 90,-4-5 359,5 0-179,-5-5-630,4 3-539,-4-2 449,5 4-1979,0-5 1530,0 3-2378,0-8 2792,0 4 0,-4 0 0,-2 1 0</inkml:trace>
  <inkml:trace contextRef="#ctx0" brushRef="#br0" timeOffset="-138991.74">2636 6599 12660,'12'-24'1709,"-3"3"-1439,-9 15-180,0-4-180,0 9-90,-10 1 270,-2 6-90,0 5-3277,-3 0 3342,14-5 25,-9 9-90,8-12-90,-3 11 0,5-7 539,15 9-449,-6-4 90,17 4 0,-18-10 270,6 4 2916,-12-4-2620,3 1-386,-5-2 179,0-1-269,0-2 450,0 3-450,-5-5 0,3 0-630,-8 0 450,9-5 0,-4 3 90,5-12-90,0 6 90,0-8 0,10-5-180,-7 8 630,12-13-630,-9 13-450,5-8 540,0 4 0,0 4 0,-5-1 0,-1 12 0,-5-3-90,5 5 90,-3 0 0,3 0 0,-5 0 0,0 5 0,0 2 0,5-1 180,-4 9-180,4-8 0,-5 9 540,5-10-451,-4 4 1,9-9-539,-9 4 539,9-5-180,-9 0 180,4 0-90,0 0-270,-3 0-360,7-5-449,-2-1-990,4-5 1529,-5 5-719,-1-4 629,-5 4-1528,0-5 1978,0 5 539,0-4-179,0 8 1889,0-7-899,-5 2-1170,4 1 809,-4 1 450,5 5-1259,20 79 0,-10-54 0,-2 4 0,1-1 0,0 0 0</inkml:trace>
  <inkml:trace contextRef="#ctx0" brushRef="#br0" timeOffset="-129972.73">4404 6298 12120,'4'0'90,"-1"0"-420,-3 0 0,0 0 1</inkml:trace>
  <inkml:trace contextRef="#ctx0" brushRef="#br0" timeOffset="-128653.73">2091 6498 9242,'16'0'3276,"-6"-5"-1875,-1 4-1401,-7-4 0,8 5 630,1 0-271,-4 5 631,8 1-91,-14 10-719,4-3 180,-9 3 0,-7 4 764,-7 3 1,-2-1-1035,8-5 0,0 0-1,-22 17-268,34-34-91,0 0-3007,0-5 2926,0-1 1,-4 0 0,0 1 0</inkml:trace>
  <inkml:trace contextRef="#ctx0" brushRef="#br0" timeOffset="-127346.73">4349 6209 12660,'-9'-10'3276,"6"8"-1695,5-13-1671,7 14 0,3-14 90,0 12 450,14-12-450,-12 14 0,2-4 0,-6 15 450,-9-7-540,-1 21 0,-5 6 719,-7-9 1,6 4 0,-1-3-540,-3-12-630,15-15 450,6-1 540,-3 0-450,7 6-90,-14 1 629,4 4-1258,0 5 899,-4-8 0,4 13 359,-5 1-179,0-2-270,0 2 90,-8-1 0,-4-1 0,-8-2-90,5 1 0,-3 0 44,-1-7 1,1-3-135,3-1 180,-10-2-270,24-2-1169,-4-7 360,5 7-2160,0-13 541,0 8 1079,0-4 1439,5 1 0,-2 9 0,5-4 0</inkml:trace>
  <inkml:trace contextRef="#ctx0" brushRef="#br0" timeOffset="-126864.73">4549 6187 12300,'4'-8'3276,"-1"5"-2864,-3 14-142,0-5 1259,5 24-1259,-4-19 29,3 11 1,2 7 0,-1-5-210,-3-2 270,3 0 0,1 3 0,-2-6-810,-3-5 0,4 7 810,0-15-2159,-3-1 630,2-5-181,-4 0-1927,0-10 2544,0 7 1,-3-11 0,0 7 0</inkml:trace>
  <inkml:trace contextRef="#ctx0" brushRef="#br0" timeOffset="-126436.73">4571 6265 10771,'-3'-22'1638,"-1"0"0,1-4 843,8-4-2481,-3 18 584,14 10 1,3 3 45,-3 0-361,1 4 1,-2 2 0,-4 4 0,-6 0-90,-5-5 180,0 9-180,0-8-91,0 9 1,-5 0-90,-1-3 0,-5-2 270,-5 4-270,8-13-3277,-16 13 0,20-14 2457,-11 4 1,12-10 0,-1-1 0</inkml:trace>
  <inkml:trace contextRef="#ctx0" brushRef="#br0" timeOffset="-125527.73">6662 6198 13289,'15'-24'2429,"-4"8"-1889,-11 11-270,0 10 449,0 7-629,-5 10 180,-1 6 0,1-11 0,-1 0-540,-5 11 360,0-1-180,5-14 360,-4 6-180,8-16 449,-3 7-449,5-10-450,0 0 540,5 0 0,2 0 630,9-5-360,-4 4-900,8-8 0,1-2 270,1 2 45,-5 1 0,-1 0-1034,-2 3 719,-12 5-2518,3 0 2338,-5 0-2647,0-5 887,0 4 2390,0-4 0,-2 5 0,-1 0 0</inkml:trace>
  <inkml:trace contextRef="#ctx0" brushRef="#br0" timeOffset="-125216.73">6740 6265 15988,'1'25'1092,"0"0"0,0-7 0,0-1-706,2 7 0,-1-2-27,-1-6-404,2 2 0,-1 0-494,-2-1 449,0-5-1979,0 3 1349,0-14-1618,0-1 1438,0-6 900,0-5 0,-1 0 0,-2 0 0</inkml:trace>
  <inkml:trace contextRef="#ctx0" brushRef="#br0" timeOffset="-124560.73">6918 6153 12030,'3'-18'3276,"-6"8"-1785,-3 16-1131,-10 10-270,8-8 0,-2 2 450,10-5-271,-4 11 1,-2 3-180,4 0 315,-4 4 0,2 0-225,9-11 0,1 4-90,5-5-90,5-5 0,-8-1 0,7-5 90,-9 0-90,0 0 90,4 0-90,-9 0 0,14-5 0,-7-1 0,13-5 0,-14 5-367,8-4 277,-14 9-2158,9-9 1438,-9 9-2467,4-4 3264,-5 0 0,-2 4 1,-1-4-1</inkml:trace>
  <inkml:trace contextRef="#ctx0" brushRef="#br0" timeOffset="-123655.73">8831 5964 13199,'1'-11'3239,"-1"20"-2970,-5 0 1,4 13-135,-6-6 0,-1-1-135,6 0 360,-8 10-360,10-13 450,0-6-720,0-1 989,0 0-629,0-4-539,0 4 1168,0-5-1079,20-10 360,-10 8 45,12-8 0,1 0-45,-6 7 45,-2-4 0,1-1-45,-5 7-359,0-4-91,-5 0-2159,4 4 1620,-9-4-2288,4 5 2720,-5 0 0,0 0 1</inkml:trace>
  <inkml:trace contextRef="#ctx0" brushRef="#br0" timeOffset="-123352.73">8898 5986 12930,'1'-6'3148,"4"1"-2788,-4 10 1349,4 11-1350,0 8-134,-4 0 0,0 0-135,4-2 45,-5 4 0,0-2-135,0-14-270,0 21 450,0-19-2699,0-1 1440,0-6 1079,0 0 0,-1-4 0,0 4 0</inkml:trace>
  <inkml:trace contextRef="#ctx0" brushRef="#br0" timeOffset="-122913.73">9143 5931 13829,'3'28'1092,"1"1"0,-1-14 0,0 1-355,-2 5 0,-2 3 0,1-2-197,0 7-540,0-5-2249,0-9 2249,0-25 0,-1 2 0,0-8 0</inkml:trace>
  <inkml:trace contextRef="#ctx0" brushRef="#br0" timeOffset="-122438.73">9165 5942 11490,'1'-12'3276,"0"2"-1964,9 0-413,17 3-1169,-1 0 1484,-7 18 1,-5 4-225,-18 8-946,6-7 1,-3 0-217,-19-1-188,14-14 630,-10 9-270,4-9-180,1 4-1349,6-5 809,5-5 720,0 4 0,-2-4 0,1 5 0</inkml:trace>
  <inkml:trace contextRef="#ctx0" brushRef="#br0" timeOffset="-118222.73">9309 8056 9242,'0'0'0</inkml:trace>
  <inkml:trace contextRef="#ctx0" brushRef="#br0" timeOffset="-117744.73">9665 8034 7713,'0'0'0</inkml:trace>
  <inkml:trace contextRef="#ctx0" brushRef="#br0" timeOffset="-116431.73">9621 8134 15718,'13'0'1799,"-5"0"-3238,7 0 1979,-7 0-1260,3 0 720,-6 0-1093,-5 0 1,0 0 0</inkml:trace>
  <inkml:trace contextRef="#ctx0" brushRef="#br0" timeOffset="-116022.73">9621 8201 10681,'2'6'3276,"0"-1"-1245,-2-5-952,5 5-1259,1-4 810,0 4-540,4-5-90,-8 0 0,3 0 90,-1 0-180,-2 0-3058,8 0 3148,-9 0 0,2 0 0,-6 0 0</inkml:trace>
  <inkml:trace contextRef="#ctx0" brushRef="#br0" timeOffset="-99500.73">10422 7811 9152,'4'0'1349,"-1"1"-809,-3-1-181,0-5-359,0 3-89,0-3 3365,0 5-2325,0 5-861,0-3 0,0 3 989,0-5-899,5 0 360,-4 0-540,9 0 720,-4 0-2429,0 0-1530,-1 0 2309,-5 0 1,0 0 0</inkml:trace>
  <inkml:trace contextRef="#ctx0" brushRef="#br0" timeOffset="-98815.73">10388 7900 11311,'4'7'3276,"-1"-2"0,-3-5-3712,5 5 526,-3-4 0,8 4 450,11 0-181,3-4-179,5 4-491,-8-5 401,-5 0-1150,-3 0 880,-2 0-3097,-6-5 977,-5 4 2300,0-9 0,-9 9 0,-1-4 0</inkml:trace>
  <inkml:trace contextRef="#ctx0" brushRef="#br0" timeOffset="-98347.73">10455 7811 10411,'20'0'1092,"0"0"0,12 1 0,-5-1 2184,-14 0-2325,15 2 1,-2 1-1761,-20-2 359,19 4 450,-25-10 0,-8 3 0,-3-3 0</inkml:trace>
  <inkml:trace contextRef="#ctx0" brushRef="#br0" timeOffset="-97968.73">10388 7923 12480,'4'5'3276,"4"-4"-1335,9 9-1401,11-4-361,-3 0 91,0-3 0,1-1 180,-4-2-1170,-3 0 1,-1 0-1,-7 0 720,-1-5 0,-7 4 0,4-4 0</inkml:trace>
  <inkml:trace contextRef="#ctx0" brushRef="#br0" timeOffset="-96636.73">11678 8145 12300,'0'0'0</inkml:trace>
  <inkml:trace contextRef="#ctx0" brushRef="#br0" timeOffset="-96363.73">11779 8134 6813,'0'0'0</inkml:trace>
  <inkml:trace contextRef="#ctx0" brushRef="#br0" timeOffset="-91011.73">12412 8067 11490,'-3'0'2339,"-1"1"-1439,-1-1-541,4 0 1,-4 0-90,15 0-540,-2 0 630,13 4-270,-9-2 630,9 3 179,2-5-179,-5 0-2359,0 0 1,0 0 623,2 0 419,3 2 1,1 1 685,2-2-90,-2 1 0,-1 1 0,-3-3-2,1 2 1,-1 1 1,-5-2 180,11 4-91,-15-5 181,0 0-90,-5 0 2711,-1 0-3984,-5 0 1,0 0 0</inkml:trace>
  <inkml:trace contextRef="#ctx0" brushRef="#br0" timeOffset="-89591.73">13580 8134 12750,'5'0'3276,"9"5"-6553,-2-4 2744,6 4 713,-2-5 1064,1 0 1,2 0-931,-3 0 1,0 0-270,3 3 0,2-1 360,5-1 0,-1 0-225,-8 4 654,11-5 1,0 0-655,-12 0-270,10 0 90,-21 0-116,-5 0-1683,0-5-270,0 3-720,0-3 2789,-5 5 0,-1 0 0,-4 0 0</inkml:trace>
  <inkml:trace contextRef="#ctx0" brushRef="#br0" timeOffset="-88513.73">13792 8112 10591,'5'6'1259,"-1"-1"-269,-4-5-1733,0 0 1,-4 0 0,-1 0 0</inkml:trace>
  <inkml:trace contextRef="#ctx0" brushRef="#br0" timeOffset="-84787.73">2547 2503 6229,'6'0'3239,"-2"0"-2397,-14 0-842,8 0 45,-8 0 225,5 0 299,3 0-119,-3 0-64,0 0-206,-1 5-90,0-3 360,-9 3-450,13-5 90,-13 5 90,-6-4-90,6 4-1,-3-5 1,0 0-90,-1 0 0,-3 5-359,6-4 359,-5 4 269,2-5-538,-8 0 269,9 0-90,-3 0 90,-6 0 0,7 0 90,3 0 0,-2 0 314,-6 0 1,2 0-315,-2 0-90,2 0 0,1 0 180,6-5-180,8 4 45,-10-4 0,1 0-225,7 4 270,-11-9 90,11 8-90,9-3-90,-4 5 0,0 0 0,3-4 0,-7 2 270,7-3-540,-8 0 180,9 4 180,-4-9-90,5 9-90,-5-9-90,-1 9 180,0-9 90,-4 4-90,4-5-90,-6 0 90,6-1 0,-4 1-90,9 5 90,-9-4-270,4-1 450,0-1-180,-4 1-180,4-9 180,-1 11 90,-2-17-225,3 10 0,0 0 135,-6-10 45,3 0 0,2 0 45,1 5-45,0 3 0,2 0-225,2 6 180,-2 1 90,4-4-270,0 8 270,0-9 180,5 4-360,1 6-90,0-4 360,4 4-360,-9 0 0,4 1 90,0 5 540,1-5-360,5 4-180,6-4 90,-5 5 90,4 0-360,5 0 360,-7 0-90,7 0 360,-5 0-450,6-5-1549,-3 4 1,1 1 983,6-5 752,0 2 0,-1 1-7,-9 1-888,4-1 0,5 0 1,-4 1 977,-2 1-45,4-3 0,0 1-315,-2 0-90,-7-3 315,4 3 0,0 0 135,-3 0 926,0-2 1,1-2-1197,6 0-1374,-3 0 1284,2 1 90,-10 5 1846,10 0-1846,-7 0-961,17-5 1231,-17 4-417,7-4 327,-10 5 1413,0 0-1413,10 0 0,-7 0 1448,7 0-1718,-5 0 1,-4 0 1432,4 0-1073,11 0-270,-18 0 889,16 0-979,-19 0-90,6 0 270,4 5-360,1-4 270,-1 2 0,0-1-449,4-2 809,6 0-360,-20 0 359,-1 0 1,-5 5-540,0-4 270,0 4 270,0 0-450,0 1-269,0 5 629,0 1 89,0-1-538,0 0 269,0 0 269,0 10-269,5-7 270,-3 17 0,3-18-90,-5 8 0,0 0-90,0-2-45,0-1 0,0 1 225,0 10-180,0-12 0,0 0 89,0 5-1036,5 4 946,-4-7-44,1-4 0,1 2 45,-3 6 0,0 0 0,0 0 0,0-1 0,0-3-277,0 10 0,0-3 277,0-16 360,0 15-360,0-24 719,0 4-1169,0-5 441,0-5-2060,0 4 1871,0-4 108,0 5 0,-5 0 0,-1 0 0</inkml:trace>
  <inkml:trace contextRef="#ctx0" brushRef="#br0" timeOffset="-80834.73">15304 7500 8522,'0'0'0</inkml:trace>
  <inkml:trace contextRef="#ctx0" brushRef="#br0" timeOffset="-78312.73">14492 6075 10861,'-4'-18'3148,"3"3"-3328,-4 15 450,5 25-270,0-9 90,0 0 0,0 0-90,0 0-180,-5 10 180,4-11 315,-2 6 0,1-1-136,2-10 181,0 15-360,0-24 360,0-1-540,0-11 360,0-2-180,0-3 0,0 5 0,0 5 0,5-4-90,-4-6 90,9-3 0,-9-3 0,6 6 0,1 1-90,0 0 180,8-6-90,-5 21 0,0 12 0,0-5 0,-4 18 0,2-7 0,-7 6 90,3 2 90,-5-14 90,0-1 0,0-1 0,0-9 449,0 4-629,0-15-180,0-2 90,0-5-360,5-9 450,1-3-180,5 9 225,-5 5 0,-1 1 135,1 6-450,4-8 90,-8 10-180,7-4 540,-2 14-360,4-8 90,-5 14-180,4 11 180,-9 9 45,2-13 0,-1 0-45,-2 6 0,0-4 0,0-11-449,0 13 89,0-14-90,0 3-809,0-5 719,0-4-449,0 4-104,0-5 1,0 0 0</inkml:trace>
  <inkml:trace contextRef="#ctx0" brushRef="#br0" timeOffset="-77824.73">14770 6098 11490,'2'-17'2699,"-2"6"-2249,0 11 89,0 16-359,0-3 0,5 18-270,-3-7 180,3-1 0,0-7 270,-4-1-270,9-13 180,-4 8-270,0-10-270,-1 0 540,0-5-270,1-1 270,1 0-270,2-4 0,-7 4-270,8-10 270,-4 4-450,5-9 450,-5 8 90,-1 2-90,-5 6 90,0 5-270,0 15 180,0-6 720,0 21-900,5-21 270,-4 11-360,9-14-1080,-3-5-718,9-2 1528,-9-5 540,13-14 0,-14 16 0,9-11 0</inkml:trace>
  <inkml:trace contextRef="#ctx0" brushRef="#br0" timeOffset="-77528.73">15015 5953 9871,'2'-11'2609,"-1"5"-2789,-1-4 180,0 9-360,0-4 720,0 5 1619,0 10-2069,0-8 539,0 13 1,0 5-180,0 0 0,0 1-225,0-2 0,0 0-90,0 10 0,0-2 45,0-12 90,0 15-180,0-17-270,0 8 180,0-14-989,0 8 629,0-14-280,0 4 1,-1-10 0,-1-1 0</inkml:trace>
  <inkml:trace contextRef="#ctx0" brushRef="#br0" timeOffset="-77224.73">15171 5942 10861,'2'19'3276,"-1"12"-2261,0-13 1,-2 1-881,1 5 0,0-3-315,0-2 180,0 3 0,0-1-180,0-8-990,0 3 721,0-10-900,0 4 1349,0-9 0,-1 4 0,-1-5 0</inkml:trace>
  <inkml:trace contextRef="#ctx0" brushRef="#br0" timeOffset="-76808.73">15104 6098 14729,'8'0'809,"9"0"-719,-10 0 0,19 0-90,-7-5 0,3 4 0,-6-4 0,-10 0 0,-1 4 0,0-4-90,-3 5 90,2 0-1080,-4 0 1,0 0 0</inkml:trace>
  <inkml:trace contextRef="#ctx0" brushRef="#br0" timeOffset="-76389.73">15338 6053 11670,'2'-6'2429,"0"1"-1709,-2 15-361,0-2 1,-5 13-270,4-9-90,-4 9-270,5 1 630,0-3-360,0 2 0,0-15 90,0 4-360,0-9 270,0 9-90,0-9-809,0 4-181,0-5-899,0-5 720,0 4 1259,0-4 0,-2 0 0,0-1 0</inkml:trace>
  <inkml:trace contextRef="#ctx0" brushRef="#br0" timeOffset="-76130.73">15327 5942 13020,'2'-6'1259,"0"1"-4536,-2 5 3129,0 5 0,-2-4 1,0 4-1</inkml:trace>
  <inkml:trace contextRef="#ctx0" brushRef="#br0" timeOffset="-37507.74">4349 3127 10231,'3'0'1169,"0"0"-2262,-3 0 1,0 0 0</inkml:trace>
  <inkml:trace contextRef="#ctx0" brushRef="#br0" timeOffset="-33840.74">5906 3828 9871,'-11'6'3276,"5"-1"-435,1-5-2661,5 0-270,0-5 0,0 4-90,5-9-90,7-6 180,0 2-585,5-5 1,2-3-965,1 4 1,1 1 1169,2-1 1,1 0 0,-2-1 0,-1 2 0,-8 8 0,0 0 0</inkml:trace>
  <inkml:trace contextRef="#ctx0" brushRef="#br0" timeOffset="-31380.73">8453 3917 8612,'6'5'1529,"-1"-4"-180,-5 4-1528,0-5 808,0 5 271,0 1-630,0 0 1079,0-1-630,0-5-629,5-10-450,1 3 91,0-4-316,3-1 0,2-1 585,13-7 0,-10 6 0,1 0 0,1 3 0,0 1 0</inkml:trace>
  <inkml:trace contextRef="#ctx0" brushRef="#br0" timeOffset="-27056.73">2925 6354 9602,'0'11'2428,"0"0"-1888,0-5 359,0 4-539,0-9 989,0 9-989,0-9 450,0 4-451,5-5 181,-3-5-1529,18-11 989,-12-2-420,5 0 0,5-2 0,-3 1-1219,-3 4 1,-2 0 820,3-3 0,0-3 1,-1 3 817,-1 6 0,-1 1 0,-2-3 0,1 1 0,12-10 0</inkml:trace>
  <inkml:trace contextRef="#ctx0" brushRef="#br0" timeOffset="-25830.73">7196 6087 13199,'3'10'540,"0"-8"-180,-3 13 270,0-9 1259,-5 10-1260,4-3 361,-4-2-721,5-6 361,25-20-450,-9 6-180,7-8 0,1-2-753,-9 10 0,0-2 273,2-4 0,2-4 1,-2 2-508,1 0 1,1 1 986,3-2 0,3-3 0,-3 2 0,-2 1 0,0 0 0,-2 4 0,1 0 0,-1-1 0</inkml:trace>
  <inkml:trace contextRef="#ctx0" brushRef="#br0" timeOffset="-24368.73">11723 5808 9781,'1'12'720,"-1"-6"-540,0-1 539,0 0 1440,0-4-1709,0 4 90,0 0 179,10-9-539,-2 8 540,8-14-450,10-6-315,-10 2 0,3 0-1594,6-4 1,0 1 1220,-4 2 1,-1 1 57,-1 1 0,0 1-458,-1 3 0,1 0 818,1-7 0,1 0 0,-3 6 0,-2 0 0,-1-3 0,0 0 0</inkml:trace>
  <inkml:trace contextRef="#ctx0" brushRef="#br0" timeOffset="-23922.73">12791 5686 13739,'-4'6'3276,"2"-6"-2684,2-1-412,0-4 0,10 0-180,-3-1 0,7-2 0,3 0-180,-2 2 0,0 0-831,2-2 0,1 0 156,8-1 1,0 1-630,-5 2 0,0 0 1484,5-2 0,-1 0 0,-4 2 0,-1 1 0,-6-1 0,1 1 0</inkml:trace>
  <inkml:trace contextRef="#ctx0" brushRef="#br0" timeOffset="-23502.73">13936 5519 12840,'27'-8'-72,"0"-1"0,-1 1 0,1 0 0,0-1 0,3 0 0,1-1 0,-3 1 0,-6 1 0,0-3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2:11:16.520"/>
    </inkml:context>
    <inkml:brush xml:id="br0">
      <inkml:brushProperty name="width" value="0.05292" units="cm"/>
      <inkml:brushProperty name="height" value="0.05292" units="cm"/>
      <inkml:brushProperty name="color" value="#FF0000"/>
    </inkml:brush>
  </inkml:definitions>
  <inkml:trace contextRef="#ctx0" brushRef="#br0">12632 6275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23:02.712"/>
    </inkml:context>
    <inkml:brush xml:id="br0">
      <inkml:brushProperty name="width" value="0.05292" units="cm"/>
      <inkml:brushProperty name="height" value="0.05292" units="cm"/>
      <inkml:brushProperty name="color" value="#FF0000"/>
    </inkml:brush>
  </inkml:definitions>
  <inkml:trace contextRef="#ctx0" brushRef="#br0">3281 1012 8612,'1'-6'1889,"0"-4"-1889,-1 9 270,0-4-570,0 5 0,0 0 0</inkml:trace>
  <inkml:trace contextRef="#ctx0" brushRef="#br0" timeOffset="1747">823 1791 12120,'-19'0'-450,"11"0"2339,-16-5-1439,21-1-360,-12-5 180,14 5-270,-4 1-180,5 5 270,0 0 629,5 5-449,-4-4-540,9 14 270,1-3 0,2 11 270,3-6-450,-10 4 225,4-5 0,0 0 225,-6 5-360,8 5 0,1-1-180,-11-9-1111,8 4 0,0 1 1831,-8-8 1529,8 8-1799,-5-15-720,-4-1 0,4-15 450,-5 8 90,0-13 0,5-6-90,-3 1 135,2 3 0,2-3 450,-3 1 0,0 0-720,0 1 0,0 0 1838,0 1 1,-1 1-2244,3-15 720,1 7-180,0 1 90,-1 7 0,-5 6 0,0 4 90,0-5 450,0 4-630,0-3-90,0 9-360,0-9-14,0 9-705,0-9-630,0 9 1169,0-4 90,0 5 0,-1 0 1,-1 0-1</inkml:trace>
  <inkml:trace contextRef="#ctx0" brushRef="#br0" timeOffset="2371">1190 1636 10321,'3'-7'1799,"-6"2"-1439,2 5-180,-9 0-90,8 0-360,-8 0 360,9 0-450,-4 0 90,0 5 540,-1-3 270,0 7-91,-4-2-359,9 4 180,-9 0-360,8 15 270,-7-11-360,7 11 450,-3 5-270,5-15 0,0 1 0,0 2 360,8 0 0,-1-1-270,-3-1 89,6 1 1,0-6-90,-9-12-359,9 0 269,-9 0 90,9-5 89,-4-2-179,1 1 270,3-9-540,-4 8 270,5-9-269,0 0 269,-5 8 0,-1-1 90,-5 9-1,0 0-89,5 0 270,-4 5 450,9 1-630,-8 0-180,3 9-180,-5-13 810,5 18-540,-4-18 90,4 13-540,0-9 630,-4 6-90,9-6-90,-9-1 0,4-5-1889,5 0 1079,-7-5-1708,16-6 2518,-11-2 0,6-3 0,-6 5 0</inkml:trace>
  <inkml:trace contextRef="#ctx0" brushRef="#br0" timeOffset="2868">1401 1680 9152,'3'-5'2698,"0"-6"-2068,-3 4 179,0-13-629,0 17 0,0-12-90,0 9-90,0 0 180,0 1-180,0 5-90,-5 10 450,4 2-360,-4 6 225,2 2 0,1 1-225,1 1 45,-2-4 0,1 1-135,2 2 270,0-4-91,0 0 91,0 0-180,5-6 270,1 0-360,0-5 180,4-1-90,-9-5 90,9 0-90,-9 0 0,14-10 0,-12 8-180,12-13 180,-9 4 180,5 3-540,-5-7 91,-1 9 269,-5 0 89,5 1-178,-4 5 89,4 5 179,-5-4-89,5 4-180,1 0 90,1 1-90,-2 5 180,0-4-90,1 3 180,0-4-180,-1 0 0,-5-1 0,5 0 0,-4-4-2428,14-1 1528,-13-1-89,13-9 989,-8 4 0,1 0 0,0 1 0</inkml:trace>
  <inkml:trace contextRef="#ctx0" brushRef="#br0" timeOffset="3155">1691 1569 11041,'-3'-13'1889,"1"-1"-1620,2 12 721,0 2-720,0 7 0,0-1 359,5 9-89,-4 2-810,7-1 0,-1 1 270,-4 8 360,1-7 0,2 0-630,-2 0-90,-2 5-1079,3-7 809,-5-5-179,0-5-1890,0-1 2699,0-5 0,-3 0 0,-1 0 0</inkml:trace>
  <inkml:trace contextRef="#ctx0" brushRef="#br0" timeOffset="3621">1857 1569 10951,'9'-13'3148,"1"-11"-2788,-4 20-180,-1-16-180,-5 14-180,-5 0 270,-1 6 0,-5 16-270,4-3 90,0 5 0,0 0 450,4 2-180,-7 7 89,20-11-269,-7-9 90,11-2-90,-7-10 0,-1-2-90,4-4 90,-9 0 0,4 0-90,0 0 0,-4 0 90,4 5 180,0-4-90,-4 13 360,4-1-270,-5 9 360,5-5-270,-3 4 179,3 6-539,-1-2 450,3 16-180,-1-16 360,-1 12-1,0-14-89,-4 4-450,4-9-989,-5 2 989,0-2 270,0-1-270,0-1-820,0-5 1,-3-5 0,-2-1 0</inkml:trace>
  <inkml:trace contextRef="#ctx0" brushRef="#br0" timeOffset="4311">979 2292 10564,'-14'5'2069,"3"-4"-1561,-5 4-148,10-5 1008,1 5-1098,5-4 10,0 4-100,0-5 209,0-5-29,10 4-180,-3-9-91,10 4 1,2 1 450,7-7-1551,-1 2 0,6-1 1,-4 1 875,-3 0 0,1 0 202,0 0 1,4-1-1,0 0 1,-3 1-392,2-2 1,1-1 502,-7 4 1,5-2 0,2-1 0,2-1 0,1 1 0,-2-1 0,-1 2-225,-2 0 0,0 0 0,-2 1 0,1-1 0,1 1 0,1-2-182,-2 2 0,3-1 0,0-1 1,0 0-1,0 0 0,0 1 0,-2 0 1,-2 1 244,3-1 0,-1 1 0,-2 0 0,0 1 0,-2 0 11,8-2 1,-3 0 0,-4 2-40,2-3-125,-9 6 0,-3 1 1855,-8-5-1810,-1 8-974,-5-3-465,0 5 1585,-5-5-56,4 4 0,-13-9 0,3 4 0</inkml:trace>
  <inkml:trace contextRef="#ctx0" brushRef="#br0" timeOffset="47053">10221 3483 8702,'-1'-5'3276,"3"4"-2684,-7-4-322,0 5-180,4 0-360,-4-5 360,5 4 719,0-4-719,0 5-270,-5 0 180,3 0 270,-3 0-180,5 0-180,5 0 0,2 0 90,4 0 450,5 0-450,-4 0 180,4 0-450,1 0 270,-5 0-90,19 0 90,-11 0 180,7 0-90,4 5-90,-14-5 0,1 1-16,0 1 0,0 1-119,6-1 0,-1 1-433,2-2 568,-9 1 0,0 1 90,3-3 0,-1 0-90,3 5-313,3-5 1,-2 1 222,-2 4 179,2-2 1,-2-1 180,-5-1-270,5 4 0,-20-5-100,0-5-439,0 4-181,0-4-2557,0 5 2950,-5 0 0,0-5 0,-5-1 1</inkml:trace>
  <inkml:trace contextRef="#ctx0" brushRef="#br0" timeOffset="47550">10310 3460 9332,'4'1'3276,"-1"-1"-2685,-3 0-411,5 0-360,1 5 180,11-4 90,0 4 90,5-5 0,6 0-1089,-5 0 1179,5 0 135,-3 0 0,2 0-585,2 0 210,-7 0 0,2 0 0,-3 0 60,5 0-135,-4 0 0,-1 0 314,-3 0-89,8 0 360,-18 0-540,2 0-90,-10 0-730,0 0 1,-4-5 0,-1-2 0</inkml:trace>
  <inkml:trace contextRef="#ctx0" brushRef="#br0" timeOffset="47778">10689 3472 10141,'4'0'2249,"0"0"-2639,-4 0 0,0 0 1</inkml:trace>
  <inkml:trace contextRef="#ctx0" brushRef="#br0" timeOffset="48204">10633 3472 8792,'4'0'810,"5"0"-721,-3 0-448,10 0 539,2 5 449,-1-4-359,-6 4 270,-6-5-1290,-5 0 1,0 0-1</inkml:trace>
  <inkml:trace contextRef="#ctx0" brushRef="#br0" timeOffset="48420">10722 3527 5418,'6'0'0,"-1"0"0</inkml:trace>
  <inkml:trace contextRef="#ctx0" brushRef="#br0" timeOffset="53106">2591 4084 7982,'6'0'1080,"-1"-5"-1620,-5 3 540,-5-2-90,3-1 90,-3-2 0,1 1 0,-2 1 0</inkml:trace>
  <inkml:trace contextRef="#ctx0" brushRef="#br0" timeOffset="53893">3259 3449 9602,'7'0'989,"-1"0"-989,-6 0-840,0 0 1,0 0-1</inkml:trace>
  <inkml:trace contextRef="#ctx0" brushRef="#br0" timeOffset="54858">3437 3549 9242,'7'1'-480,"-2"-6"0,-6-2 1</inkml:trace>
  <inkml:trace contextRef="#ctx0" brushRef="#br0" timeOffset="55169">3526 3394 7892,'0'0'0</inkml:trace>
  <inkml:trace contextRef="#ctx0" brushRef="#br0" timeOffset="55523">3637 3249 8432,'8'0'1259,"-2"0"-1798,-6 0 59,0 0 0,0 0 1</inkml:trace>
  <inkml:trace contextRef="#ctx0" brushRef="#br0" timeOffset="58854">2013 5475 9332,'5'0'1889,"-2"0"-1440,-3 0-449,5 5 90,-4-4 360,4 4-720,-5-5-90,0 0 0,-3 0 1,-2 0-1</inkml:trace>
  <inkml:trace contextRef="#ctx0" brushRef="#br0" timeOffset="59950">2992 5597 12030,'6'0'270,"0"0"-1200,-6 0 1,0 0 0</inkml:trace>
  <inkml:trace contextRef="#ctx0" brushRef="#br0" timeOffset="63856">4382 3794 12210,'4'0'450,"-2"0"1259,-2 0-1349,0-5-91,0 4 1,-5-4 0,4 5 180,-4 0-540,5 0 540,0 5-270,0-4 179,0 9-269,0-4 180,5 1 360,1 12-540,0-10 180,-1 22 269,0-3-359,-3-3-90,3 6-708,-5-19 708,0 0 360,4 2-450,-2-11 0,3 12-450,-5-14 540,0 9-90,0-9 90,0 4-2339,0-5 2238,0-5-709,0 4-2428,0-9 3148,0 4 0,-8-5 0,-2-1 0</inkml:trace>
  <inkml:trace contextRef="#ctx0" brushRef="#br0" timeOffset="64443">4549 3728 12390,'4'0'1439,"-1"-5"-1349,-3 3 0,0-3-90,0 5 720,-5 10-810,3-7 629,-7 22-449,7-17 90,-8 18-3122,9-4 3032,-4-8-542,5 11 542,0-18 343,0 14-253,0-13 1259,5 6-1259,-4-7 2576,14-1-2396,3 4 1797,0-14-2607,13 3 180,-16-7 0,-1 0 180,11 0-899,1-7-90,-15 9-450,-5 0 359,-1-4 1170,-5 9 0,-3-4 0,-1 5 0</inkml:trace>
  <inkml:trace contextRef="#ctx0" brushRef="#br0" timeOffset="65231">6584 3839 11311,'2'-6'2518,"0"-4"-2698,-2 9 180,0-9-180,0 8 540,0-2-90,0 4 360,0 4 269,0 3-719,0 4 0,0 0 90,5 5 90,-4 1-1922,4-1 1,0 0 1561,1 4 90,0 6-1566,4 0 1476,-8-11 0,3 6 0,0-6-1439,-4-13 90,4 8 1267,-5-10 82,0 0 0,-2-5 0,0-1 0</inkml:trace>
  <inkml:trace contextRef="#ctx0" brushRef="#br0" timeOffset="65527">6740 3817 13829,'2'3'3276,"5"10"-2594,-6 15-817,7-1 0,-1-1 135,-4 3-135,2-7 0,0-3-45,-5-13-1079,5-1 539,-4-5-1708,4 0 1798,-5 0 0,0 0 1</inkml:trace>
  <inkml:trace contextRef="#ctx0" brushRef="#br0" timeOffset="65844">6762 3805 12480,'3'-6'1709,"-1"1"-900,-2-4-719,0 1 0,0-3 270,4-4-450,8 8 585,6 6 0,1 5 314,-2 10-584,0 0 0,-4 0-225,-13 4 0,-10 2 90,3-13-360,-6 3 0,0 1-1529,-6 1 160,5-3 1,1-2 1333,0 0 0,-3-2 0,7-6 0</inkml:trace>
  <inkml:trace contextRef="#ctx0" brushRef="#br0" timeOffset="66959">9098 3917 12840,'-11'0'2788,"2"-5"-2608,9 4 0,0-4 0,0 0-90,0 4-180,5-9 0,-4 8 90,9-7 0,-4 7 0,0-3-90,4 5 90,-3 0-90,-1 5 0,4-3 180,-4 7-90,0-2 270,-1 9-180,-5 11 0,-5-7-90,-1 1 270,-5-6-181,-5 2 1,8 1 0,-2-4 0,0-2 360,8 1-270,-8-2 809,10-6-449,0-5-270,5 0-270,1-5 0,5 4 0,0-4 0,15-5 0,-11 7 45,1-4 0,-1-1-45,-2 2 0,3 0 0,-5-4 450,0 9-1170,0-9-359,-4 9 629,-2-4-719,-5 5 539,0 0-1169,0-5 899,0 4-719,0-4 0,0 5 1619,0-5 0,-2 3 0,1-3 0</inkml:trace>
  <inkml:trace contextRef="#ctx0" brushRef="#br0" timeOffset="67319">9421 3839 12120,'2'-6'3276,"4"-9"-2684,-5 12-142,4-11-360,-5 12-90,0-3 269,-5 5 1,-1 0 0,0 5 0,-4 2 360,4 9-540,-5-4 584,4 3 1,2 1-585,-1-1-135,3 5 0,1 1 135,2-7-500,15-4 0,9-1 1,-3-2-1,-3-1 1,3-4-1,0 0 0,1-1 1</inkml:trace>
  <inkml:trace contextRef="#ctx0" brushRef="#br0" timeOffset="68439">11901 3961 12660,'1'-11'3058,"0"0"-2788,-1 0 0,5 0-180,1 0-90,0 5 539,9-9-539,-12 12-359,26-7 269,-19 10 135,6 5 0,-1 0-45,-7-2 0,2 17 90,-10-3-270,-7-1 0,-1 1 180,-1 8 90,-7 1-90,1-15 0,8 0 90,-10 0-90,6 0 180,0 1-1,5-6 631,1-1-450,5-5 89,0 0-359,5 0-90,1 0 180,15 0 360,-2-5-495,-1 2 0,1 0-45,-1-5 0,-1-1-1080,0 3 1,1 0 270,9-5-720,-16 6-180,-6 0 359,-5 4-449,0-4 1799,0 5 0,-1-5 0,-1-1 0</inkml:trace>
  <inkml:trace contextRef="#ctx0" brushRef="#br0" timeOffset="68753">12179 3850 12660,'8'-12'3276,"-2"7"-975,-1 21-1942,-1 4 1,0 5 0,-1-2-503,1-3 1,0-1 142,1 6 0,1 3 0,-2-4 46,-4-6 0,1-3 224,4 10-720,-5-4-269,0-16 89,0-5-463,0 5 1,0 1 0</inkml:trace>
  <inkml:trace contextRef="#ctx0" brushRef="#br0" timeOffset="69076">12223 3872 12750,'4'-21'1092,"-1"0"0,-1 2 0,4 2 1209,20 6-2481,-6 10 629,7-3-359,-11 9-270,0 15 360,-8-15 540,2 25-540,-15-23-630,-6 14-360,-3-12 1,0 0 89,-6 8-89,-6-6-1530,10-1 540,9-9 1799,-8 4 0,7-5 0,-5 0 0</inkml:trace>
  <inkml:trace contextRef="#ctx0" brushRef="#br0" timeOffset="70561">9699 4607 11670,'2'6'630,"0"-1"-90,-2-5-570,0 0 0,0 0 0</inkml:trace>
  <inkml:trace contextRef="#ctx0" brushRef="#br0" timeOffset="72329">12157 4607 14908,'-5'0'450,"2"0"-1270,3 0 1,-2 0 0,1 0 0</inkml:trace>
  <inkml:trace contextRef="#ctx0" brushRef="#br0" timeOffset="74765">2491 5753 11501,'1'-5'2609,"2"4"-2085,-8-4-524,5 0 59,0 3 31,5-7-52,9 0 0,3 2-128,0-2 204,3 3 1,-4 7-205,-15 18 1,-5 4 178,6 2-134,-11 4 1,-2-3 44,9-17 89,-8 6 901,10-10-720,0-9-360,15-2 90,-12-2 0,12-1 0,-5 14 0,-7-4 270,12 19-180,-14-17 0,4 17 629,-15 1-629,7-11 225,-10 11 0,-3-3 854,6-13-1709,-3 6 1,0-2 629,1-9 0,1-5-90,5 4 989,1-14-4266,5 8 2236,0-4 1041,0 1 0,1 4 0,0-6 0</inkml:trace>
  <inkml:trace contextRef="#ctx0" brushRef="#br0" timeOffset="75470">2803 5675 10501,'6'-6'3276,"-1"1"-2324,-5 5-683,-10 5-89,7-4 540,-16 19-270,11-7-360,0 3 0,0 0 269,2 13-314,2-12 0,3-1-45,6 8 0,1-8 900,15-11-1710,-2-10 630,3-1 0,-6 0-3097,0-14 1697,-8 16 1580,7-16 0,-14 14 0,4-5 0</inkml:trace>
  <inkml:trace contextRef="#ctx0" brushRef="#br0" timeOffset="76516">4660 5697 14099,'4'-5'1259,"-1"4"-899,-3-4-180,0 0-180,0-1 0,0 0 0,5 1 0,2 5-180,-1-5 180,9 4 90,-8 6 90,4 7-180,-6 5 90,-5-1-90,0-9 0,0 2 0,-5-2 0,4-1 0,-4 4 0,5-9 0,0 4-90,0-5 0,5 0 0,1 5 0,15-4 180,-7 9 0,2-4 90,-11 5 180,-5 5 89,-5-3 1,-6 8-450,-2-14 0,-3 8 180,10-14-270,-4 9 270,-6-4-180,2 0-749,-7-1 749,15 0 90,-4-3-105,9-12 1,-7 6 0,4-11 0</inkml:trace>
  <inkml:trace contextRef="#ctx0" brushRef="#br0" timeOffset="76805">4872 5653 12390,'10'-7'3058,"4"8"-1978,-13 10-406,6 11 1,1 3-585,-6-1-60,1-2 0,2 2 0,-3-4-30,-2-4-45,2 2 0,1 0-1484,-2-1 269,4-5 1260,-5-2 0,-3-10 0,-2 0 0</inkml:trace>
  <inkml:trace contextRef="#ctx0" brushRef="#br0" timeOffset="77106">4927 5708 11041,'-2'-31'1638,"4"9"0,0 5-147,-1 13-1042,10-7 1,3 2 1170,11 28-1171,0-14-629,-14 14 0,-7 3 270,-16-8-1439,0 2 0,-3-1 1349,1-7 0,-2-3 0,-11 6 0,8-6 0</inkml:trace>
  <inkml:trace contextRef="#ctx0" brushRef="#br0" timeOffset="77870">7352 5642 10321,'3'5'3238,"0"1"-3058,-3 0 450,0 9-540,0-8 90,0 4 89,0 4-89,0-7-90,0 8 0,0-10 90,0 9-180,0-8 450,0 14-180,0-9 809,0 0-899,0-7 90,10-10-180,-2 3 45,11-7 0,3-1-225,0 1-441,-5-2 1,-2 1 170,0 4-1743,-4-9 1203,-3 12-2377,7-11 2814,-14 12 1,1-8-1,-6 4 1</inkml:trace>
  <inkml:trace contextRef="#ctx0" brushRef="#br0" timeOffset="78131">7441 5675 14998,'-3'17'2519,"1"-6"-1665,6 8 1,2 2-855,-2 0 0,0 1 225,4 5 0,0-1 44,-5-3 1,0-4-2158,7 2 1528,-9-13-1169,4 2 269,-5-10 440,0 0 1,-3 0 0,-1 0 0</inkml:trace>
  <inkml:trace contextRef="#ctx0" brushRef="#br0" timeOffset="78736">7697 5619 11400,'4'-5'3149,"-1"4"-2790,-3-9-179,0 9-180,0-4 270,0 5 180,-5 0-360,-1 0 180,-5 5-90,5-4 90,1 4 179,0 0 1,4 1 270,-9 15-451,4-2-89,2 4 0,1 1 0,-2-2-90,5 9 1169,15-6-1259,-11-20 45,5 8 0,2-2-135,0-9 180,1 3 270,10-5-270,-10-5-450,9-1 360,-8-1 0,3-3 90,-5 9-90,0-4-180,0 0-539,-5-1-990,-1-5 0,-5 5-1170,0 1 2879,0 0 0,-3 4 0,-2-4 0</inkml:trace>
  <inkml:trace contextRef="#ctx0" brushRef="#br0" timeOffset="79853">9954 5630 10951,'-1'-6'2338,"2"1"-2158,-6 0 90,5 4 90,0-4 360,0 0 539,0 4-989,-5 1 539,4 11-629,-4 2 0,5 8 0,-5 1-90,3 1-90,-7 0 180,7 8-180,-3-22 539,5 21-449,0-27 0,0 6 0,0-9-180,0 0 90,10-5 0,-2 4 450,18-14-720,-10 12 0,1-1 270,1-4 0,0 0 0,11-3-269,-4 5-1530,-23-4 1259,8 8-2608,-10-2 3148,0-1 0,-3 3 0,0-3 0</inkml:trace>
  <inkml:trace contextRef="#ctx0" brushRef="#br0" timeOffset="80138">10010 5675 13020,'8'17'1638,"-3"8"0,-1 1 0,2-9 0,-1 1-1676,-2 7 0,0-1 38,7 2 180,-8-5-180,2-12-1619,-4 15 629,5-16 361,-3 3-2648,3-6 1337,-5-5 1940,0-5 0,-3 4 0,0-4 0</inkml:trace>
  <inkml:trace contextRef="#ctx0" brushRef="#br0" timeOffset="80446">10210 5630 13199,'4'-11'2159,"4"0"-1979,-7 0-180,4 5-90,-5 1 2429,0 5-2069,0 5 0,5 6-181,-4 1 1,4 5 90,0 8-90,1-10-90,-2 3 0,-1 0-90,1 1 180,-4 8-383,5-10 203,-3-6-629,3 4 269,-5-7-1889,0 8 1530,0-10 809,0-1 0,-3-5 0,-1 0 0</inkml:trace>
  <inkml:trace contextRef="#ctx0" brushRef="#br0" timeOffset="80924">10244 5619 12261,'3'-6'1440,"0"-4"-210,-3 4-780,0-5-278,0 5 187,0 1-48,10 0-311,-7 4 35,17-9 55,-3 14-90,7-3 0,-7 5 629,-7 4-359,-5-4 90,-4 0 90,4 4-91,-5-4 1,0 5-180,-5-4 360,-11 12-540,2-10 45,-1 1 0,-1 1 135,2 0-180,-7-5 449,10-1-538,5-5-91,-4 5 90,9-4 90,-4 4-180,5-5-1799,-5 0 1079,4-5-989,-4 4 270,5-4 1619,0 5 0,-3 0 0,-1 0 0</inkml:trace>
  <inkml:trace contextRef="#ctx0" brushRef="#br0" timeOffset="82189">2569 6999 11041,'12'-23'1889,"-3"7"-1440,-9 11-179,0 5 540,0 5-810,0-4 180,0 9-270,0-9-90,5 14 180,-3-8 180,3 9-270,-5-5 180,5 0 0,-4 1 90,4-6-91,0-1 1,-4 0 90,14-4 90,-13-1-360,18-1 0,-12-9 90,8 9 360,0-4 180,-4 5-180,-1 5-181,-6-4 1441,0 24-1531,-3-21 91,-2 26-180,-2-22 0,-8 3-449,4 4 359,0-13-180,-9 18-90,8-18 90,-4 8-899,1-5-450,3-4-90,-4 4-1439,5-5 3148,1 0 0,-4-5 0,-3-1 0</inkml:trace>
  <inkml:trace contextRef="#ctx0" brushRef="#br0" timeOffset="82483">2614 7021 10231,'5'-5'2789,"0"4"-1890,-5-9-449,0 9-180,0-4 269,0 0 631,5-1-900,-4 0 539,19-9-719,-11 8 360,12-5 89,-5-2-988,-9 11 629,8-12 179,-9 9 91,6 0-450,-6 1 0,-1 5-1169,0-5 899,-4 4-2878,4-4 2248,-5 5 315,0 0 1,-5 0-1,-1 0 1</inkml:trace>
  <inkml:trace contextRef="#ctx0" brushRef="#br0" timeOffset="83025">2903 6899 11760,'0'-6'2969,"0"1"-2430,0 0-359,0 4-90,0-4 270,0 5-270,-5 0 270,4 0 179,-9 5-449,4 1-449,-5 5 448,4 0-89,2 0 720,1 5-180,2-3-270,-3 8-630,5-9 450,0 9 90,0-9 89,5 9-89,-3-13 0,2 7 90,11-7 0,0 0-270,-2 0 45,4 2 0,2-5 495,2-15-450,2 3-540,-4-9 450,6 0 540,-18 8-451,14-11-628,-13 11 539,7-3-540,-14 1 90,4 9-989,-5-9 540,0 9-91,0-4 180,0 5 1,4 0-1,2 0 1</inkml:trace>
  <inkml:trace contextRef="#ctx0" brushRef="#br0" timeOffset="83958">4783 7066 13379,'4'-11'1080,"-1"5"-1,-3 1 1,0 5-541,0 19-89,0 1-540,5 9-270,-4-13 1350,9-6-990,-8-9-450,2 4 900,1-5-990,17-10 450,-3 2 180,4-3-90,-8 6 0,-9 5 0,0 5 90,-1-3 270,0 7-180,-4-7 989,4 18-719,-10-7-360,4 4 0,-9-2 269,4-4-269,-5 2 0,-1-2-180,1-1-269,0-4-1800,-5 5 1529,9-5-989,-3-1 720,5-5-1,3 0 900,-7-5 0,4 4 0,-4-4 0</inkml:trace>
  <inkml:trace contextRef="#ctx0" brushRef="#br0" timeOffset="84256">4794 7055 12480,'4'-10'2968,"-1"7"-2158,2-11-540,-3 12 179,7-8 1,3 4-360,0-5 180,4 5-90,-5-4-90,1 9 0,-1-9 449,0 9-89,0-9-900,0 9-359,0-9 269,-4 8-629,-3-2-2108,-4 4 2747,0 0 0,-3-1 0,-2 1 0</inkml:trace>
  <inkml:trace contextRef="#ctx0" brushRef="#br0" timeOffset="84568">5050 6977 12750,'4'0'270,"0"0"179,-4 5 1350,0-4-1349,0 9 809,0-4-269,0 10-406,2 0 1,1 0-315,-2 5-180,4-5 0,0-1 0,-3 1 45,5 5 0,0 0-135,-4 3-1093,3-1 1,2 4 0,-2-7-2185,-4-6 2371,4 7 0,-2-7 906,-4-19 0,-4-2 0,-1-4 0</inkml:trace>
  <inkml:trace contextRef="#ctx0" brushRef="#br0" timeOffset="84853">5083 7055 11131,'5'-11'2338,"-6"0"-1348,-1-10-630,-3 7 539,15-12-719,-7 14 450,22-4-451,-17 9 1080,8 10 1,-1 4-181,-1 12-1214,-5-5 1,-2 0 224,-2 8-1,-15-1 271,-2-3-1079,-6-1-1,2-1-1534,5-10 1624,5-1-939,-9 0 670,13-4-2378,-18 4 2769,17-5 1,-11 0-1,10 0 1</inkml:trace>
  <inkml:trace contextRef="#ctx0" brushRef="#br0" timeOffset="87252">7886 7967 13379,'-8'-6'3276,"-3"-4"-1784,5 9-773,0-4-179,1 5-90,0 0 359,3 0 91,-3 0-720,15 0-90,3 0 314,9-2 1,3-1-315,-9 3 0,1-1-1131,8-2 0,3-1 1,-2 1 995,-7 2 0,1 1-32,5-2 0,4 0 0,1 1 77,-3 0 0,3 1 0,-1 1 0,-1-1 30,-2 0 0,-1 0 0,1 0-120,6 0 0,2 0 0,-7 0 90,-8 0 0,-17 0 90,3 0 221,-5 0-2110,0-5 831,0 4 968,0-9 0,-5 8 0,-1-3 0</inkml:trace>
  <inkml:trace contextRef="#ctx0" brushRef="#br0" timeOffset="87964">9354 8067 14459,'-5'0'3148,"-3"-4"-2698,7 2-450,-4-3 180,5 5 269,0 0 541,5 0-91,11 0-629,-3 0-45,9 0 0,2 0-90,-5 1 0,0-2-374,5-1 1,3-1 328,3 3 0,-2-1-45,-12-1 0,0-1 15,7 3 0,3 0 0,-3 0-60,-3-2 0,0-1 0,7 3 0,0-1 45,-7-2 0,-2 1 45,0 2-540,13 0 90,-17 0-180,2-5-1259,-11 4 540,-5-4 458,0 0 0,-7 4 0,-3-4 0</inkml:trace>
  <inkml:trace contextRef="#ctx0" brushRef="#br0" timeOffset="99357">5183 2937 14279,'-14'0'899,"4"1"-269,10-1-90,0 0-360,5 0-1,1 0 901,15 0-720,-7 4-1832,12-3 1,3 0 1561,1 4-45,-1-5 0,1 0-637,-13 0 0,-1 0 592,3-3 0,1 1 45,-3 1 0,0 0 0,1-1 0,3 0 112,5 0 1,6 1 0,1-1 0,-1 2-181,-7-1 1,-1 1 0,1 0-1,1-1 23,1 1 0,2-2 0,1 1 0,-2 0 0,-3 0-526,1 1 0,-2 0 0,-5 0 256,7 0 360,-9 0 1653,-5 0-1653,-1 0 1396,-6 0-4763,-5 0 0,-5 0 2851,4 0 0,-10 0 0,5 0 1</inkml:trace>
  <inkml:trace contextRef="#ctx0" brushRef="#br0" timeOffset="-171671.73">5595 4963 9332,'5'-5'3276,"0"-1"-2235,0-5-771,-4-1-90,4 6-180,-5 1 180,0 5-630,0 35 450,0-20 0,0 3 202,0 4 1,0 4-1,0 1 1,0-2-173,1-1 0,-1-2 0,-1 2-850,0 5 1,0 3 0,0 0 0,-1-4 716,2-1 1,-1-1-565,0-2 1,-1 0 0,0-5 666,2-7-184,0 3 184,0-14-180,0 9 0,0-9 0,0 4-3097,0-5 3017,5-5 0,-8 4 0,2-4 0</inkml:trace>
  <inkml:trace contextRef="#ctx0" brushRef="#br0" timeOffset="-170793.73">5595 4974 10141,'-7'-12'3276,"7"2"-3224,6 5-52,0 3-45,11 0 0,1 0 45,-10 2 0,8 0 0,2 0-180,-7 0-89,2-5 449,-2 3-91,-1-3 361,-4 0-90,0 4-360,-1-4-90,-5 5 90,0 0 0,0 5-360,0 6 450,0 7 360,0-3 0,0 2-91,0 7 1,0 1-225,0 1 0,0 1 15,0-1 0,0 0 0,0-2-60,0-5 0,0 0-1101,0 5 0,0 2 1,0-5 1010,0-3-727,0 5 1,0 6 0,0-5 726,0-5 0,0 5 0,0-2 0,0-6 0,0-8 0,0 7 90,0-14-90,0 4 2448,0-5-2538,-5-5 3366,4 4-3070,-19-4-206,11 5 90,-11 0 0,0 0-90,8 0 450,-9 0 0,3 0-1530,14 0-1348,-11 0 2428,15-10 0,-5 7 0,-1-7 0</inkml:trace>
  <inkml:trace contextRef="#ctx0" brushRef="#br0" timeOffset="-170284.73">5928 4952 11850,'1'-7'1889,"-1"3"-1799,0 4 450,0 4 719,0 18-750,0-1 1,0 6 0,0-1-565,0 3 0,0 2 190,-2-4 0,-1 3 0,0-1 0,1-5-273,1-3 1,0-2 137,-5 10 0,2-2 0,4-9 90,0 9-270,0-4 0,0-11-360,0-2-1798,0-10-939,0-10 826,0 7 2451,0-11 0,-1 7 0,1-4 0</inkml:trace>
  <inkml:trace contextRef="#ctx0" brushRef="#br0" timeOffset="-169317.73">5906 4996 12660,'0'-6'1619,"1"1"-1349,-1 0-270,0 4 0,0-4 0,0 5-270,5-5 270,-4 4 180,14-4-180,-13 5 0,18 0-180,-7-5 90,4 4 90,-1-4 180,-10 5-90,-1 0-90,0 0-90,-4 0 0,4 0-90,-5 0-180,0 5 360,0-4 540,0 9-270,0 1-180,0-4 0,0 13 0,0-17-90,0 16 0,0-6 269,0 9 1,0-5-270,0-1 180,0 0-90,0-3 0,0 3 810,0 10-631,0-11-134,0 2 0,0 2-135,0 9 90,0-3-90,0 6 90,-5-14 180,5-1 0,-1 0-180,-4 4-90,5 11 0,0-24 90,0 8 0,0-9-180,0 0 180,0-1 90,0-5-270,-5 0 90,4-5 90,-4 4-90,5-4 0,0 5-90,-5 0 90,4 0 0,-9 0 0,9 0 0,-4-5 90,5 4-90,0-4-90,-5 5 180,-1 5-90,-1-4-900,-8 4 540,8-5 360,-19-10 0,17 8 0,-6-8 0</inkml:trace>
  <inkml:trace contextRef="#ctx0" brushRef="#br0" timeOffset="-168815.73">5650 4729 9961,'6'-5'3276,"-1"4"-2414,-10-9-592,4 9-180,-4-4-270,5 5 540,0 0-360,0 5 269,0 1-179,0 10-90,5-9 0,-4 8 90,4-9 90,-5 6-360,5-1-89,-4 0-181,4-5-540,-5 4 810,0-9-3097,0 4 3197,0-5 0,-5 0 0,-1 0 0</inkml:trace>
  <inkml:trace contextRef="#ctx0" brushRef="#br0" timeOffset="-167786.73">5772 4662 12660,'1'7'809,"-6"2"-899,-1 3 180,-1 0-90,2-1-270,5 4 91,0-13 808,5 13-899,2-14-3007,14 4 2972,-13-5 0,12-5 0,-14-1 0</inkml:trace>
  <inkml:trace contextRef="#ctx0" brushRef="#br0" timeOffset="-167528.74">5973 4673 9781,'-6'18'3276,"2"-7"-2504,4 4-772,0-8 180,0 4 180,0 9-1530,0-11-179,5 7 180,-4-11-90,4-5 1259,-5 0 0,0 0 0</inkml:trace>
  <inkml:trace contextRef="#ctx0" brushRef="#br0" timeOffset="-167102.74">6017 4685 9781,'1'18'1638,"1"0"0,1-1-2305,4-2 127,-1 7-1978,-1-22 2967,-5-12 316,0-4 0,0-1 269,-1-1 0,2 2-1034,9-4 90,-8 1 180,13 29 0,-14-4-630,4 1-90,-10 3 91,4-4 359,-9 5 0,8-5 0,-3-1 0</inkml:trace>
  <inkml:trace contextRef="#ctx0" brushRef="#br0" timeOffset="-166526.74">6240 4985 11850,'1'-11'2429,"0"5"-1440,-1 26-269,5 6-316,-5-2 1,1 1-423,1-8 0,1 1 288,-3 8 0,0 0-180,0 1 59,0-6 1,0 3 0,0-3-60,0 8-90,0-1 0,0 1 0,0-9 0,0-1 225,0 4 0,0 0-405,0 2 0,0 0 90,0-7 0,0-2 0,0 6-823,0-7-1336,0-13-809,0-2 3058,0-7 0,-1-4 0,0 0 0</inkml:trace>
  <inkml:trace contextRef="#ctx0" brushRef="#br0" timeOffset="-165615.74">6251 4985 12390,'-4'-12'1979,"4"-3"-1350,-5 9-539,5-5 0,0 4 0,10-3-180,-3 9 0,14-9-90,2 4 180,-5 0-89,8 1-451,-3 0 540,-10 4 180,12-4-180,-23 5-90,13-5 90,-13 4 0,3-4-90,-5 5 90,0 0 90,0 15-90,0-7 45,-2 16 0,-1 3 135,-4 1-120,5-8 0,0 2 0,0-1-1577,-1 3 1,1-2 1561,2-1 0,0-1-45,0 5 0,0-3 0,0-2 45,0 3 0,0 0-45,0-7 135,0 9 0,0 0-45,0-4-45,0-2 0,0-1-45,0 5 45,5 2 0,0 2-45,-4-10 0,1 0 90,3 13 0,0-2 0,-5-9 90,-5 1-90,-2-19 269,-9 9-269,9-9 3186,-8 9-2710,4-4-386,3 0 270,-12 4-360,13-9-90,-9 4 0,5-5 0,5 0-2249,-4 0 1619,8-5 630,-8-6 0,8-1 0,-4-4 0</inkml:trace>
  <inkml:trace contextRef="#ctx0" brushRef="#br0" timeOffset="-165095.74">6629 4952 11760,'2'-13'1979,"0"3"-1349,-2 15-46,-3 14 1,1 3-405,0-2 30,1 1 0,-1 4 0,0-6 60,2-2 269,1 10 1,-2 1-1168,-4-6 763,5 6 0,-1 1 0,-1-8 0,-1-1-90,3 0 0,0 1 135,-1 3 0,-1 2 0,0-4-91,1 4 91,-1-6 0,0 4 0,1-3-450,1-3 0,0-1 360,0 14-90,0 0 667,0-20-667,0 0 0,0 0-540,0-5-2158,0 4 2068,0-9-1747,0-6 2377,0-2 0,-2-14 0,1 3 0</inkml:trace>
  <inkml:trace contextRef="#ctx0" brushRef="#br0" timeOffset="-164226.74">6607 4929 12660,'12'-15'629,"0"-1"1,7 0 0,1 3-630,-5 9 0,1 2-45,4-4 0,-2 1 45,0-2-180,-4-3 270,-12 9 0,3-4-90,-5 0-180,0 4 90,0-4 180,0 5 180,0-5-360,-5 4 180,3-4-90,-2 5 0,4 5 0,0-4 90,-5 14-90,3-8 90,-8 19 44,10-7 1,-1 1 0,-4 2 0,0 3 45,4-5 0,1 2 0,0 1-60,-2 4 0,0 0 0,1 1 30,1 1 0,0 2 0,0 0-38,0 0 0,0 2 1,1 0-1,-2-4-112,0-2 0,-1-3 0,0 1 45,2-1 0,1 2 0,-1-1 0,-2-4 135,-6 1 0,1-2-180,6 4 0,-1-2 0,-6-2 0,-3-3 0,-12 5 0,8-9-90,-4-3-3187,-6-20 2589,14 2 1,-17-3 0,21 6-1</inkml:trace>
  <inkml:trace contextRef="#ctx0" brushRef="#br0" timeOffset="-163419.74">6462 4729 10591,'2'-25'3276,"4"1"-2684,0 22-862,10 2 450,-8 2-180,2 13 0,-10-13 90,0 18-90,0-13-90,0 4 90,-5-1 0,4-4-180,-4 6 360,5-1-90,0-5 989,5-1-899,11-10-225,0 2 0,1 0-45,4-4-1549,3 2 1,-3 1 883,-16 2 0,13-3 0,-20 5 1</inkml:trace>
  <inkml:trace contextRef="#ctx0" brushRef="#br0" timeOffset="-162741.74">7107 4874 10411,'14'-16'2339,"-5"8"-2699,-4-2 450,-5 5-90,5 4 0,-4-4 719,4 5-898,-5 0 1168,0 10 135,0 14 1,0 4-945,0-12 0,0 0-829,0 9 0,0 3 1,0-4 1097,0 7-359,0-12 0,0 0 0,0-3 0,0 0 90,-1 7 0,-1 3 0,0-2-135,2-2 0,-1 1-23,0 0 1,0 4-1,-1 1 1,1-4-316,-2 7 1,1-2 562,1 3 0,1-1-270,-3-8 0,1-3-3277,2 6 2612,0-19 0,-3-2 0,0-11 0</inkml:trace>
  <inkml:trace contextRef="#ctx0" brushRef="#br0" timeOffset="-162072.74">7085 4818 12660,'14'-12'270,"0"2"-360,-3 10-270,15 0 0,-16 0 495,7 0 0,1 0 135,-10 0-360,23-5 0,-22 4 989,11-4-899,-19 5 270,4 5 0,-10 6-90,4-4 270,-4 18-450,5-11 270,0 13-181,0-5 1,0 0 0,0-3 0,0-1-90,0 8 45,0-8 0,0 1 45,0 3 0,0-2-257,0-4 0,0 1 212,-1 10 0,2-1 45,4-1 0,-4-5 0,-2 4 0,2-3-180,4 5 120,-4-3 0,-2 5 0,1-2-30,1 0 0,-2 0 135,-4 3 0,0 0-90,5-6 0,-2-2 45,-13 5 269,0-12 1,-1-2-270,-7 3-180,-6-1 0,1-2-180,12-6-90,-2-2 1,1-3-541,10-6 695,-9 4-3072,5-19 3196,0 16 1,2-20 0,1 11 0</inkml:trace>
  <inkml:trace contextRef="#ctx0" brushRef="#br0" timeOffset="-161403.74">7185 4618 11760,'3'-6'1529,"5"1"-1259,-7 0-450,9 4 270,-4-4 0,0 24-270,-1-9 360,-10 21-360,4-23 360,-4 1-270,5-4-90,10-3 270,-7 8 270,6-9-450,-9 9 360,0-9-630,-14 9-899,5-4-2018,-7 0 3129,11 4 0,2-9 1,0 4-1</inkml:trace>
  <inkml:trace contextRef="#ctx0" brushRef="#br0" timeOffset="-160949.74">7519 4952 10321,'4'27'3276,"-1"-4"-885,-3 0-1357,0 6 1,0 2-811,0-13 1,0 1-105,0 3 0,0 6 0,0 2 0,0 2 0,0-4 0,0-4-112,0 2 0,0-1-256,1 6 1,0 7 0,0-4 0,1-12 30,-1-13-2842,4 6 2592,-5-20-2810,5-6 797,-4 3 2480,4-7 0,-8 9 0,-1-5 0</inkml:trace>
  <inkml:trace contextRef="#ctx0" brushRef="#br0" timeOffset="-160447.74">7541 4851 9871,'4'0'3276,"-1"-4"-2864,-3 2 218,-5-8-360,4 9 269,-4-9-269,5 9-180,0-4-90,0 0 0,0 4 0,10-9-90,-8 9-270,13-4 91,-9 5-631,1 0 540,3 0-2917,-4 0 3174,0 0 0,-4 0 1,-6 0-1</inkml:trace>
  <inkml:trace contextRef="#ctx0" brushRef="#br0" timeOffset="-159613.74">7474 4762 9781,'4'0'3276,"-1"1"-2234,-8 3-952,4-2 180,1 3-540,11-5 270,-3 0-90,6 0 0,3 0 180,-9 0-180,17 0 90,-22 0 270,11 0-270,-12 0 0,3 0 270,-5 0-180,0 5 0,0 1 89,0 5-89,0-5-53,0 9 0,0 11 0,1 7 0,0 6 0,0 1 0,-1-2 0,1-3 0,0-9-7,-1 0 0,0-6 0,1 6-55,-1-3 1,1 4-1,-1 4 1,1 2-1,0 0 1,0-1-1,-1-2 1,1-4-1,-1-6 250,0 6 0,0-7-135,0 0 45,0 7 0,0-1-135,0-12 449,-5 8-808,4-14 359,-4 2 0,5-7 3276,-5 3-3135,3-5-1924,-12 0 1063,11-5-2557,-17-2 3264,13 1 0,-12-4 1,3 4-1</inkml:trace>
  <inkml:trace contextRef="#ctx0" brushRef="#br0" timeOffset="-158717.74">5739 5219 9512,'13'6'3276,"2"-1"-1875,-14-5-952,14-2 1,5-1-450,-8 2-45,6-2 0,0 1 135,-7 2-180,-5-5-179,-1 4-3008,-5-4 2300,0 5 1,0 0-1</inkml:trace>
  <inkml:trace contextRef="#ctx0" brushRef="#br0" timeOffset="-158316.74">6017 5196 12300,'-5'5'720,"0"-3"539,15 3-809,-2-5-91,13 0-179,1 0-90,-8 0-180,6 0-270,-19 0 1,4 0-734,-5 0 1,0 0 0</inkml:trace>
  <inkml:trace contextRef="#ctx0" brushRef="#br0" timeOffset="-157775.74">6373 5196 12750,'8'7'809,"-2"-2"-179,-1-5-540,1 0 450,10 5-361,-3-4 1,3 4 0,-5-5 270,5 0-270,0-3 0,0 1-180,0 1 0,14-4 0,-29 5-360,9 0 90,-8 0-539,3 0-284,-5 0 1,0 0 0</inkml:trace>
  <inkml:trace contextRef="#ctx0" brushRef="#br0" timeOffset="-157270.74">6707 5196 12480,'6'5'2428,"-7"-3"-2248,31 8 90,-10-9-180,8 4-90,3-5 0,-17 0 0,7-5 0,-10 4 90,10-4-90,-12 5-2249,11 0-629,-19 0 2878,4 0 0,-5 0 0</inkml:trace>
  <inkml:trace contextRef="#ctx0" brushRef="#br0" timeOffset="-156636.74">7229 5163 11580,'4'6'2429,"-2"-1"-1799,3-5 269,22 10-809,-16-7 0,6 2 0,0-1 0,-4-4-90,-1 0 0,3 0 0,-9 0-360,6 0-359,-6-4-91,-1 2 810,-5-3 0,-3 5 0,-1 0 0</inkml:trace>
  <inkml:trace contextRef="#ctx0" brushRef="#br0" timeOffset="-155954.74">7663 5219 11580,'-2'6'3276,"1"-1"-2504,1-5-322,5 5-360,-4-4 629,19 4-539,-11-5 90,22 0-180,-18 0 360,18 0 0,-7 0-450,4 0 89,0 0 46,-12 0 0,0 0-45,14 0-90,-2 0-90,-7 5-180,-10-4 1,-4 4-2790,-2-5 2070,-5 0 989,0-5 0,-4 4 0,-1-4 0</inkml:trace>
  <inkml:trace contextRef="#ctx0" brushRef="#br0" timeOffset="-155041.74">5428 5252 10861,'5'0'3276,"0"0"-1425,0 0-1581,1 0-180,25 5 90,-5-9-135,-9 6 0,0 0-135,9-7 0,-19 5 180,13 0-180,-13-5-720,4 4-359,-6-4 629,-5 5-280,0 0 1,-4 0 0,-2 0 0</inkml:trace>
  <inkml:trace contextRef="#ctx0" brushRef="#br0" timeOffset="-154311.74">5005 5041 11940,'5'-5'1889,"-2"13"-1079,-3 0-676,3 8 1,-1 5-45,-1 2 0,0 0-450,1-4 1,1-1 359,-3 13 0,-4-26 0,-1-5 0</inkml:trace>
  <inkml:trace contextRef="#ctx0" brushRef="#br0" timeOffset="-154075.74">4972 4952 12570,'4'-12'1349,"0"6"-1529,-4 1-90,0 5 360,0-5-90,5 4 0,-8-4 0,4 5 0</inkml:trace>
  <inkml:trace contextRef="#ctx0" brushRef="#br0" timeOffset="-153798.74">5116 4896 11311,'5'5'2608,"-1"1"-1529,-4 10-809,0-3 360,0 13-360,0-13 44,0 7 1,0 1-135,0 0-135,0-3 0,0 1 45,0 2 0,0 0-1217,0 6 1127,0 3 0,0 2-405,0-3 1,0-1-91,0-5 0,0-2 180,0 4 1,0-4 314,0-10 0,-4-4 0,-1-3 0</inkml:trace>
  <inkml:trace contextRef="#ctx0" brushRef="#br0" timeOffset="-153455.74">5172 5185 13110,'11'4'2788,"3"3"-2608,-13 6 134,1 7 1,1-1-45,2-11 90,-4 9 0,0 0-90,3-10-90,-4-1 359,-5-11-629,4 2 0,-9-16-359,9-9 449,-4 7-965,5-10 875,5 20 0,1 0 225,7 0 0,0 1-45,2 2-180,6-7 180,-11 15 0,-4 19 0,1-9-180,-12 16-180,-3-15 1,-3 1-2700,-9-1 2160,16-5 809,-20 4 0,17-9 0,-8 4 0</inkml:trace>
  <inkml:trace contextRef="#ctx0" brushRef="#br0" timeOffset="-151619.74">5506 5185 9961,'5'0'2879,"0"0"-2879,-5 0 270,0 5-181,0-3 271,0 2-270,0 1-360,0-3 270,0 8-449,5-4 1168,1 5-1438,0 0 988,4 0 91,-4 5-360,1-8-90,3 6-180,-9-12 270,4 3 0,-5-5 0,0 0 450,0 5-989,0-4 988,0 4-269,-11 7 0,-3 0-270,3 0-90,-5 3 0,1 0-247,4-3 247,4-1-180,-8 0-89,13 0-1620,-8-5 809,10 4 1260,0-9 0,-4 4 0,-2-5 0</inkml:trace>
  <inkml:trace contextRef="#ctx0" brushRef="#br0" timeOffset="-150881.74">5750 5185 9691,'0'7'2249,"5"-3"-1709,-3 1-90,8 7-91,-4 0-359,5 4 90,-5-5-180,-1-5-179,-5-1 628,5-5-449,-4 0-179,4 0-181,-5 0 1259,0 5-719,0-4-360,0 9 270,-5-3 360,-1 4-720,0 0 360,-4 5 180,4-4-1169,-5 9 629,4-8-1979,2 3 900,5-10 1439,0-1 0,0-5 0,0 0 0</inkml:trace>
  <inkml:trace contextRef="#ctx0" brushRef="#br0" timeOffset="-150136.74">6095 5174 9961,'6'-6'3059,"-4"1"-2880,3 5-358,-5 0 718,5 0-809,-4 0 630,4 5-90,5 1-270,-8 5 270,13-4-270,-9 2-360,6-2 360,-6-1 270,-1-1-90,-5-5-270,0 0 0,5 0-180,-4 0 450,4 0-360,-5 0 540,0 5-360,0-4 360,0 9-270,-10 1-270,-2 11 180,-6-3-450,7-1 0,1 0-899,-2 1-290,4-5 1,0 0 1227,-4 2 0,6-5 0,0 0 0</inkml:trace>
  <inkml:trace contextRef="#ctx0" brushRef="#br0" timeOffset="-140488.74">5483 5274 12570,'6'0'1079,"-1"0"1350,-5 0-2339,0-5 90,0 4-180,0-9 0,0 9 90,0-4-90,0 0 90,0 4-90,0-4 90,-5 0-90,3 4 179,-3-9-179,5 4 90,0 0-90,0-4 0,0 8 180,-5-12-270,4 6 90,-4-3 0,0 1 0,4 9-90,-4-14 90,5 13 0,0-13 0,0 13 450,-5-12-900,4 1 540,-4 1-180,5-8 90,0 18 90,-5-13-90,4 9-90,-4-1 90,5-2 0,0 7 0,0-3 0,0 0 0,0 4 0,0-9 0,0 4 0,0-5 0,0 0 0,0 5 0,0-4 0,0 9-90,0-4 90,0 0 90,0-1-90,0-1 0,0-3 0,0 4 90,0 0-90,0 1 0,0 0-90,0-1 90,0-5 0,5 5 0,-4 1 90,4-5-180,-5 7 180,5-11-90,-4 7 0,9-4 0,-9 5 0,9-9 0,-4 8 0,1-4 0,-2 6 0,0-5 0,-4 7-90,9-11 0,-4 7 90,5 1 90,-5 1-90,4 0-90,-4 4 90,1-4-90,3 0 90,-9 4-89,9-9 89,-4 9-90,5-4 90,-5 5 90,-1-5-180,0 4 90,1-4 0,6 5 0,-6 0 0,-1 0 0,5-5 0,-3 4 539,9-4-539,-5 5 450,-4 0-990,3-5 540,1 3-449,6-3 449,1 5 449,-2 0-449,-10 0-359,4 0 359,-4 0 89,5 0-89,0 0 0,0 0 90,-4 0-90,8 0 90,-13 0-90,13 0-90,-9 0 90,5 5 0,-5-3 0,4 3-90,-8-5 90,13 5-89,-8-4 89,4 4 0,-1 0 0,-4-4 0,5 9 0,-4-9-90,8 9 90,-8-9-90,9 9 180,-5-4-90,-5 0 0,-1-1 0,0-5 0,-3 5-90,8-3 180,-4 7 0,0-7-90,-1 3-180,0 0 90,-4-4 180,4 9 0,-5-9-90,5 9-90,-4-9 90,4 9 90,-5-9-180,5 9 90,-4-9 0,4 9 0,-5-9 90,5 14-90,-3-7 0,3 3 0,-5 9 0,0-12 0,0 18 0,0-18 90,0 11-90,0-11 0,0 8-90,0-5 90,0 0 0,0 5 0,0 2 0,0-1 90,0-1-180,5 0 90,-4-9 90,4 3-90,-5-5 0,0-3 89,0 7-268,0-2 179,0-1 90,0 4-90,0-9-90,5 9 90,-4-4 90,4 5-90,-5-5-90,0-1 90,0-5 90,0 5-90,0-4-90,0 4-1003,0-5 1,0 0 0</inkml:trace>
  <inkml:trace contextRef="#ctx0" brushRef="#br0" timeOffset="-139590.74">6039 5119 12750,'-5'0'1349,"1"0"-450,4 0-809,5 5-90,-4-4 180,4 4-180,0 0 540,1 1-540,5 5 0,-5-5 90,4-1 0,-9 0 0,9 1-90,-8 0 90,8 4-90,-9-8 0,9 7 90,-9-7 0,4 8 90,-5-9 89,0 4-89,0-5-270,5-5 180,-4 4-90,4-4 0,-5 0 0,0 3 0,0-7 0,5 2 0,-4-4 0,4 0-90,-5 5 180,0 1-90,5-5 0,-4 3 0,4-9 0,-5 0 450,0 8-450,0-7 0,0 14-360,5-14 450,-3 13 360,3-13-540,-5 14-360,5-9 450,-4 4 90,4-1-180,0 2 90,-4 1 0,4 2-90,-5-3-730,0 5 1,-1 0 0,0 0 0</inkml:trace>
  <inkml:trace contextRef="#ctx0" brushRef="#br0" timeOffset="-137992.74">6117 5141 12210,'1'-6'900,"5"1"-900,-5 0 0,4 4 0,-5-9 179,5 3-179,-4 1 0,4-4 0,0 4 0,-4-5 0,4-5 0,0-1 0,-3 4 0,3-1 270,-5 2-719,0 0 449,0 1 359,5-14-359,-4 10 0,4-12 0,-5 11 0,0 10-270,5-9 540,-4 8-270,4-9-180,-5-1-89,0 10 628,5-13-179,-4 18-180,4-8 0,-5 5 90,5-1-180,-4 0 180,4-4-90,0 4 0,1-6-90,1 6 180,3-4-270,-9 9-90,9-9 270,-9 9 630,9-9-630,-4 4-90,5 0-180,0-4 180,-4 4 360,8-6-360,-8 1 180,9 0-180,0 5 0,7-4 90,-10 4 0,7 0 90,-14 1-90,10 5-90,-8 0-90,7 0 180,-4 0 270,1 0-450,4 0 180,-9 0 0,3 0 180,-4 0-180,0 0-180,4 0 180,-4 5 180,5-4-90,0 4-270,1-5 180,-6 5 90,4-4 90,-9 4-90,4-5-90,0 5 0,1-4 0,5 4 90,0 0-180,-4-4 0,3 4 0,-9 0 180,9-3 270,-9 2-540,14 1 90,-13-3 90,13 8-90,-9-4 270,1 0-270,3 4 90,-4-4 270,5 0-270,-5-1 0,4 0 90,-4 1-90,0 0 90,4 4-90,-8-8 0,7 7 90,-2-2-180,-1 9 180,4-9-90,-9 8 0,4-9 90,0 0-90,-4 4 0,4-4 0,-5 1 0,0 2 0,0-2 0,5 4 0,-4-5 90,9 4-90,-8-4 0,3 5 0,-5-5-90,0 4 90,4-4-90,-2 6 180,3-6-90,-5 4 0,5 1 0,-4-4 0,4 13 0,0-3 0,1 2 0,0 7 0,4-14 0,-9 4 0,4-10 0,-5-1 0,5 0 90,-3 1 0,3 1 0,-5 3-90,0-9 90,4 9 89,-2-4-179,3 0 0,-5 4-90,0-9 180,0 9-90,0-9 0,0 4-899,0-5-2378,0-5 1247,0-1 2030,0 0 0,-2 1 0,-1 5 0</inkml:trace>
  <inkml:trace contextRef="#ctx0" brushRef="#br0" timeOffset="-137388.74">6807 5119 14009,'7'6'2069,"6"4"-1619,0 1-360,3-4-1,-10 3 91,4-5-180,-4 6 90,0-3 0,-1 6 0,0-7 0,-3-1 0,3-1 90,-5 0-90,0-4 180,0 4-90,0-5-90,4-5-180,-2 4 90,3-9 449,0 4 91,-4-1-900,9-7-179,-9 6 539,9-8 0,-4-5 0,0 7 90,4-7-180,-8 10 180,7-10-90,-7 13 0,8-12 90,-4 9-90,0-2 0,-1-3 0,-5 10 0,0-4-90,0 9-450,0-4-280,0 5 1,-2 0 0,-1 0 0</inkml:trace>
  <inkml:trace contextRef="#ctx0" brushRef="#br0" timeOffset="-135840.74">6940 5174 13739,'3'-11'1080,"-1"5"-901,-2-4-89,0 4 90,0-5 180,5-5-270,-4-2-90,4 1 90,-5-4 0,5 4-90,-3-1 0,3-3 0,-5 14 180,0-18-180,0 17-90,0-23 90,0 12 0,0 2 90,0-3 0,4 3-90,-2 3 90,8-16-180,-9 27 180,9-27-90,-9 26 90,9-15-180,-4 2 180,0 4-90,4-3 0,-8 6 0,3 9 90,-1-9-180,3 4 0,-1-1 180,4-2-180,-9 2 180,14-4-180,-8 0 0,5 5 90,-7 1 0,-1 0 0,3-1-90,4 0 0,0-4 0,0 9 180,0-9-90,1 8-90,-1-7 0,0 7 90,0-8 90,0 9-180,0-4 180,-4 5 0,7-5-90,-11 4-90,12-4 90,-14 5 0,14-5 0,-8 4 0,10-4 0,-1 5 0,-9 0 90,13 0-90,-18 0 0,13 0 0,-9 0 90,6 0-180,4 0 180,-9 0 0,13 5-90,-12-4 0,3 4 0,-1-5 0,-9 5 90,9-4-90,-4 4 0,0-5 0,4 5 0,-9-4 0,9 4 0,-4 0-180,11 1 270,-10 1-90,13 3-90,-13-4 90,5 0-90,-3 4 90,-7-9 0,13 9 90,-8-4-180,14 10 0,-4 1 0,-4-4 90,0 0 0,-1-1 0,-9-9 0,12 17-180,-5-14 180,-7 5 0,12 1 0,-14-6-270,4 4 180,0-4 0,-4 5 90,4-5-90,0 9 180,1-13-180,5 23-179,5-11 269,-8 3 0,2-2 0,-10-9 0,0 0 0,0 4 0,0-4-90,0 5 269,5 1-89,-4-1-90,4-5 0,-5 4 270,0 1-180,0 1-90,0-1 90,0-1 90,0-4 0,0 1-90,5 3 0,-4-4-90,4 0 90,-5 4 0,0-9 90,5 9 0,-4-9 269,4 14-359,-5-13 90,0 13-90,0-9-90,0 1 0,0 3 90,0-4 90,0 5-180,0 0 0,0-5 0,0-1 90,0-5-90,0 5 0,0-4 0,0 4-1979,0-5-1298,0-5 3151,0-1 1,-3 0 0,-2 1 0</inkml:trace>
  <inkml:trace contextRef="#ctx0" brushRef="#br0" timeOffset="-135230.74">7730 5096 11850,'4'6'3058,"0"-1"-2608,1 0-270,-4-3 360,9 8-360,-9-9 180,4 9-181,-5-4 1,5 5-180,-3-5 270,7 4-180,-7-9 0,3 9 0,0-4-90,-4 1 0,9 2 180,-9-2 0,4-1-90,0-1 90,1-5-180,0 0 90,4-5-90,-9 4 90,9-14 629,-3 7-629,-1-8 0,4 5 989,-4-5-809,0 4 360,4-4-270,-4 4-90,0 6-91,-1-4 181,-5 9-270,5-9 90,-3 9 0,8-4-180,1-5 0,-4 8-90,8-13-270,-9 9-2158,5 0 179,-4 1-938,-2 5 3016,-5 0 1,-9 4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0:56:55.094"/>
    </inkml:context>
    <inkml:brush xml:id="br0">
      <inkml:brushProperty name="width" value="0.05292" units="cm"/>
      <inkml:brushProperty name="height" value="0.05292" units="cm"/>
      <inkml:brushProperty name="color" value="#FF0000"/>
    </inkml:brush>
  </inkml:definitions>
  <inkml:trace contextRef="#ctx0" brushRef="#br0">8026 2447 24575,'4'5'0,"-1"-1"0,10-2 0,-4-4 0,2 1 0,-4-2 0,1-2 0,3 0 0,8-10 0,2 2 0,-8 5 0,1-1 0,-1-1 0,0 2 0,6-1 0,6-8 0,-16 12 0,3-4 0,-8 6 0,1-1 0,-3 3 0,1 0 0,-2 1 0</inkml:trace>
  <inkml:trace contextRef="#ctx0" brushRef="#br0" timeOffset="917">7001 3342 24575,'11'-1'0,"3"0"0,-6 1 0,1 1 0,-6-1 0,0 2 0,1 0 0,0-1 0,3 3 0,-2-2 0,1 1 0,-2-2 0,-1-1 0,2 0 0,3 0 0,4 0 0,9-4 0,-6-2 0,1-1-514,-1-2 1,0 0 513,4-2 0,0 0-852,1 1 0,0-1 852,1-1 0,0 0 0,3 0 0,0 0-958,-2-2 1,1-1 957,1 2 0,0 1 0,-5 1 0,0 0-218,2 0 1,-1 1 217,0 0 813,-1-1-813,-12 8 389,-2-2 0,-2 4 0,0-2 0</inkml:trace>
  <inkml:trace contextRef="#ctx0" brushRef="#br0" timeOffset="1958">7291 4399 24575,'13'13'0,"6"3"0,-8-9 0,13 6 0,-9-6 0,-1-1 0,-5-3 0,-6 0 0,3-2 0,-2 1 0,-1-2 0,5 0 0,3 0 0,11-6 0,1 0-431,-6 0 1,0-2 430,11-5 0,-13 4 0,0 1 0,11-8 0,-1 0 0,0 5-304,-6-3 304,6 3 0,-8 2 0,-1-1 0,-6 6 0,-7 2 0,1-1 848,-1 3-848,0-2 79,0 0 0,-2 1 0,0 0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25:01.375"/>
    </inkml:context>
    <inkml:brush xml:id="br0">
      <inkml:brushProperty name="width" value="0.05292" units="cm"/>
      <inkml:brushProperty name="height" value="0.05292" units="cm"/>
      <inkml:brushProperty name="color" value="#FF0000"/>
    </inkml:brush>
  </inkml:definitions>
  <inkml:trace contextRef="#ctx0" brushRef="#br0">3048 1035 10051,'6'0'-360,"-1"0"360,-5 0-89,0-5 448,0 3-539,0-2-510,0 4 1,0 0 0</inkml:trace>
  <inkml:trace contextRef="#ctx0" brushRef="#br0" timeOffset="7712">6340 2637 9332,'-20'-5'3058,"7"4"-2069,-3-4-719,11 5-90,0 0-90,4 0 180,-4 0-90,5 0-180,5 5 90,6-4-360,2 9 270,3-9 90,-5 4 0,0-5-540,5 0 450,-3 5 180,8-4-270,-9 4-90,4-5 630,15 5-630,-19-3 270,10 0 0,5 0 135,1 1 0,0-1-166,-6-1 1,1-1 0,-1 1-195,10 1 1,-2 1 89,-6-3 0,-2 0 45,2 0 157,-3 0 0,5 2 1,2-1-1,-5 1-202,-6-2 0,0 1 117,6-1 0,6 1 0,2 0 0,-2 0 0,-7 1 63,-5 0 0,0 1-75,9-3 0,5 0 0,-4 1 389,-5 2 1,-3-1-360,-1-2 0,-2 0-90,5 0 90,0 0-270,0 0 0,1 0 180,7 0-1435,-8 0 0,-1 0 1525,-9 0 450,20 5-181,-10-4-629,2 2 1,1-1 628,-4-2 1,0 0-270,11 0-240,-10-1 0,4-1 1,-5 0 238,-1 1 1,12-2 0,-1 1 0,-15 2 45,10 0 0,1 0-45,1 0 0,-2 0 0,4 0 0,-5 0-540,7 0 450,-4 0 0,2 0 315,1 0 0,-3 0-270,-8 0 0,0 0 460,2 0 0,2 0 0,-4 0-505,3 0-449,-6 0 539,10 0-1,-11 0-402,16 0 313,-18 0 0,8 0 0,-9 0 360,4 5-900,5-4 540,-7 4-450,7-5 540,0 0-90,-2 0 1178,8 0-1223,-8 0 0,-1 0 45,8 0-481,-7 0 1,0 0 480,-2 0 90,4 0-90,-8 0 0,13 0 0,-13 0 0,8 0 539,-5 0 1,2 0-1080,-1 0 630,-1 0-629,-5 0 2980,11-5-1901,-9 4-450,3-4-540,-11 5-643,-5 0 1,0 0 0</inkml:trace>
  <inkml:trace contextRef="#ctx0" brushRef="#br0" timeOffset="13804">1446 6743 11670,'3'-5'990,"0"4"89,-3-4-719,0 5 270,0-5-451,0 4 361,0-4-90,0 5-450,-5 0 0,3 0 0,-3 0 270,5 0 90,0 5 89,-5 1-359,4 5-90,-4 0 90,5 0-90,-5 15 180,4-11-90,-4 11 0,5-5-90,0-2 90,0 8-90,0-10 90,0 4-90,0-8 90,0 8 360,0-4-450,0 0-270,0-6-1259,0-6-450,0-5 270,0-5 809,0-1-449,0 0 1349,0-9 0,-2 8 0,-1-9 0</inkml:trace>
  <inkml:trace contextRef="#ctx0" brushRef="#br0" timeOffset="14178">1424 6710 10861,'-3'-6'2608,"0"1"-2608,3 5 1080,0 0-541,5 0-269,-4 0-3212,14 0 3032,-7 5-138,13-4 48,-14 4-90,13-5 180,-18 0-90,18 0-90,-17 0 0,17 0 180,-13-5-90,9 4-540,-5-4 3548,-4 5-3367,-2 0-379,0 0 288,-4 0-1259,4 0 839,-5 0 1,0 0 0</inkml:trace>
  <inkml:trace contextRef="#ctx0" brushRef="#br0" timeOffset="14537">1435 6866 9062,'3'11'3276,"-1"-5"-1515,-2-1-412,0-5-989,5 0 90,2 0-360,-1 0-90,9 0 0,-8 0 0,9 0 270,-5 0-270,6 0-360,-5 0 360,-1 0-90,-1-5-540,-9 4 90,9-4 91,-9 5-721,4 0 77,-5 0 1,0 0 0</inkml:trace>
  <inkml:trace contextRef="#ctx0" brushRef="#br0" timeOffset="14872">1413 7077 11221,'3'6'1349,"-1"4"-630,-2-9-359,0 9 360,0-9-360,0 4 809,5-5-899,-4 5 269,9-3-179,-4 3-270,6-5 90,-1 0 450,0-5-540,0 3-90,0-3-540,5 0 1080,7 4-1,-5-4-1258,3 0-1530,-4-1 1709,-10 0-2428,8 1 2968,-9 0 0,-3-1 0,-1-5 0</inkml:trace>
  <inkml:trace contextRef="#ctx0" brushRef="#br0" timeOffset="15232">1657 6932 10141,'4'-6'1439,"-1"1"-809,-3 5 270,5-5-631,-4 4 1,4-9-270,0 9 630,1-9-270,5 9-180,0-4 89,1 5 1,-1 0 90,0 5-180,0 1 90,0 5 180,0 5-361,-4-3 901,-2 3-1080,-5-5-450,-5 0 91,-2 0 898,-4 0-269,0 0-1799,0 5 270,0-3-450,-5-2-630,8-6 2429,-2-5 0,2 0 0,-2 0 0</inkml:trace>
  <inkml:trace contextRef="#ctx0" brushRef="#br0" timeOffset="15600">1791 6888 10771,'16'-13'3276,"-8"13"-256,-14 8-2480,0 3-450,1-1 0,5-9 270,0 14-180,0-8-900,0 14 720,0-8 540,0 13-450,5-13-540,-4 8 630,9-14-180,-9-3-270,9-4-90,-4 0-180,0 0-1618,9-4 808,-7 2 1350,13-13 0,-17 8 0,2-9 0</inkml:trace>
  <inkml:trace contextRef="#ctx0" brushRef="#br0" timeOffset="15910">1980 6854 11940,'4'-1'3276,"0"2"-1856,-6 16 1,-1 7-972,2 2 1,0 1-405,-1 1 0,-1-1-877,3-2 0,0-3 922,0-1 49,0-3 0,0 1-139,0-3 0,0 0-135,0 7 0,0-3-135,0-2-179,0-4-2250,0-12-578,0 3 2634,0-15 1,-3 2 0,-1-8-1</inkml:trace>
  <inkml:trace contextRef="#ctx0" brushRef="#br0" timeOffset="16190">1958 6966 9602,'4'-11'1529,"-1"-5"-810,-3 8 361,5-17-900,1 22-360,1-17 270,2 19-90,-2-9 269,4 4-179,0-1 360,5 2 90,-3 5-90,3 5-181,-10 2 541,4 9-180,-9-4-630,-1 19 0,-6-16 224,0 1 1,1-1-225,-2-8-449,-2 8 89,2-9-270,-4 0 180,5-1 1,-4-5-451,9 0 900,-9 0 0,5 0 0,-4 0 0</inkml:trace>
  <inkml:trace contextRef="#ctx0" brushRef="#br0" timeOffset="16540">2169 6654 11490,'5'-6'1260,"3"1"179,-6 0-450,2 9-539,-4-3 540,0 15-811,0 1 541,3 6 0,-1 1-361,-1-5 1,0 1-450,0 0 0,1 2 0,0 0 405,-2 9 0,0-1-315,0-8 0,0-1-746,0 1 0,0-2 566,0-4-539,0-5 629,0-5-1259,0-1 629,0-5-1978,0 5 2698,0-4 0,-4 4 0,-1-5 0</inkml:trace>
  <inkml:trace contextRef="#ctx0" brushRef="#br0" timeOffset="17054">2313 6877 12660,'5'0'1889,"-1"0"-990,-4 5-629,0 1 90,0 10-270,0-4 0,0 9 0,0-8 90,5 3-180,-3-5 0,3 0 0,0 0 0,-4 0 0,4-5 0,-5 4 359,5-8-359,-4 2 90,4-4-90,-5 0-449,10-4 269,2-13 180,6 4 0,-8-12 0,-4-1 90,-5 8-1729,-17 3 1,-4 4 982,5 8 1,-10 8-1,2 0 1,11-5 0</inkml:trace>
  <inkml:trace contextRef="#ctx0" brushRef="#br0" timeOffset="17810">2547 6921 8544,'17'0'3058,"-7"-5"-1926,0-1-862,-8 0 869,7-9-780,-17 8 33,-10 0-257,8 20 0,0 5-45,-6 6-45,12-2 0,5-2 45,9-9-90,-4-6 374,0-5-734,9-10 180,-13 8-90,18-18 180,-17 12-449,12-8 449,-14 5 0,4-10 0,-5 8-180,0-18 270,0 7 180,0 1-360,0 7 180,0 6 0,0 4 0,-5-6 180,4 1 0,-4 0-90,5 5 450,0 1-91,0 15 91,0 2-2875,0 15 2425,0-8 224,0-1 1,0 0-225,0 7 180,2-7 0,1 2-1363,-1 1 1,-1 1 0,2-2 436,3 6 1,-4 0-1,-4-8 1,-3-18 0</inkml:trace>
  <inkml:trace contextRef="#ctx0" brushRef="#br0" timeOffset="18043">2714 6877 12840,'16'10'3276,"-9"17"-2595,3-11-681,-9 5 0,-2-3-539,1-14-1890,0 11 2429,0-15 0,-5 0 0,-1 0 0</inkml:trace>
  <inkml:trace contextRef="#ctx0" brushRef="#br0" timeOffset="18177">2714 6765 12750,'6'-6'180,"-2"1"0</inkml:trace>
  <inkml:trace contextRef="#ctx0" brushRef="#br0" timeOffset="18675">2836 6866 12210,'6'27'1092,"1"0"0,-2-5 0,-1-3-680,-4-9 937,5 1-1529,0-36 0,2-7 90,10 21 495,-8-21 0,-1 3 135,4 26-675,-2 15 0,-1 5 225,-5 4 179,4 1 1,-1 0-360,-7-4-539,0 2-1710,0-14 1620,0 0 719,-5-1 0,4-5 0,-5 0 0</inkml:trace>
  <inkml:trace contextRef="#ctx0" brushRef="#br0" timeOffset="19512">3081 6921 11850,'16'-10'1394,"-1"0"1,-8-4-1395,7-1 0,-4 2 1079,-40 12-809,14 4-225,-1 8 0,1 4 45,0-2 0,10 18-270,16-12 180,-6-2-90,16-12-180,-4-26 180,-8 6 180,3 2 0,-2 0 90,-7 2 539,2 5 1,-4 6 1709,10 31-1890,-8-16 1,-1 2-450,2 5 0,1 3 0,-1-3 0,-3-3 0,0 0-45,-2 3 0,0 4 0,-1 0 0,0-3-45,-3-1 0,-1 0 0,2 2 0,-1 3 0,-1 1 0,-2-3-210,-3-1 0,-2-4 0,2 1 75,0 5 0,-2-4-360,-7-11 1,1-7 404,6-14 90,-2-16-45,12 0 0,3 1 135,1 4-60,5-1 0,2-4 0,1 4 150,7-4-225,5 4 0,2 0 45,-2-1-303,-4 9 1,-1 2-148,-8 4-1189,6-4 1,-1 0-1639,-8 3 3049,11-7 0,-16 6 0,0 4 0</inkml:trace>
  <inkml:trace contextRef="#ctx0" brushRef="#br0" timeOffset="20488">3548 6910 11311,'13'-25'1092,"0"-1"0,-3 8 0,-4 2 219,-12-5-1041,-25 26-3285,20 2 3060,-4 0 0,0 2 507,9 17-552,5-1-360,2 3 0,20-12 90,-2-16 360,3-6 2193,-11-5-2103,-1 0-90,-4 0 2968,1 15-2068,3 3-406,-9 15 1,-1 3-225,5 3-61,-5-7 1,-1 6 0,-1 3 0,0 2 0,-1-2 0,1-4-718,-2 2 1,0-2-1,-1 2 433,3-4 0,-1 4 0,1 1 0,-1 0 0,0-3 0,-1-4-1138,-4 6 0,0-7 1123,2 5 180,-9-10-180,12-3-431,-21-7 341,20-2-90,-21-19 90,22-2 498,-2 1 1,1-2-544,3-1 0,2-1-135,-2-1 1,2 2 2572,4-9-3383,2 4 1,2 2-540,4 0-20,-2 3 1,-1 1-186,2 1 925,-6 6 899,4-10 0,-5 8 0,4-8 0</inkml:trace>
  <inkml:trace contextRef="#ctx0" brushRef="#br0" timeOffset="20914">3670 6888 12660,'7'-11'2248,"6"0"-2158,-6 4 90,13-2 0,-17 7 180,11-3-180,-7 5-90,-1 5 90,4-3 270,-4 12-361,0-6 271,4 18-90,-9 2-90,4-3 1889,-5 1-2159,0-20-360,0-6 450,0-6 0,0-5 0,0 0-90,0 0 540,5-11-540,-4 9-360,9-8 360,-8 15 0,8-4-180,-9 4 181,4-1-181,0 2-900,-4 1 721,4 2-1440,0-3 1079,-4 5-2248,4-5 3058,-5 4 0,-2-4 0,0 5 0</inkml:trace>
  <inkml:trace contextRef="#ctx0" brushRef="#br0" timeOffset="21387">3971 6888 12120,'8'-13'2788,"-1"4"-1888,-7 9-630,-5 0 0,-1 5-180,-5-4 90,5 4 89,-9 5-179,12-3-90,-12 14 90,14-9-90,-4 5 0,5-6-180,0-5-539,0-1 629,0-5-180,10-5 270,-7-1-90,16-15 1079,-6 7-629,4 3-360,-1 12 0,-9 5 0,3 4 0,-9-4-90,9 1 0,-9 2-269,4-7-1081,0 3 811,-4-5-2648,9 0 3264,-9 0 0,2 0 0,-5 0 1</inkml:trace>
  <inkml:trace contextRef="#ctx0" brushRef="#br0" timeOffset="21988">4171 6854 10861,'9'-12'3148,"-2"-3"-2788,-7 14-720,-5-9 1259,-16 14 1,6-3-720,-1 6 0,1 2-180,8-1 45,-2 7 0,3-1-45,5-9 0,-4 25 0,5-23 90,0 9-90,0-4 0,5-6-360,1-1 0,5-5 0,-5-5 90,4-1-269,1-6 359,2 1 0,-2 0-270,-1-5 270,-9 4 90,9-4-90,-9 4 180,4 1-269,-5-15-91,0 12 720,0-12-360,0 14 539,0 1-359,0 0 270,0-5 449,0-1-719,0 4-90,0-1-180,0 12 90,0-3 540,0 5 1169,0 10-3752,0 3 2313,0 4 90,0-1-747,0 5 567,0-7-807,0 12 627,0-9 0,0 0 0,0 9 90,0-12-90,0 4 0,0 0 0,0-3-90,0 6 360,-5-12-1440,4 3 2982,-4-5-3072,5 3 1486,0-10-1395,0 5 839,0-4-1559,0 4 1889,0-5 0,-2-5 0,-1-1 0</inkml:trace>
  <inkml:trace contextRef="#ctx0" brushRef="#br0" timeOffset="22208">4293 6832 13829,'3'0'1889,"0"0"989,-3 15-2338,0-1-450,0 13-90,0-10 0,0-6 0,0 4-90,0-12-450,0 11 91,0-7-1890,0-1 1080,0-1 809,0-5 0,-3-5 0,0-1 1</inkml:trace>
  <inkml:trace contextRef="#ctx0" brushRef="#br0" timeOffset="22408">4293 6732 14279,'3'-18'-1619,"0"3"1619,-3 15 0,-3 0 0,0 0 0</inkml:trace>
  <inkml:trace contextRef="#ctx0" brushRef="#br0" timeOffset="22837">4371 6910 12480,'3'11'450,"0"-5"989,2 4-900,1-8 451,10 3-900,-8-5 0,7 0 0,-14 0 360,14-5-361,-13 3 1,13-3-90,-9 0 0,6-1 90,9-10-90,-13 4 450,7-9-450,-15 8-180,0-3 180,0 10-360,0 1 450,-10 0-90,8 4 720,-8 1-540,5 1 1439,4 19-899,-4-11-1530,5 17 1080,5-9-630,1-5-629,5-2-2288,10-15 1427,-7 4-39,7-4 1889,-15 0 0,1 4 0,-5-4 0</inkml:trace>
  <inkml:trace contextRef="#ctx0" brushRef="#br0" timeOffset="23247">4627 6765 11850,'9'17'3276,"-5"-5"-435,6 9-2661,-9-9 359,4 9-449,-5-8 0,0 3 90,0-5 90,0 0-270,0-5 90,0-1-450,0-15 180,0 3-180,5-19 360,1 17-90,6-16 540,-1 18-450,-5-9-450,4 10 1530,6 6-990,-7 6-450,10 15 360,-17-12 180,3 15-270,-5-16-180,0 3 0,0-6-1978,0 0 1528,0-4 720,0 4 0,-4-5 0,0 0 0</inkml:trace>
  <inkml:trace contextRef="#ctx0" brushRef="#br0" timeOffset="23590">4872 6532 13559,'8'26'1092,"0"1"0,0 0 0,-2-2-3282,-6-2 2370,0 5-160,0-11 159,0 3 1,0 1 0,-5 6-180,4-8 0,1 0 741,-5 7-651,5-18-180,0 6 0,0-12 2376,0 3-3186,0 0 2245,0-4-2694,0 4 729,-5-10-2657,3-1 3039,-7-6 1,4 6-1,-5 1 1</inkml:trace>
  <inkml:trace contextRef="#ctx0" brushRef="#br0" timeOffset="23909">4816 6710 19316,'4'0'720,"5"0"-1080,-3 0 899,10 0-269,1 0-180,-4 0 270,7 0-450,-18 0-90,13 0 90,-9 0-539,0-5 179,4 4-2518,-8-4 2068,2 0-1618,-4 4 1078,0-4 1440,0 0 0,-3 3 0,-2-3 0</inkml:trace>
  <inkml:trace contextRef="#ctx0" brushRef="#br0" timeOffset="24927">945 6943 8972,'2'-11'3148,"0"5"-2788,-2 1 180,5 0-271,-4-1 2340,4-10-2339,-5 9 449,0-3 91,0 10-630,0 0-630,0 10 810,0 7-180,0 1-90,0 3 0,0-9-1747,0-1 1747,0 5-273,0 2 1,0 1 182,0 3 0,3-1 0,-1-1 0,-1-8-337,4 4 337,-5-4 90,0-6-90,0 4 1944,0-9-2393,0 4-2828,0-5 0,0-5 3175,0 4 0,-1-4 0,-1 5 0</inkml:trace>
  <inkml:trace contextRef="#ctx0" brushRef="#br0" timeOffset="25096">1034 7044 14279,'3'6'-1093,"2"-1"1,-2-5 0</inkml:trace>
  <inkml:trace contextRef="#ctx0" brushRef="#br0" timeOffset="25880">1068 7544 11850,'2'7'1799,"-5"12"-1709,2-15 90,-9 16 450,9-19-1,-9 4 271,8-5-1080,-8-5-90,9-1 1349,-9-10-1348,9 3-181,-4-8 1349,5 9-1168,0 1-1,0 6 989,5 10-449,1 1-90,5 15 90,-4-7 149,-5 10 1,-3 8 0,0-3-420,-2-8 0,-1 0 90,-1 3 0,-2 3 0,-2 0 0,-1-6 0,-2-6 0,-2-4-90,0 3 0,0-3 360,-6-11-450,19-5-90,-4 3 0,5-12 180,0 11 90,5-7 180,6 15-180,6-4-90,6 9 180,-6-3-1,-1-1 541,-5-1-360,-5-5-90,-1 0-360,0 0 90,-3 0 90,8-10-90,-9 7-90,4-16 0,-5 11-3187,5-18 797,-4 17 141,4-10 2339,-5 17 0,-2-2 0,0 4 0</inkml:trace>
  <inkml:trace contextRef="#ctx0" brushRef="#br0" timeOffset="26147">1157 7745 13199,'8'5'3276,"4"-4"-2324,-10 4-682,3-5-1363,-5 0 1,0 0 0</inkml:trace>
  <inkml:trace contextRef="#ctx0" brushRef="#br0" timeOffset="28298">1468 7544 11131,'-3'-5'2788,"1"-1"-2158,-3-5-91,4 0-89,-4 5-180,5 1 1079,9 15-1349,4 12 90,4 3-577,-6-4 0,-1 0 577,3 3 179,-5-10 1,0 0-180,-2 1 0,-1 1-90,6 3 90,-5 0 0,-1-1 0,7 1 180,-7-3 0,1-1 269,0-6 181,4 10-720,-9-17 90,4-2-90,-5-7 1154,5 1-884,-4-18-270,9 4-45,-6-8 0,-2-2 0,1 13 0,1 0-899,-1-6 0,1-3 1,-2 4 1033,0-7-90,0 8 0,2-4 0,0 4 0,2-1-738,-3-4 0,0 1 828,2 11-3367,-5-17 1469,0 23 1808,-5 8 0,-4 3 0,-6 7 0</inkml:trace>
  <inkml:trace contextRef="#ctx0" brushRef="#br0" timeOffset="29279">1835 7722 9961,'9'-5'3276,"-4"4"-2144,0-9-233,-5 4-89,0 0-810,0-4 90,0 9-180,-1-9 540,-3 9 359,-3-4-899,-4 10-360,0-4 720,0 9-90,-5 6-720,8-2 855,2 1 0,2 0-315,4-1 0,0 7-540,0 5 540,5-6 1170,2 7-1170,-1-11-450,4-10 0,1-6 540,-4-6-90,8-5 0,-9 0 0,1-5 0,-2 3 630,-5-3-720,0 10 180,0-4-180,0 9-450,4-9 540,-2 9 270,8 1-90,1 6-1979,6 5-1169,1-5 1978,-2-1-1438,5-20 2158,-14 2 0,-1-2 630,11-6 989,-14 0 0,-1 2-629,-2 11 269,0-13-1169,0 15 360,0-4 2878,0 8-2428,0 7-810,0 3 540,0 13-270,0-9-180,0 14 270,0-12 1979,0 17-1889,0-23-360,0 2 359,0-21-448,0-1-271,0-4 450,0-5-450,4 7 360,3-12 90,4 19 0,0-8-90,-5 19 90,4-8 0,-9 9 630,9 5-1260,-3 7 630,-1 2-180,-1 11-90,-5-16-1978,0 12 1438,0-19 1,0 3-900,0-5 269,0-4 1440,0 4 0,-4-5 0,0 0 0</inkml:trace>
  <inkml:trace contextRef="#ctx0" brushRef="#br0" timeOffset="29464">2135 7633 12210,'8'23'819,"-1"-1"0,0 0 0,2 11 0,-3-5-4096,-1-16 1029,-5-1 2248,0-6 0,-3-10 0,-2-1 0</inkml:trace>
  <inkml:trace contextRef="#ctx0" brushRef="#br0" timeOffset="29657">2147 7578 12480,'4'-6'-1349,"0"1"719,-4 5 337,0 0 1,-4 5 0,0 1 0</inkml:trace>
  <inkml:trace contextRef="#ctx0" brushRef="#br0" timeOffset="30011">2280 7656 12300,'24'-13'3276,"-6"-2"-2774,-18 14-142,0-4-270,0 5 89,0 5-89,-4-4-90,2 9-359,-8 1 898,-1 7-629,4 4 270,-3-5-270,10-1-359,25 0 808,-19-3-314,10-7 0,-2-1 135,-13 0 90,4 0-180,-5 1-360,-10 10 360,7-8 450,-12 6-540,9-12-1170,-5 7 631,5-7-181,1 3-2557,-5-5 3106,8 0 1,-12 0 0,9 0 0</inkml:trace>
  <inkml:trace contextRef="#ctx0" brushRef="#br0" timeOffset="30662">2336 7611 12480,'15'-5'1169,"0"-1"1,13 0-901,-16-4-179,0 4-90,4 0 360,0-9-540,-3 7 0,8-13 180,-14 9 0,8-9 0,-14 9-180,4-9 270,-5 8 0,-10-3-90,8 10-90,-13-4 180,9 14 90,0-8 720,1 14-630,0-4-1,3 15 136,0-1 0,-1 3-106,3 0 1,0 2 0,0 0-210,2-1 0,0 0 0,-1 0 0,0 3 0,-1 1 0,1-3 494,1-3 1,1-3-585,-3 8 90,0-22-180,0-11 1,0-5-91,5-15 360,-4 11 89,9-11-269,-9 15-629,9 0 629,-4 5 0,5 1 270,0 10-360,-4-4 90,-2 9 0,-5-9-180,5 14 180,-4-8-945,4 9 1,0-1-495,-4-5 449,4 15-2287,-5-24 2882,0 4 0,-4-5 0,-2 0 0</inkml:trace>
  <inkml:trace contextRef="#ctx0" brushRef="#br0" timeOffset="30838">2625 7656 12930,'11'0'3276,"-6"10"-2145,0-3-1041,0 4-90,-3-1 90,2 6 0,-4-2-810,0 7-629,0-5 0,0-4-1170,0-1 2519,0-6 0,-4-10 0,-2-1 0</inkml:trace>
  <inkml:trace contextRef="#ctx0" brushRef="#br0" timeOffset="31004">2625 7589 12930,'6'-5'2788,"-7"-1"-5037,0 0-269,-4 1 2518,5 5 0,-5 0 0,0 0 0</inkml:trace>
  <inkml:trace contextRef="#ctx0" brushRef="#br0" timeOffset="31436">2725 7645 11490,'16'11'2879,"-9"0"-271,8 10-1798,-14-8-720,4 13-540,0-13 1529,-4 3-899,4-5 450,-5-5-990,0-1 630,0-20-270,0 7-360,5-23 270,-3 22 90,12-16 0,-11 18 360,12-4-360,-14 6-360,9 5 450,-9 5 180,9 1-270,-9 5 360,9 10-720,-8 3 360,2-6 0,-4-3-270,0-10-1529,0 1 1080,0 5-2070,0-5-179,0 4 2968,0-8 0,0 2 0,0-4 0</inkml:trace>
  <inkml:trace contextRef="#ctx0" brushRef="#br0" timeOffset="32072">2970 7711 13020,'16'-15'3276,"-8"7"-3044,2-13-232,-10 15 809,-5 1-1079,-2 10 450,-9 6 450,9 1-630,-8 9 0,14-8 0,-4 3 90,5-5 359,0 0-988,0 5-91,0-9-89,5 8 449,6-19 630,-4 3 179,8-15-989,-9 9 181,1-8 359,3 9 89,-9 0 361,4-9 0,-5 12-360,0-7 719,0 10-449,0 15-90,0-6 179,2 8 1,1 2-180,-2-4 134,4 7 1,0 1-315,-4-2 0,2 0 0,-1 0-694,-2 3 694,0 3 45,0-8 0,0-1-135,0 8-45,0 0 0,0 0-45,0 0 45,-2 0 0,-1 0-135,-3-5 90,3-3 0,0 0 0,-7-1 90,4 5-45,-2-7 0,-1-2 45,-3 0-90,1 7-90,1-19 180,4 4-90,0-5 89,-4 0-89,8 0 604,-7-15-694,7-3-405,4-8 1,1-1 314,0 10 0,2 0-420,1-3 1,1-3-1,1 4-299,4-2-740,-1-2 1,-1 1-1202,3 2 2519,-5 4 0,0 0 0,-2-2 0,-2 2 0</inkml:trace>
  <inkml:trace contextRef="#ctx0" brushRef="#br0" timeOffset="34984">3492 7734 12300,'2'-17'2878,"-1"5"-2518,-1 1-90,0-4-360,0 13 360,-5-8 270,-1 15-450,-5-4 89,-1 9-89,1-4 450,5 5-1080,1 0 540,0 5-449,4-3 359,-4 8 0,5-9-270,0 4 270,0-10 0,5-1 0,1-5 90,0 0 0,4-5 0,-4 4 0,1-9-90,3 4 0,-4 0 180,0 1 0,-1 5 450,-5 0 899,5 10-1169,1 2 404,0 4 1,-1 0-315,1 9 44,0-6 1,-2 4 224,-1 4 1,-1 3 0,0-3-540,1-4 0,0 1-36,-3 0 0,0 4 0,-1 2 0,-1-3 0,0-5-1172,-2-4 1,0-1 1117,1 6 0,0 3 0,-2-3-542,-3-3 1,1-3 631,5 4-90,-2-5 0,-2-1 0,-4-9 0,3-1 90,-5-10-180,2-1 90,4-6-90,0 1 1817,1-10-1907,5-7 90,0 3 45,0 7 0,0 0-229,0 5 274,0-13-90,0 8 0,0-4 0,10-5 90,-7 3-981,11-3 891,-7 10-970,4-9 1060,-5 12-45,-1-1 0,0-1 45,1-2-45,2-3 0,0 0 135,5-5-90,-3 2 0,1 1-90,1 3 225,-1 2 0,-1 0-225,3-5-90,3 4 1354,-5-5-1264,-5 21 1066,4-2-886,-4 11-180,5 5 1127,-4 1-947,3-1-180,-9 5 90,9 1 90,-4 0 0,0-5-180,4-3 180,-9-2 0,9-1 0,1-1-180,-3-5 90,7 0 90,-14-5-90,9 4 0,-9-9 90,14-1-180,-12-2 180,11-3-90,-7 5-90,-1 0 90,4-5-90,-9 3 180,4-3-90,-5 5-270,0 0 180,0 5-90,0 1 180,0 5-90,-5 5 0,-6 6 0,3 1 0,-2 4-90,10 1 1,0-10 89,0 3 0,0-5 359,0-4-358,0 4-541,0-5 450,5 0 90,-3-5 540,8-1-450,-9 0-450,4-9 360,0 7 90,-4-3-90,4 6 90,-5 0 90,0 4 360,0-4-270,5 10 0,-4-4-360,9 9 270,-9-4 90,4 1-1,0 3-89,1-4-90,1 0 360,3 4-360,-4-4-270,5 0 270,-5 4 360,4-9-360,-4-1-270,5-1 270,6-9 0,-4 0 0,1-1 135,-1 2 0,-1-2-135,-1-2 0,0-1 360,4-7-900,-14 9 450,4 1-269,-5 1 269,0 4-90,0-1 180,-5-3 270,-1 9-720,-10 6 450,3 8 0,2-1 0,1 8 0,9-13 270,-4 14-270,5-8-270,0 8 270,5-9 0,-4-1 360,9-1-450,-9-9-180,9 4 180,-3-15 0,4 8-90,0-18 180,-5 13-90,4-10-90,-9 1 90,4-6 0,-4 6 0,-2-1 90,1-8 315,0 6 0,0 2-405,0 4-450,0-13 540,0 13 0,0-3 0,0 5 630,0 0-630,0 0 0,0 5-540,0 1 450,0 5 90,0-5 90,0 3 540,0-2-540,0 13 270,0-1-180,0 8 179,5 5 1,-4 7-547,9-3 232,-9-6 0,0-2-45,4-3 90,0 16 0,1-6-90,0-1 0,4-2 0,-9-9 180,9-1-360,-4-5 450,0-1-990,4-5 91,2-10 539,-5 3-3187,8-5 3193,-14 3 84,9 7 156,-9-8-66,9-1-90,-9 4-90,4-8 90,-5 9-90,5 0 360,-3-4-630,3 8 3636,-5-2-2531,0 8-655,0-2-180,4 13 180,-2-13-90,8 13 360,-4-9-360,0 5-180,4 0 180,-4 0 450,5 1-450,-4-6 0,2-1 0,-7-5-180,13-10 180,-8 7 90,9-16-90,-5 16-405,-2-14 0,-1-1 316,-1 12-1,3-23-90,-10 22 90,0 1 0,0 1 90,0 0-90,-10 4 0,7-4 90,-6 5 90,9 0-180,0 0 0,-1 10 540,-3-7-360,2 11-270,-3-3 180,5-3 0,5 17 90,-3-22 269,7 17-269,-2-19-449,-1 4-1,14-10 180,-12-1 90,19-5 0,-15-5 270,9-1-90,-14 4 90,3 3-180,-5 10 270,-3 5-90,3-3-91,-5 7-89,0-2 0,0-1 360,0 4-180,0-9 0,0 4-360,0-5 0,0-5 90,0 4 90,0-9 180,0 9-180,0-9-90,0 4-90,4-11 180,3 5 450,4 1-270,0 6-90,0 5-90,-5 0 0,-1 0 0,-5 5 0,5-4-1619,-3 9-1439,3-4 1708,-5 0-1927,-5-1 3174,3-5 0,-11 5 1,4 2-1</inkml:trace>
  <inkml:trace contextRef="#ctx0" brushRef="#br0" timeOffset="35149">4371 7511 15448,'-8'-17'2249,"5"6"-2069,-2 6-1889,5 5 889,0 0 1,-3 0 0,0 0 0</inkml:trace>
  <inkml:trace contextRef="#ctx0" brushRef="#br0" timeOffset="35536">4605 7322 13199,'10'11'2969,"-2"-5"-1800,-3 9-809,-4-8 674,4 10 1,0 2-675,-4 2 89,2 4 1,-1 2-315,-2-6 0,0-1 0,0-2 0,0 0 89,0 5 1,0 0-135,0 1-90,0 5-90,0-3 90,0-19-179,0 8-631,0-14-2467,0 4 2457,0-15 1,-3 8 0,-1-8 0</inkml:trace>
  <inkml:trace contextRef="#ctx0" brushRef="#br0" timeOffset="35873">4582 7533 14729,'4'0'2878,"-1"0"-809,-3 0-1260,5 0 1,1-5-360,6 4-91,-6-4 361,14 5-540,-12-5-90,18 4-90,-18-4 0,12 0 90,-18 4-90,13-4 0,-9 0-450,0 4-90,-1-4-1259,-5 0 630,0 4-1619,0-4 1258,0 0 1530,0 3 0,-3-3 0,-1 5 0</inkml:trace>
  <inkml:trace contextRef="#ctx0" brushRef="#br0" timeOffset="40258">11245 6599 9422,'1'5'1709,"2"-4"-990,-8 4 810,0 5-1259,4-8 450,-4 23-91,5 3-179,0-2-950,0-5 0,0-1 680,0-1 45,0-4 0,0 2 45,0 6-1,0 1 1,0-1-90,0 4-45,0-6 0,0 0 90,0 1 0,0-1 494,0 6-697,1-5 1,0 5 0,1 1-1,-1-4-22,-1-3 0,1 0 36,0 2 0,0 6 0,0 1 0,0 0 0,0-5-36,-1 0 0,0-2 0,0 0 0,0 6 0,0 2 0,0-2 30,1-5 0,1 0 0,0-4-30,-1 11 45,2-13 0,-1 1-464,-1 9 0,-2 1 464,1-11 0,0 0-45,0 10 0,0 2 90,0 0 0,0-3-180,0-8 90,0 9 0,0-6 0,0-20 180,0 8-180,0-10 1642,0 0-1732,5 0 1365,1-5-1365,1 4 90,3-4 90,-9 5-180,9 0 90,-4 0 0,0 0 90,4-5 270,1 4-360,2-4 90,-2 5 270,-1 0-540,-9 0 180,9 0 0,-4 0 90,5 0 225,13 0 0,3 0-225,-1 0-272,-3-1 1,5 0-1,2 0 0,-4-1 272,2-1 0,-1 0-704,-2 1 0,2 0 1,-3 0 478,1-1 0,-2 1 135,-1-1 0,-1 1 45,-2 1 0,-1 1-278,6-3 1,1 1 322,-1 1 0,0 2-45,-5-1 0,-1 0-45,6 0 0,1 0 135,-1 0 0,0 0-135,-5-3 0,-1 1-815,7 1 0,-1 0 860,-8-1 0,1-1-90,10 3 0,-1 0 90,-7 1 0,1-2-15,2 0 0,2-1 0,-2 1 233,-3 0 1,-1 0-264,4 0 0,2-1 0,-1 0 0,1 2 0,0 0 83,2 0 0,-1 0-173,-8 0 0,-2 0-313,-4 0-946,-1 0 1433,-9-5-1163,4 4-1620,-5-9 451,0 9 2329,-5-9 1,2 9 0,-5-4 0</inkml:trace>
  <inkml:trace contextRef="#ctx0" brushRef="#br0" timeOffset="41232">11534 6599 9691,'-12'-7'1709,"2"3"270,10 4-1709,0 4 90,0 8-180,0 0 360,0 14-361,0-12 136,0 5 0,0 2 135,0 10-743,0-7 1,0 2 517,0-1 0,0-1-888,0-6 0,0 0 708,2 3 0,1 0 495,3 8-1331,-1-10 1,1 4 0,-1-2 700,-1-1 0,0 0 180,2 7 0,1 3 0,0-4-853,-4-6 0,1-1 853,6 6 0,1 3 208,-1-4 0,0 3 0,3 0-6,-2-5 0,2 0 1,1 0-1,-2 1-337,-1-2 0,-1-1 0,0 1 0,3 1 117,2 0 0,2 1 0,2 0 0,-2-2 0,-3-4-201,-1-1 0,0-1 159,4 2 0,3 2 0,-1-3-30,-5-5 0,-1-1 1385,7 2-1385,-4-6 0,-1-1 0,-3 0 90,14-5-90,-7 0 45,-1 0 0,1 0 45,6 0-45,-1-4 0,-1-2-45,-2 4 90,5-7 0,-1-2-180,-9 4 1061,7-5 0,0-2-1106,-10 2 0,-1 0 45,2 1 0,0-1 0,5-9 0,-2 1 90,-2-1-30,-3 4 0,1-3 0,-2 0 75,-1-1 0,-1 0-565,2-2 0,0 0 520,-3 1 0,0 2-90,8-3 90,-7 2 0,0 0 0,8-5 45,-8 7 0,-2 1-135,-1-10 90,4 5 90,-4-4 1636,1 0-1816,-2 5 0,0-4 0,0 1 90,-4 0 0,-1 0 0,1 0 239,2-1 0,1-1 0,-1 0-119,-1-5 0,0 0 0,-1 5-30,0-4 0,2-1 0,-1 2 277,-2 11-457,0 3 2503,5 6-2773,-4 4 270,4-5-809,-5 5 179,0 1-45,0 5 1,-2 0-1,0 0 1</inkml:trace>
  <inkml:trace contextRef="#ctx0" brushRef="#br0" timeOffset="43463">11500 6710 9152,'1'-6'2788,"-1"1"-2338,0 5-540,5 0 90,-4 0-270,4 0 270,5 5 0,-8-4-90,8 4 450,-10 0 90,5-4-900,-3 9 900,8-4-270,-9 5 89,4 5 91,-5-3-630,0 3 270,0-5 450,0 5-360,0-4-180,-5 9 270,-1-3 270,-1-1-540,-3-1 90,9-5 0,-4 0 450,0 10-540,4-12 270,-4 11-91,5-19 181,0 4 180,0-5-630,5 0 0,1 0 270,15 5-180,-2 1 180,-2 0-270,3 9 90,-17-12 90,12 16 0,-9-6 0,0 4 180,-1 14-180,-5-16 90,0 11 0,0-15-90,0 0 0,0 0 0,0 0 90,0 5 0,0-8-90,-5 7 0,4-9 0,-9 0 90,4 9-90,-1-13 0,-3 8 0,9-5 0,-4-4 90,5 4-90,0-5 90,-5 5-90,4-3-90,-4 2 180,5-4 0,0 0-180,5 0 90,1 0 0,0 0 90,9 0-90,-12 0 0,12 0 0,-14 0-180,9 0 90,-4 0 90,5 0 90,0 5-90,1-3-90,-6 3 90,-1 0 0,-5-4 0,0 4 90,5 0 0,-4 1-180,4 0 180,-5 4-90,0-9 540,0 14-271,5-13-718,-4 18 269,4-2 180,-5-5 1259,0 12-1978,0-13 359,0 6 360,-5-7 360,4-6-360,-4 0-360,5-4 360,0 4 899,0-5-899,5 0-450,-4-5 900,9 4-540,-9-4 180,4 5-90,-5 0 0,10 0 0,-2 0 0,8 0-450,0 5 450,-9-4 90,8 9 360,-9-4-360,1 0-90,3 4 900,-9-9-1890,9 19 1350,-9-1-360,4-1 90,-5 2 90,0-14-180,0 0 90,0 4-90,0-4 449,0 5-449,0-4-449,0-2-2828,0-5 2416,0-5-488,0 3-360,0-3 1709,0 5 0,-1 0 0,0 0 0</inkml:trace>
  <inkml:trace contextRef="#ctx0" brushRef="#br0" timeOffset="44514">11945 7711 14639,'2'-6'1169,"-1"1"270,-1 5-1259,0 5 0,0 1 629,0 6-809,0-1 90,0 0-539,0 0 988,4-5-988,13-6 449,-4-11 90,8 4 0,-14-8-90,-2 14 269,-5-9 1,0 3-90,0-4-180,0 5 0,0 1 0,0 0 0,0 4 90,-5-4 0,3 5-90,-3 0 90,5 0 90,-5 5-90,4-4 0,-9 9 0,9-9 0,-4 9-90,0-8 0,4 7 0,-4-2 180,5-1-180,0 4 90,0-9-1,0 9-89,0-9 0,0 4 0,0-5 0,5 0 0,1 0 90,5-5-180,0 4 270,1-19-719,-6 6 719,-1-3 89,-15 7-269,7 15 0,-7-4 90,5 9-90,4-8 0,-4 2-90,5 1 180,0-3 270,0 3-720,0-5 450,0-5-1979,5-2 810,-4 1-1979,4-9 989,-5 13 2069,0-13 0,-1 9 0,0-5 0</inkml:trace>
  <inkml:trace contextRef="#ctx0" brushRef="#br0" timeOffset="46407">12490 7834 12840,'-3'0'1079,"-1"0"2197,4 0-2864,5 0-142,12 0 0,1 5 44,1-4 1,-1-1-135,7 5-1430,-8-5 0,-1 0 1340,6 0 90,-1 0 0,0 0-90,-5 0 0,0 0 45,10 0 0,2 0 88,-3 0 1,-1 0-179,2 0 0,0 0 45,-2 0 0,-2 0-135,-2 0 0,-2 0 135,9 0 0,-9 0 90,3 0 0,-14 0-540,-2 0-733,-5 0 1,0 0 0</inkml:trace>
  <inkml:trace contextRef="#ctx0" brushRef="#br0" timeOffset="46825">12846 8045 12840,'-3'5'1799,"1"-4"-810,2 4 810,0-5-1259,5 0-270,1 0-1,0 0 1,4 0-90,-4 0 90,5 0 270,16 0-360,-13 0-1,8 0 1,2 0-90,7 0-180,-1 0 360,-5 0-540,-19 0-1529,0 0-179,-1 0 179,-5-5 809,0 4-2287,0-4 2994,0 5 1,-3-5-1,0-1 1</inkml:trace>
  <inkml:trace contextRef="#ctx0" brushRef="#br0" timeOffset="47113">13058 7978 11850,'3'0'1170,"0"1"179,-3-1 450,5 0-1349,1 0-1,1 0 181,2 4-270,-2-2 899,4 13-629,0-3-450,-5 5 449,-1 9-539,-10-12-90,-1 7-270,-5-10 270,-10 10-449,2-7 269,-3 7-540,6-15 360,4-1-90,6-5-629,-4 0 899,9 0-1799,-4 0 1214,5 0 1,-3 0-1,0 0 1</inkml:trace>
  <inkml:trace contextRef="#ctx0" brushRef="#br0" timeOffset="47818">13291 8034 14099,'9'-6'450,"-4"1"359,0 0 540,-5 4 181,0-4-1261,0 15 271,0-8-360,0 13-90,0-14-270,0 19 270,0-16 0,5 16 0,-4-14-90,4 5 90,-5-5-90,0-1-90,5-5 0,-4 0-90,9-5-90,1-6 270,2-1 0,3-4 540,-5 4-540,0 6 630,0 6-540,-5 6-90,4 6 0,-8-6 89,3 4 1,-5-9 180,5 4-270,-4-5 0,4 5 90,-5-4-90,5-1 90,-4-1-90,9-4 90,-4 0 180,0 4-360,4-9-90,-9-1-90,9-7 90,-3-9 180,-1 9 0,-1-3 0,-5 9 0,0-9-90,0 3 90,0 1-90,0 2-89,0 13-91,0-3 0,0 1-450,0 2 271,0-3-371,0 5 1,-4 0 0,-1 0 0</inkml:trace>
  <inkml:trace contextRef="#ctx0" brushRef="#br0" timeOffset="48202">13647 7800 13739,'11'-6'2609,"-2"1"-271,-9 10-1798,0 1 719,0 20-539,0 4-495,0-11 0,0 2-135,-2 6 0,-1-1-1,3-10 1,-1 0-135,-2 1 0,1-2-494,2 0 179,0-14-899,0 4-2018,0-5 437,-5 0 861,4 0 1979,-4-5 0,-4 4 0,-2-4 0</inkml:trace>
  <inkml:trace contextRef="#ctx0" brushRef="#br0" timeOffset="48517">13591 7956 12930,'10'-5'3276,"0"4"0,1-4-474,10 0-2802,-7 4 180,12-9-180,-8 4 0,-6 0-360,3 1 91,-9 5-451,0-5 270,-1 4-1349,-5-4 979,0 5 1,-4 0 0,-1-1 0</inkml:trace>
  <inkml:trace contextRef="#ctx0" brushRef="#br0" timeOffset="49698">10677 6487 11221,'-1'-23'3276,"0"2"-2775,1 15-591,0 1 1889,0 15-1079,0 7-540,0 6 270,0 5-270,0-6-1,0 5-89,0-3 0,0-4 0,0 2 450,0 4-540,0-10 0,0 0-180,0 10 450,0-13-180,0 8 630,0-15-91,0-1-89,0-5-540,5-5-180,6-1 90,-4-5 0,8 5-90,-9-4-360,5 9-2428,11-9-309,-9-1 2147,3 3 1130,-6-6 0,-12 12 0,2-3 0</inkml:trace>
  <inkml:trace contextRef="#ctx0" brushRef="#br0" timeOffset="50051">10811 6554 12570,'5'-12'1169,"-1"2"-1079,-4 5 1349,0 9-899,0-3-450,0 10 90,-5 5-180,4 1 0,-4 6 0,5-6 90,0-6 270,5-1-91,-4-9-179,9 4-90,-4-5 0,0-5 0,4-1 90,-4-15-90,0 7 90,-1-7-180,-5 5 360,0 9-540,-5-3-359,-1 5-91,-5 4 0,0-4 1,5 5 269,-4 0-539,9 0-1980,-4 5 1710,5-4 1259,0 4 0,-4-5 0,-1 0 0</inkml:trace>
  <inkml:trace contextRef="#ctx0" brushRef="#br0" timeOffset="50435">10911 6443 11760,'26'-16'2069,"-13"8"-1619,2-2-630,-15 10 270,0 0 270,-5 10-180,-1-7-180,-5 17 0,4-18-270,2 18 360,5-13 269,10 9-359,-7-9-359,17 2 449,-18-2 90,8-1 179,-5-1-179,-4-5 270,4 5-270,-5-4 270,0 9-270,0-9-1,-5 9-89,4-4-90,-14 0 0,13 4-1619,-13-14 630,9 8-2288,-6-14 3196,6 9 1,-3-4 0,4 5 0</inkml:trace>
  <inkml:trace contextRef="#ctx0" brushRef="#br0" timeOffset="50797">11044 6365 14099,'12'-6'1709,"-13"11"-1709,-1 2 0,-13 9 0,14-10 0,-4 9 0,5-2 90,0 4-90,0-6 90,0-6 180,5 5-270,-4-8 270,4 13 539,0-9-539,-4 1 270,4-3-181,-5 1 631,-10 2-1710,-12-1-449,2-1-2108,-11-5 2769,19 5 1,-4-4-1,6 4 1</inkml:trace>
  <inkml:trace contextRef="#ctx0" brushRef="#br0" timeOffset="53884">11734 7489 8522,'13'0'270,"-2"0"-90,-6 0-90,-4 0 0,9 0 539,-4 0-629,0 0 180,4 0-270,-9 0 270,9 5 1169,-8 1-1169,8 0 1080,-4 9-1170,0-12 0,-1 11-90,-5-12-630,0 22 900,0-19 180,0 20-181,0-24-269,0 9 0,0-4-90,0 0 180,0-1 540,0-5-810,0-5 0,0 4 270,0-4-90,0 5 180,5 0-270,1-5 360,5 4-90,0-9-180,-4 9-450,2-4 450,-7 5 0,8 5 90,-9-4-90,9 9 180,-4-9-270,0 9 180,-1 1 180,0 2-360,-4 3 90,4-10-180,-5 4 90,0-9 360,0 4 0,0-5-270,5 0-90,-3 0 270,7 0 0,-2 5-91,-1-4 181,4 9-90,-9-9 270,4 9-360,-5-8 450,0 7-360,0-7 719,0 3-719,0 0-450,0-4-90,0 4 1170,0-5-181,0 5-1078,0-4 629,0 4 359,0-5-629,5-5 0,-4 4 0,4-4 90,-5 5-90,0 5 90,0-4 90,0 4 0,0 0 0,0-4-90,0 4 90,0 0 90,0-4-180,0 4 90,0-5-90,0-5 0,0-1-90,0-5 90,0 5 0,0-4 0,0 4 540,0-1-450,0-2-630,5 7 450,-4-8 90,9 9 90,-8-4 0,3 10 0,-5-4 90,4 14-90,-2-7 0,3 8 719,-10-5-719,3-5-90,-2-6 90,3-1-90,-3-4 90,2 0-90,-8 4 0,9-9-90,-4 9 90,5-4 90,0 0 90,0-2-180,0 1-270,0-4 270,0 9-90,5-4 90,-4 0 180,9 4 90,-8 1-270,3 6 180,-1 0-180,-2 4 90,3-8-90,-5 12 180,0-11-180,0 12 0,0-14 90,0 4 270,0-5-271,-5-5-89,3-1 0,-2-5-89,4 4 89,0-2 0,0 7-90,0-8 0,0 9 180,0-4-360,0 5 360,4 0-90,-2 0-90,3 5 90,-5-4 180,0 9-90,0-8-90,0 2 90,-5-4-90,3 0 89,-7 0-89,2 0 180,1 0-180,1 0-90,0 0 90,4-4-90,-4 2 180,5-3 0,0 0-90,0 4-269,0-4 269,0 0-90,5 4-90,1-9 360,5 9-180,-4 1-180,-2 1 180,-1 9 0,-2-9 90,3 9 0,-5-9-90,0 4-720,0-5 270,-5 0-1529,3 0 990,-3 0-2288,1 0 2927,2-5 0,-4 4 0,5-4 0</inkml:trace>
  <inkml:trace contextRef="#ctx0" brushRef="#br0" timeOffset="55464">11990 7711 12840,'-5'0'2248,"1"0"-539,4 0-1079,5 0-90,6 0-180,7 0 179,9 0-179,-4 0-225,5 0 0,2 0-920,-13 0 0,0 0 695,7 1 0,3-1 0,0-1 360,3 0 0,0-1 0,-1 1-210,-8 0 0,0 1 0,2-1 47,3 0 1,3 0 0,2 0 0,-3 0 0,-4 0-63,0 1 0,-1 0 22,1 0 1,5 0 0,-1 0-1,-6 0-22,-5 0 0,-2 0 137,8 0 1,3 0 0,-3 0 132,0 0 0,-1 0-270,1 0 0,0 0 45,7 0-90,-29 0-450,4 0-2827,-5 0 0,0-5 329,0 4 2948,0-4 0,-3 5 0,0 0 0</inkml:trace>
  <inkml:trace contextRef="#ctx0" brushRef="#br0" timeOffset="57293">13113 7667 13469,'26'-12'1079,"-1"0"1,-6 2-1,-3-1-629,4-5-270,-17-1-180,7 0 0,-10 6 540,-10 1-720,-3 8 270,-4 2 0,-4 2 0,13 8-90,-12 1 0,13-4 0,-4 13 90,6-13-180,5 9-90,0-9 0,0-2 0,0 0 270,10-4-270,-3-1-270,9-1 450,-4-9 0,-6 8 990,9-8-1260,-13 9 2159,8 16-1349,-10 5-406,1-1 1,-2 0 45,-4 5 0,4 2-90,-9-9-460,4 0 370,0-1 180,-9 5 0,2-7-180,1 2 90,2-6-90,10-9 90,-5-1 370,4-1-370,-9-4-180,9 0 0,-4-1-270,15-20 270,-8 11 0,6 2 0,4 0 0,3-3 0,2 1 45,-4 5 0,1-1-15,3-2 0,2-2 0,-2 1-165,-2 0 1,-1 0 89,3 0 0,0-1 45,-3 0 0,-1-2-90,-1-4 0,-1-4 0,-2 3 90,-1 3 0,-1 0-30,1-5 0,-1-2 1,-2 4 29,-5-1-421,0 5 511,0 3-180,0-1 720,0 8-540,-5-12-450,-1 14 360,0 0 90,-4 6-90,9 1 720,-9 9-810,3 1 450,1 1 210,1 3 0,0 1-210,4 4-225,-1-5 0,-1 2 270,3 6 0,0 1-270,0-7 0,0-1 44,0 12 1,0-2-180,0-3 630,0 8-810,15-13 90,-6 0 270,13-15 0,2-6-449,-7-5 269,4-2 0,-1-1-90,-13 4 180,3-3 360,-10 10-360,0 0-270,0 5 203,0 1 67,-5 5 90,4 5 0,-4-3-90,5-2 0,0-6 89,5 0-89,1-9-179,5 8 246,6-19-247,-10 8-360,8-10 540,-14 6 360,4 0-360,-5 5-180,0-9-270,-5 13 360,4-8 450,-4 10-990,5 0 720,0 5-90,5-4-90,1 4 180,5-5-180,0-5-90,1 4 1,-1-4 179,0 0-90,0 4-270,10-19 90,-2 6 270,-2-8 0,-7 1 0,-10 9 135,0-6 0,0 0-45,0 7 180,0-19 359,0 29-179,0 6 0,0 12-270,-5 1 90,4 8-181,-4-13-89,5 3 90,0 5 90,0-7-90,0 16-90,0-21-90,0 11 180,0-14-90,0 0 90,0 4 0,0-9 0,0 4-180,0-5-90,0-5 270,0 4-270,5-9-179,-4 4 359,9 0-90,-4-9 90,5 13 0,1-13-90,-1 13 90,-5-2 0,4 4 269,-4 9-89,0-6 180,4 17-270,-9-18 270,-1 18-270,-6-13-90,-10 9-180,-1-9-270,-1-2-89,2-10-991,10 3-898,-4-3 1348,9 0 1080,-4 4 0,1-9 0,-1 4 0</inkml:trace>
  <inkml:trace contextRef="#ctx0" brushRef="#br0" timeOffset="57684">13825 7567 13739,'12'-6'0,"-3"1"3148,-19 5-2788,-3 5-720,-9 6 990,5 1-630,1-1 810,9-6-1260,2-5 90,5 5 450,0-4-90,0 4 90,5-5-90,-3 0 450,3 0-360,0 0-630,1 5 810,5-4-180,-5 4 0,4-5 90,-9 5-91,4-3 91,0 3 90,-4 0-450,9 1-90,-3 0 181,-1-1-1531,4-5-1258,-4-5 2878,5-1 0,-4-1 0,-1 2 0</inkml:trace>
  <inkml:trace contextRef="#ctx0" brushRef="#br0" timeOffset="58011">13981 7266 13379,'5'-1'3276,"0"-3"-1604,-5 19-1313,0-7 226,0 8 0,0 4 224,0 10-674,0-10 0,0 0 135,0 4 0,0-1-180,0 3 0,-2-3 0,-1 1-1,0-6 1,0-1 0,-4 12-90,-2-3-90,7-15-179,-3 0-181,5-4-360,0-2-10,0-5 1,-4-5 0,-2-2 0</inkml:trace>
  <inkml:trace contextRef="#ctx0" brushRef="#br0" timeOffset="58865">14203 7555 12120,'6'-4'2609,"-1"2"-2160,-5-2 2610,0 4-3599,0 4 630,0 3 0,0 4 0,0 0 449,0 0-539,0-5 0,0 4-449,0-9 808,0 9-359,0-9 90,0 4-90,0-5-449,10-14 449,-2-5 539,3-4-179,-6 7-720,0 11 450,-4 5 90,4 0-90,0 5 0,-4 1 360,4 15-360,-5-8 180,5 8-180,-4-10 0,4-4 0,-5 3-90,0-9 0,0 4 89,0-5-89,5 0 180,-4 0-270,4 0-89,-5-5-271,5 4 0,2-9 360,4 3 0,0-9 0,0 4 0,0-4 90,-5 10 0,4-4 90,-3 9 180,-1-4 0,-1 5 270,0 10-540,-4-8 0,4 13 0,-5-14-90,0 9-90,0-9 180,0 14 0,0-13 0,-1 8 0</inkml:trace>
  <inkml:trace contextRef="#ctx0" brushRef="#br0" timeOffset="59040">14481 7500 12660,'1'11'3276,"-1"5"-1695,0-8-1581,0 11-90,0-16-540,0 12 361,0-14-2340,0 4 2159,0-5 0,-5 0 1,-2 0-1</inkml:trace>
  <inkml:trace contextRef="#ctx0" brushRef="#br0" timeOffset="59206">14481 7422 12840,'1'-6'899,"-1"1"-809,0 5 180,0-5-1619,0 4 629,0-4 720,0 5 0,0 0 0</inkml:trace>
  <inkml:trace contextRef="#ctx0" brushRef="#br0" timeOffset="59676">14548 7455 11760,'1'22'819,"-1"0"0,1 0 0,2 4 0,-2-5 1752,-6-6-2751,0-9 360,4 0-90,-4-1-90,5-5 0,0-5 0,0-1-90,5-5 90,-4 5 450,14-9-360,-12 8 0,16-10 0,-16 11-1,12-4 91,-9 9 720,5 11-900,-5 14 0,-1-5 0,-6 1 0</inkml:trace>
  <inkml:trace contextRef="#ctx0" brushRef="#br0" timeOffset="59802">14704 7500 13110,'0'18'1638,"1"1"0,0 11-1603,-6-25 1,3-9-1,-4 3 1</inkml:trace>
  <inkml:trace contextRef="#ctx0" brushRef="#br0" timeOffset="59986">14704 7411 13110,'0'-8'0,"0"5"0</inkml:trace>
  <inkml:trace contextRef="#ctx0" brushRef="#br0" timeOffset="61385">14782 7489 11760,'7'26'3276,"-6"-6"-2755,-1-4 0,-1 0-791,-4-4-90,0-2 990,3-10-630,-3-5-90,10-6 180,2-6 1349,9-6-1979,-4 11 1440,-1 12-1350,-6 8 810,0 17-180,-3-11-180,7 2 0,-7-11 0,13-5 0,-8-5 0,9-6 0,-5 4-90,5-18 0,-8 21 540,2-11-450,-10 15 449,0 0-808,0 10 359,0-2 269,0 13-179,0-14-90,5 3 90,-4-10-270,4 0 450,-5 0-1439,10-15 1169,-3 6 989,9-16-1079,-9 12-719,3-3 809,-9 10 180,4 1 449,-5 10-539,-5 1 270,-1 25-360,-1-20 90,2 14 90,10-20-180,2 1 90,-1 0-90,-1-1-270,10-10 180,-12 4-180,17-9 90,-13 4 90,4 0 90,0-9 0,-5 7 360,4-8-360,-9 5-360,4 5 270,-5-4 90,0 9 360,0 11-180,0-2 180,0 9-720,0-13 270,0-4-719,5-4 809,1-3 359,1-4-448,-3 5-361,-4 1 1619,0 5-1259,5 5 270,-3-4-90,3 4 180,-5 0-180,5-4 0,-4 4 0,4-5-1170,5 0 1080,-8 0 0,18-5 0,-14 4 0,8-4 0</inkml:trace>
  <inkml:trace contextRef="#ctx0" brushRef="#br0" timeOffset="61534">15238 7444 12570,'6'6'0,"-1"-1"0</inkml:trace>
  <inkml:trace contextRef="#ctx0" brushRef="#br0" timeOffset="66641">12568 6777 12030,'3'6'2069,"-1"-1"-1889,-2-5 180,0 0 179,-5 0-449,4 0 180,-9 0-180,8 0 90,-7 5-90,7-4 0,-8 9 90,9-4-90,-4 0-90,5-1 90,0 0 0,0-4 179,0 4 451,0-5-1080,5 0 720,-4 0-630,14-10 1350,-12 3-990,7-9-90,-10 5 0,0 5 0,0 1 179,-10 10-269,2-4-179,-8 14 808,10-8-539,1 9-449,0-5 539,4-4 539,-4-3-629,5 1-540,5-3 540,-4 3 0,9-5 0,-9 0 0,19-10 450,-11 2-360,7-3 90,-11 1-180,-5 9-90,0-9 90,-5 9 360,-6-4-720,-2 5 270,-3 5-90,10-4 0,-4 4-449,9-5-1,-4 5-2338,5-4 2158,0 4 810,0 0 0,-2-4 0,-1 4 0</inkml:trace>
  <inkml:trace contextRef="#ctx0" brushRef="#br0" timeOffset="67612">12535 7066 11490,'2'-6'3239,"0"1"-991,-12 10-2068,8-4-90,-8 4 90,5 0-360,4 1-180,-4 5 900,10-5-180,6-10-540,-4-14 180,3 5 90,-10-2-90,-5 15 0,-1 5 180,0-4-90,1 9-90,-5 6 0,8-2 0,-8 2 90,10-11-90,5-5 0,-4 0 0,9 0 0,-9 0 899,14-15-899,-13 11-809,3-21 359,-11 18-2827,-10-4 2747,4 11 0,-1 1 0,5 4 0</inkml:trace>
  <inkml:trace contextRef="#ctx0" brushRef="#br0" timeOffset="68233">12479 6843 10321,'9'-6'3276,"-2"1"-2864,-7 5-1342,0 0 1,0 0 0</inkml:trace>
  <inkml:trace contextRef="#ctx0" brushRef="#br0" timeOffset="68669">12513 6832 9152,'-4'0'-158,"1"0"1,1 0-1,-1 0 1</inkml:trace>
  <inkml:trace contextRef="#ctx0" brushRef="#br0" timeOffset="68874">12457 7110 11850,'8'0'1170,"-1"1"-2790,-7-1 1620,0 0 0,0 0 0</inkml:trace>
  <inkml:trace contextRef="#ctx0" brushRef="#br0" timeOffset="70195">12212 8101 12390,'2'6'1619,"0"-1"-720,-2-5 1,-5 0-180,3 0-541,-3 0 1,5 0-449,-10 0 988,3 0-629,-4 0-90,1 5-630,-1-4 181,3 4 1168,-12-5-539,8 0-180,-5 0 90,-2 0 0,2 0 0,5 0-225,-5 2 0,0 1 585,4-2-1,-5 2 1,-1-1-180,-2-2-1909,2 0 1,2 0 1703,5 0 205,-14 0-90,7 0-180,-3 0 90,6 0 0,9 0-180,2 0-1825,5 0-1362,0-5 2769,0 4 1,0-4-1,-1 5 1</inkml:trace>
  <inkml:trace contextRef="#ctx0" brushRef="#br0" timeOffset="70787">11879 8078 11311,'7'-12'3276,"-1"2"-1425,-6 15-1761,0-3 179,-5 7 271,3-7-270,-12 13-630,6-13 720,-13 13-270,14-9 90,-13 5-180,17-5 360,-17 4-270,18-9 179,-13 9-179,9-3 0,0-1 0,1-1 0,0-5 0,4 0 90,-4 5-90,5-4 90,0 4 180,0-5 629,5 5-899,-4 1 450,14 5-360,-8-5 179,9 4-179,-5-9 0,1 4 360,4 5-540,-4-7 450,14 12-450,-12-14 0,2 4 90,-6 0 0,-9-4-90,4 4 0,-5-5-2339,0 0 1619,0-5-89,0 4-1170,0-4-1298,0 5 2904,0-5 1,-1 3-1,0-3 1</inkml:trace>
  <inkml:trace contextRef="#ctx0" brushRef="#br0" timeOffset="72760">11245 8012 10501,'6'-6'989,"-2"1"-899,-4 5 1529,0 0-1349,-5 0-180,4 5 0,-4-4-270,5 4 90,-5 0 180,4-4 90,-4 9-540,5-9 360,0 4 90,0-5 0,5 0 90,1-5-360,0 4 90,-1-9 0,-5 9 90,0-4 0,0 5-179,0-5 179,0 4-3277,0-4 2949,-5 5 0,-1 0 1,-4 0-1</inkml:trace>
  <inkml:trace contextRef="#ctx0" brushRef="#br0" timeOffset="74643">11234 7889 9781,'5'0'3276,"0"0"-2774,-10 5-142,4-3-450,-4 3 180,10-5-270,-4 0 90,4 0 180,-5 0 450,0-5-360,0 3 90,0-3-180,0 1 359,0 2-89,0-3 90,0 0-450,0 4-450,0-4 1080,0 5-181,0 5-269,0 1-539,0 15 449,0-12-90,0 6 0,0-15 1619,0 0-2609,5 0 450,-4-5 540,9-1 180,-9 0-90,4-4 0,-5 8 180,0-7-180,0 7 270,0-3-450,0 0 90,0 4 0,0-4 0,0 5 90,-5 5-90,4-4 450,-9 4-2609,9 0 1259,-4 1-1528,5 1 1618,0-2 810,0-5 0,-5 4 0,0 3 0</inkml:trace>
  <inkml:trace contextRef="#ctx0" brushRef="#br0" timeOffset="81567">5250 6765 11131,'-7'0'1259,"1"0"-1529,6 0 1260,0 0-631,0-4-808,5 2 449,-4-8 449,19-1-359,-16-1-90,9 2 0,3-1-899,3-11 944,-5 10 0,1 0-545,4-7 0,-1 1 140,2-2-1279,0 2 1,1 0-727,-7 5 565,12-3 1800,-19 6 0,-7 9 0,-6-4 0</inkml:trace>
  <inkml:trace contextRef="#ctx0" brushRef="#br0" timeOffset="81753">5250 6932 9422,'5'23'1169,"-1"-6"-2428,11-16 1259,-6 2 0,8-18 0,-12 9 0</inkml:trace>
  <inkml:trace contextRef="#ctx0" brushRef="#br0" timeOffset="112950">4182 4484 15178,'3'6'-1093,"-1"-1"1,-2-5 0</inkml:trace>
  <inkml:trace contextRef="#ctx0" brushRef="#br0" timeOffset="115991">4282 5163 10951,'-7'0'3276,"2"0"-2055,-6 0-1041,6 0 989,5 0-989,5 0-180,1 0 540,1 0-540,2 0-270,3 0 270,0 0 0,14-5 540,-7 4-540,-4-2 0,2 1-225,0 2 0,0 0 855,7 0-630,7 0 539,-18 0-1528,18-5 989,-16 4 0,16-4 0,-19 5 90,4 0-90,0 0 0,-8 0 630,2 0-540,-10 0-450,0 0 270,-5 0 90,3 0 0,-12 0 0,11 0 90,-22 0-90,17 0 449,-19 5-449,15-4-225,-5 3 1,-2 2 224,-2 0 0,0-3 0,0 0 539,-8 7-449,6-9 0,-3 9-90,13-8-90,2 2 0,6-4 630,5 0 0,5 0-540,-4 0-90,29 0 180,-19 0 90,9-2 0,1 0-90,-2 0-1729,-1-5 1,1-1 1163,6 6-18,-4-6 0,0 1 493,-1 6-673,6-9 673,-15 9 90,-5-4 180,4 5 2256,-8 0-4415,2-5 2680,-4 4-3489,0-4 2812,0 5-114,0-5 0,-8 3 0,-1-2 0</inkml:trace>
  <inkml:trace contextRef="#ctx0" brushRef="#br0" timeOffset="117347">4160 4462 12030,'-4'0'3148,"2"0"-3058,2 0 0,0 5 360,0 6-360,0-3-90,0 1 90,0-9 719,0 0-809,0-5 90,0 4 540,0-9-720,0 9 90,0-9-2339,0 9 1530,0-4-2468,0 5 2949,0 5 0,-3-4 1,1 4-1</inkml:trace>
  <inkml:trace contextRef="#ctx0" brushRef="#br0" timeOffset="120496">4249 4640 7713,'-2'0'-900,"3"0"900,-6 0 0,3 0 0,-1 0 0</inkml:trace>
  <inkml:trace contextRef="#ctx0" brushRef="#br0" timeOffset="121374">4204 4629 11041,'-3'5'2428,"0"-4"-2428,3 4 2789,0-5-2519,10 0-91,-2 0 91,8 0-270,-5 0 90,-5 0-90,9 0 0,-12 0 0,11 0 0,-12 0 0,8 0 630,6-5-90,2 4-1080,5-4 1080,3 5-450,-18 0-585,10 1 0,-1-2 495,-7-4 540,16 4 89,-10-4-719,-3 5-269,8 0 718,1 0-808,-3 0 629,7-5-90,-19 4-90,8-4-540,-14 5 1080,9 0-990,-8 0 540,2 0-1183,-4 0 1,0 0 0</inkml:trace>
  <inkml:trace contextRef="#ctx0" brushRef="#br0" timeOffset="122081">4594 4551 15178,'-9'0'270,"2"0"-270,7 0 450,0 0-450,0 5 90,0-4 90,5 9-180,-4-9 90,4 4 0,0-5-90,-4 5 0,4-4 180,5 4-180,-7 0 0,12-3 0,-9 3 0,0-5 90,4 0-1,-9-5-178,9 3 89,-4-3 0,1 5 89,-3 0-89,-4 0 0,0 5 90,-4-3-90,2 3 180,-8-1 810,-1 13-630,4-4-1,-8 8-449,9-5 180,-1-3 90,-2 3 180,7-5-270,-3-5-540,5-1 540,0-5 0,0 5-910,0-4 1,-3-6 0,0-7 0</inkml:trace>
  <inkml:trace contextRef="#ctx0" brushRef="#br0" timeOffset="123262">4160 4406 7713,'3'-18'-270,"-1"-2"270,-2 14-450,-5-10 450,4 3 90,-4-3-90,5 5 0,0 0 0,0 0-630,0-10 630,0 12 0,-3-11 0,1 14 0</inkml:trace>
  <inkml:trace contextRef="#ctx0" brushRef="#br0" timeOffset="127059">4160 4106 8522,'3'-17'2968,"-1"5"-2698,-2-7-540,5 10 180,-4-22 90,4 22 90,-5-15 360,0 16-540,0-18 90,0 18 90,0-12-540,0 14 1,0-5 449,0-10 449,0 7-539,5-12 90,-4 19-449,4-13 89,0 7 720,-4-4-360,4-4 539,-5 14-988,0-18 898,0 6-449,5-9 0,-3 11 0,3-3 0,-5 13-899,4-5 1349,-2 2 89,3 9-89,0-14-450,-4 13-899,4-18 899,-5 18 0,5-8 0,1 5 899,0-1-359,-1-1-1889,0-2 1798,1 7 91,1-3-540,2 0-540,-7-1 990,8 0-450,-9 1 450,14 0-540,-13 4-810,23-14 451,-11 8 898,3-4-359,-2 6-180,-14 5-359,9-5 898,-9 3-449,9-2 0,-8 4 450,12 0-450,-6 0-90,8 0 90,-10 0 0,4 0-90,-9 0-989,14 0 1079,-7 0-180,13 4 180,-14-2-270,13 8 270,-17-9-90,7 4 90,-6-5-90,3 0 90,-1 0-539,4 5 449,-4-4 90,0 4-90,4 0 90,-9-4 359,14 9-898,-12-9 988,12 9-449,-14-9 0,4 4-89,0 0 89,1-4 449,0 9-988,-1-8 539,-5 3-450,5-1 270,1-2 180,1 8 0,2-9 0,-7 9 0,3-4 0,-5 0-90,0 9-90,5-8 180,-4 4-90,4-1 270,-5-3-270,0-1-360,0 4 810,5 1-360,-4-4-450,9 13 450,-9-3-1801,9 2 1801,-9-3 450,4-1-900,0-8 450,-3 19 540,7-2-630,-7-6-450,3 7 540,-5-18 1801,5 9-1801,-4-9 0,4 7 0,-5-11 0,0 12 0,0-9-90,5 5 90,-4 0 90,4 0-90,-5-5 0,5 4-90,-4-3 90,4 4 0,-5 0 0,0-5 0,0-1 0,5-5 0,-4 5 0,4-4 0,-5 9 0,0-9 540,0 4-540,0 0 0,0-4 0,0 9-90,0-4-360,0 1 540,0-2 0,0 4-90,0-1 0,5 13 0,-3-14 180,2 13-180,-4-17 90,0 11 540,0-12-360,0 8-720,0-4 990,5 5-540,-3-5 0,3 9-450,-5-8 450,0 9 540,0-5-540,0 1-540,0 4 630,0-4-90,0-1-90,0-1 90,0-9 0,0 9 0,0-9 0,0 9 0,0-4 90,0 6-90,0-6 989,0 9-2068,0-8 2158,0 9-1528,0-10 359,0-1 629,0-5-1078,0 5 539,0-4 449,0 4 181,0-5-1080,0 5 990,0-3-90,0 3-1170,0-5 1350,0 4-540,0-2 0,0 3-180,0 0 539,0-4 1,0 4-90,0-5-360,0 5-90,0-4 90,0 4 270,0-5 180,0 5-360,0-4-180,0 4 180,-5-5 179,3 0-179,-3 0 0,5 0-719,0-5-91,0 4-269,0-4 719,0 5 0,-3 0 0,-1 0 0</inkml:trace>
  <inkml:trace contextRef="#ctx0" brushRef="#br0" timeOffset="127973">4760 4473 11940,'4'-5'3148,"0"4"-3058,-4-4 270,0 5-360,-5 0 0,4 5 0,-4-4 0,5 4 0,0-5 0,0 5 0,0-4 0,0 4 180,0-5-90,5 0-90,1 0 0,0-5 90,4-1-180,-9 0 90,9-4 90,-9 4 180,4-5-270,-5 5 180,0-4-90,0 8 0,0-2 269,0 4-359,-5 0 0,4 0-90,-4 4 90,0-2 90,4 3-90,-4 0 90,5 1-180,0 0 90,0 4 0,0-9 0,0 4 0,0 0 0,0-4 0,0 4 0,5-5 0,-4 0 0,4 0 0,0 0 90,-4-5-90,4 4 0,0-4 360,-3-5-270,2 8 270,-4-13-270,0 14-90,0-4-540,-4 5 90,2 0-629,-3 0 359,5 0-2158,-5 5 2878,4-4 0,-7 4 0,4-5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28:36.842"/>
    </inkml:context>
    <inkml:brush xml:id="br0">
      <inkml:brushProperty name="width" value="0.05292" units="cm"/>
      <inkml:brushProperty name="height" value="0.05292" units="cm"/>
      <inkml:brushProperty name="color" value="#FF0000"/>
    </inkml:brush>
  </inkml:definitions>
  <inkml:trace contextRef="#ctx0" brushRef="#br0">2035 1591 9062,'5'-12'3276,"-2"-8"-1965,-3 17-1401,0-6 180,0 9-90,0 9-90,0 9 0,0 5 270,0-1 90,0-5-630,0 8 360,0-10 0,0 3 0,0 0 0,0-4 90,0 7 90,0 10-360,0-5 270,-2 2 0,-1 2-135,3-11 0,-1-1-949,-1 7 1,-1-2 1083,3 1-180,0 2-904,0 1 1084,0-3 0,0 3 0,0-2-90,0-2 225,0 5 0,0-1-46,0-6-44,0 3 0,0-1-45,0-3 30,0 0 0,0 5 0,0-4-120,0 5 60,0-6 0,0 4 0,0-2-54,0 4 1,0-2 38,0-5 0,0 0-135,0 6 0,0-3-180,0-5 0,0-5-3007,0-7 3181,0-15 1,-3 7-1,-2-7 1</inkml:trace>
  <inkml:trace contextRef="#ctx0" brushRef="#br0" timeOffset="1650">2002 1636 9602,'4'-12'3276,"0"6"-1965,-4 1-1311,0 5 90,10 0-180,-3 0 360,14 0-270,-8 0-180,13 0 180,-13 0 225,5 0 0,0 0-315,-3 0 0,11 0 90,-14 0 90,4 0-90,-4 0 0,4 0 0,-10 0 0,-1 0 180,-5-5-270,0 4 449,0-4-269,0 5 0,0 5-180,0-4 90,0 14 0,0-7 0,0 13 0,0-14 0,5 13-90,-3-13 270,2 14-180,-4-8-90,0 3 180,0-5-90,0 0 0,0 0 90,0 0 90,0 5 0,5 7-180,-3-5 0,3 3 0,-5-10 180,0 15-180,5-11 45,-5 2 0,1 2 135,4-3 0,0 1-45,-4 3 0,-1 1 44,3 4 1,-1 0-180,-2-8 0,0 0 0,0 10 0,0-1 0,0-17 0,0 21 90,0-27 360,0 27-450,0-16 0,0 8-360,0-11 360,0-1 180,0 6-270,0-2 180,0 16 0,0-21-90,0 16 540,0-18-540,0 14 0,0-8-270,0 13 180,0-18 90,0 22 90,0-21-90,0 12 270,0 0-270,0-13 90,0 17-90,0-23 0,0 18 90,0-12-90,0 13 0,0-14 0,0 18 0,0-21 629,0 15-449,0-17-630,-5 3 540,4-5 180,-4 0 540,5 0-1350,0 4 540,0-2 0,0 3 90,-5-5 0,4 0 0,-4 0-90,5 0 90,-5 0 0,3 0-90,-3 0 0,1 0 90,2 0-90,-8 0 0,4 0 180,-5 0-270,-5 0 90,8 0 90,-11-5-90,16 3 90,-12-2 0,9 4 0,-5 0-1,-5-5 91,-2 3-90,1-3-90,6 5 0,6 0 0,0 0 180,4 0-360,-4-5-90,5 4-899,0-4-1259,0 5 179,0-5 2249,0-1 0,-4-5 0,0 0 0</inkml:trace>
  <inkml:trace contextRef="#ctx0" brushRef="#br0" timeOffset="2711">2436 1658 9602,'5'-30'3276,"-1"9"-2595,-4 11-501,0 9-90,5-4-270,-3 5 360,2 0 90,-4 5-90,0 1-90,0 10-90,0-8 270,0 11-270,0-11 90,0 18 179,0 2-179,0-3 0,0-4 0,0-1 90,0-5-45,0 2 0,0 1-45,0 6 180,0-7 0,0-1-180,0 8-225,0-6 0,0 0 225,0 1 45,-2 8 0,0 3 179,1-6 1,0 1-540,-1 6 0,-1-1 270,3-6 0,0-3 495,0 6 539,0-1-1079,0-17-539,0 15-451,0-6 1080,0 0 360,0 13-990,0-12 540,0 3 0,0-1 0,0-9 0,0 4 0,0-4 90,0-1-90,0 5 0,0 1 0,0 5 0,0 1 0,0-11 0,0 8-90,0-13 180,0 14-90,0-8 540,0-2-540,0-1-450,0 6 540,0-3-180,0 3 180,0-11-1979,0-5-809,0-10 1259,0 3 1439,0-9 0,-4 5 0,-1 0 0</inkml:trace>
  <inkml:trace contextRef="#ctx0" brushRef="#br0" timeOffset="4186">2414 1636 9512,'5'-7'3276,"-1"2"-2685,-4 5-321,0 0-90,5 0-180,-4 0-180,9 5 180,-4-3 270,10 3-450,2-5 180,-1 4 90,4-2-90,-3 3 180,-1-5 0,-1 0-180,-10 0 0,-1 0-180,0 0 0,-3 0 270,2 0 0,-4-5-90,0 3-90,0-2-90,0 4 0,0 4 90,0-2 180,0 8 90,0-9-180,0 4 630,5 15-91,-3-1-494,0-2 0,1 0 135,2 5 90,-4-1 0,4 1-180,-5 2-90,0-2 270,0 9-90,5-11-451,-4 7 271,4-11 90,-5 0-90,0-4 135,0 8 0,0 1-135,0-3 45,0 2 0,0 0 494,0-7-539,0 3 90,0-5-90,0 0-450,5 0 450,-4 5 450,4-3 90,-5 3-540,0 0 90,0-4-179,0 4 179,0 5-540,0 3 450,0-1 45,0-5 0,0 0 225,0 12-270,0-1 90,0-11 0,0 0 0,-5 11 179,5-9 1,-1-1-270,-4 6 0,5 5-539,0-28 539,0 18 0,0-18 0,0 13 539,0-9-539,0 1-539,0 2 539,0-2 0,0 4 90,0-5 359,0 4-449,0-9 0,-5 9 0,4-9-449,-4 9 449,5-9 449,0 4-449,0 0 90,0-4-539,0 9 359,0-8 90,0 3-90,0-1 180,0-2-90,0 8 90,0-9-90,0 9 0,0-9 0,0 4 719,0-5-449,-5 0-270,4 0 270,-4 0 270,5 0-540,-5 0 90,3 0 0,-8 0 0,9 0 89,-9 0-179,9 0 90,-4 0 0,0 0-90,-1 0 0,-5 0 90,0 0 0,4 0-90,-3 0 90,4 0 0,-5 0-90,0 0 0,5 0 0,1 0 0,0 0 90,4 0 0,-4 0-2609,5 0-89,0-5 1439,-5-1-2108,3-5 3039,-3 4 0,1-2 1,-1 2-1</inkml:trace>
  <inkml:trace contextRef="#ctx0" brushRef="#br0" timeOffset="5788">2158 2848 13020,'4'-4'899,"0"2"90,-4-3-449,0 0 270,0 4-181,-5-4-539,4 5 720,-14-5 989,8 9-3058,-10-8 899,6 14 360,0-4 90,0 5-90,5-4 539,-4 3-449,9-4 0,-4 5-539,5 0 538,0 5 1,0-9 0,0 8 360,0-9 90,5 6-540,1-1 450,0-5-810,4-1 0,1-5 450,11 0-90,-3 0-90,2-5-180,-5 4-90,-8-4-89,7 0-1,-9 4 0,0-4-180,4 5 91,-9 0-181,4-5 1,-5 3-271,0-3 990,5 1 0,-8 2 0,4-3 0</inkml:trace>
  <inkml:trace contextRef="#ctx0" brushRef="#br0" timeOffset="6223">2480 2860 11041,'6'0'2428,"-2"0"-2248,-4 0 1799,0 5-1709,0 1 450,0 10-541,0-9 181,0 13-270,0-13 180,5 19-90,1-12-180,0 7 540,-1-15-450,-5 4-90,0-9-540,0 9 180,0-9 180,5 4-449,-3-5 269,2 0-460,-4 0 1,-4-5 0,-1-1 0</inkml:trace>
  <inkml:trace contextRef="#ctx0" brushRef="#br0" timeOffset="6568">2491 2871 12480,'6'-11'1979,"-2"-5"-1709,-4 8 629,5-7-809,-4 9 90,9 0-90,-4 1 0,6 0-90,-1 4 90,-5-4 270,9 10-181,-13 1 1,13 5-90,-13-5 90,2 4-180,-4-4 90,0 5-90,-5 1 540,4-1-630,-9 0-90,4-5-1349,-5 4-1260,-5-9-488,3 9 3197,-3-9 0,1 4 0,-2-5 0</inkml:trace>
  <inkml:trace contextRef="#ctx0" brushRef="#br0" timeOffset="7432">1969 3060 13289,'4'0'540,"-1"0"1529,-3 0-1619,0 5-91,5 1-269,-3 0 90,7 4-90,-2-4-90,-1 0 0,4 4 450,-9-8-360,9 7-90,-9-7-450,9 3 450,-9-5 0,14 5 0,-7-4 0,8 4 0,0-5 90,-9 0 360,18-5-450,-16 4 90,7-4-90,-6 5-450,6-5 450,-2 3 45,1-2 0,1-1-45,-3 3 0,13-3-90,-13 5 90,3 0-90,10 0 90,-11 5 0,11-3 0,-10 7 90,-3-7-180,3 3 90,-10-5 0,9 5 90,-13-4-90,23 9 0,-21-9 0,21 9 90,-13-9-90,5 4 0,-5-5 90,-3 0-90,-2 0 90,-1 0-90,9 0 0,-13-5 0,13 4 0,-9-4 90,1 5 180,2-5 269,-2 4-449,-1-4-90,4 5-449,-9-5 449,4 4 90,-5-4 179,5 0-538,-4 3-1440,4-2 269,-5 4-1837,0-5 2612,0 3 0,-4-3 0,-2 5 1</inkml:trace>
  <inkml:trace contextRef="#ctx0" brushRef="#br0" timeOffset="7895">2325 3338 14009,'-2'29'3276,"6"-7"0,-2-6-2505,0 2 1,1 0-772,-3-1 45,0 9 0,0-1-135,0-15-3187,0 9 888,0-24 1039,0 4 1350,0-9 0,-4 9 0,-1-4 0</inkml:trace>
  <inkml:trace contextRef="#ctx0" brushRef="#br0" timeOffset="8840">3103 1669 12210,'1'-6'1439,"-1"1"-1079,0 5-180,0 5 90,0 1-180,0 5 269,0 0-179,0 0 90,0 0-90,0 1 90,0 4-180,0-4-3122,0 14 3212,0-7 89,0 8 306,0 0-170,0-8 0,0 0-585,0 12-616,0-2 0,0-1 886,0-1 0,0 4 0,0 0-451,0-14 1,0-2 450,0 6 0,0 2 134,3 5 1,-1 0-180,-1-10 0,-1-1 0,3 12 0,-1 0 180,-2-12 0,0-1-180,0 8 0,0 1 0,0-7 0,0 1 75,1 8 0,1 4 0,0-1-1041,1-1 1,0 0 920,-1-6 0,0 2 0,1-2-162,2 11 0,0-6 162,-4-6 231,1 2 0,1-2-141,2-3 1599,-4 3-2768,4-11 449,-5-6 908,0-5-997,0-5 2205,0-1-1486,0-10 0,-1-1 0,1-6 0</inkml:trace>
  <inkml:trace contextRef="#ctx0" brushRef="#br0" timeOffset="9799">3114 1702 11580,'1'-17'1799,"-1"6"-1529,0 6-270,0 0-270,0 4 450,0-4-90,5 5-360,1 0 270,6 0 270,9 0-270,-8 5 90,18-4-270,-12 4 180,3-5-90,4 0 90,-12 0 180,7 0-360,-10 0 180,0 0 90,-4 0-180,-2 0 990,-5 0-540,0 10-270,0-3 269,0 14-89,0-3-90,0-1-90,0 4 450,0-4-360,0 5-360,0 6 270,0-5 0,2-7 0,1 0-297,-3 1 1,1 0 296,4 7 0,0 7 0,-5-12 0,1-1 0,4 10 44,-2-2 1,-1 0-391,-1-2 346,4-5 0,0-1-90,-4 6 90,2-8 0,-1 0 450,-2 8-540,3-9 0,-1 2-135,-1-1 0,-1 1-336,5 13 471,-2-9 0,-1 0 0,0 3 0,3 4 90,-5-7 0,2-1 0,1 2-90,-2 6 45,1-1 0,1-2 675,-3-6-675,0 6 0,0 0-45,0-6 45,0 11 0,0 0 45,0-8-45,0-6 0,0 0 125,0 0-80,0-10-90,0-1 699,0-5-699,0 5 0,0-4 0,0 4 0,0-5 0,-5 0 0,4 0 0,-9 5 0,3-4 90,1 4-90,-4-5-90,4 5 90,-5-4 450,0 4-900,-5 0 450,3-4 0,-3 9-90,0-8-180,8 2-1259,-11 1-1748,6-3 1697,1 3 1580,2-5 0,9 0 0,0 0 0</inkml:trace>
  <inkml:trace contextRef="#ctx0" brushRef="#br0" timeOffset="10665">3637 1713 10231,'2'-11'2609,"-6"5"-1800,3-4-899,-4 9 180,5-4-90,0 5 0,0 5 270,0 6-90,0 6-180,0 1 90,0 13 90,5-16-720,-4 15 900,4-12 224,-4 4 1,-2 3-360,1-6 0,0 0 179,0 8 1,0 0-540,3-7 0,-1-1-522,-1-2 1,-1-1 701,3 0 0,-1 2 135,-2 5 0,0 2-1330,3 1 1,-1 0 1464,-1 0 0,-1 0-495,5 3 0,0 0-349,-4-11 0,0 0 349,4 3 1,0 1 177,-5-5 0,1-1 2,4 13 45,-3-3 0,1 0-45,3 2 0,-3 0 0,0 1 90,7 1 0,-9-7 1096,4-3-1366,-5-19 296,5 4-746,-4-5 2014,4-5-4661,-5-16 2457,0 6 1,-1-11 0,-1 15 0</inkml:trace>
  <inkml:trace contextRef="#ctx0" brushRef="#br0" timeOffset="11437">3704 1713 12120,'-5'-17'1079,"2"6"-1258,8 6 358,-4 5-44,15-2 0,3-1-405,-7 2 405,9-2 0,-1 1 225,-7 2-540,3 0 180,-5 0-539,0 0 808,0 0 271,0 0-540,-4 0 0,-2 0-270,-5 0 360,0 5-90,0-4 270,0 4 0,0 0-90,0 1-90,0 5 90,0 5 89,0 7 91,0 5-180,0-9 0,0 0-90,0-1 0,0-1-334,0 3 0,0-2 244,0 6 90,0-6 0,0 0 0,0-3-90,5 15 224,-5-4 1,1 0-135,1-6 0,1 1-60,-3 9 0,0 4 0,0-4-400,0-9 0,0-1 370,1 2 0,1 2 0,0-3 0,-1 3 0,2-3 0,-1 1 90,-2 2-90,2 2 0,1 0 90,-2-4-90,2-1 0,-1-1 0,-2 2 0,0 2 0,0-2 0,0-1 0,0-8 180,0 8-90,0-14 623,0 8-533,0-9-90,0 0 90,0-1 605,0-5-785,0-5 0,-5 4-90,-1-4 90,-5 5 90,0 0-180,-1 0-630,1 0 270,0 5-89,0-4-2250,-5 4 2789,3 0 0,1-4 0,5 4 0</inkml:trace>
  <inkml:trace contextRef="#ctx0" brushRef="#br0" timeOffset="11853">3403 3015 13739,'-3'12'2249,"2"-6"-2069,-4-1-90,5-5 539,0 5-449,0 1 180,0 5 0,0 5-270,0-9 90,0 8-90,5-14 0,2 9-90,4-8-540,0 3 0,0-5-1888,5 0 2428,7-5 0,-6 3 0,3-3 0</inkml:trace>
  <inkml:trace contextRef="#ctx0" brushRef="#br0" timeOffset="12291">3726 2893 13730,'8'0'449,"-1"0"2800,-7 5-2170,0 6-608,0 1-382,0 14-89,5-7 90,-4 3-31,4-6 121,-5 0-270,0-3-180,5-2 90,-4-6 190,4-5-280,-5-5-269,0-1 269,0-5-540,0-6 630,0-5 135,0 6 0,0-1 45,0-8 495,9-4 0,2 2-225,-6 14-1,11-4 1,2 4-180,-9 14-90,7 9 90,-11-4-90,-5 1-90,0 3-539,-5-4 89,-1 0-180,0 4 64,-24-4 1,17 0-1,-3-3 1,-1-1 0</inkml:trace>
  <inkml:trace contextRef="#ctx0" brushRef="#br0" timeOffset="12877">1524 2114 13199,'-9'0'1620,"1"0"-1531,8-5-89,0 4 360,0-4 1619,0 5-1799,15 5-540,-6-4 1260,22 4-900,-9-5 0,-1 0 45,-5 0 0,2 0-714,6-3 1,5-1 0,1 0 0,-6 0 623,-8 2 0,0 0-255,8-2 0,3-3 1,-7 4-781,-11 3 541,-7 0-181,3 0-179,-5-5-91,0 3 1809,0-7 0,-4 7 0,0-3 0</inkml:trace>
  <inkml:trace contextRef="#ctx0" brushRef="#br0" timeOffset="13183">1791 1980 13020,'-3'-12'2788,"2"2"-2068,1 10 89,0 0-179,5 5-540,11 1 0,3-1-90,0 3 269,5 0 1,-2-1-180,-10-6-450,5 14 855,-15 0 0,-3 2-540,1-1 0,-2 0-261,-2 3 0,-3 0-279,-3 0 1,-1-2-46,-2-2 270,2 0 1,0 1-631,-5 1-649,3 2 1,-1-1 1448,-6 3 0,5-3 0,1 0 0,-1-1 0</inkml:trace>
  <inkml:trace contextRef="#ctx0" brushRef="#br0" timeOffset="15787">2169 4896 10681,'-2'-6'1619,"1"1"-1259,6 10-90,1 6-180,5-4-270,-4 8 629,3-9-539,-4 5 450,0 1-270,4-1 0,-4 10 0,0-13 270,-1 17-90,-5-22 1079,5 16-989,-3-16-270,2 7 0,-4-10 449,0 0-269,-4-15-270,-3-9-45,4 5 0,0-1 45,0 3 0,1-1-1304,1-3 0,2 0-335,2 3 1,-1 2 1332,-1-9 1,0 0 0,-5 19 0</inkml:trace>
  <inkml:trace contextRef="#ctx0" brushRef="#br0" timeOffset="17354">2069 4284 10321,'4'0'2069,"0"-5"-1709,-4 4 179,0-9-718,0 9 448,5-14-179,-4 7 90,14-13-180,-8 9-270,10-4-179,-1 5-901,-4 0 721,-1 4-1350,-6 3 989,-5 4 721,0 4 179,0-2 0,0 3 180,-5 0 179,-1-4 271,-5 4-180,5-5-270,1 0 0,5 0 2249,0 5-1710,0-4-809,0 9 270,0-4 720,10 15-900,-3-2 90,4 1 0,-1 2 0,-6-1 0,1 10 0</inkml:trace>
  <inkml:trace contextRef="#ctx0" brushRef="#br0" timeOffset="17475">2135 4384 9871,'5'0'1799,"-1"0"-2158,-4 0 359,0-5-1530,10-1 1,-3-5 709,9 0 1,-8 0 0,-2-1 0</inkml:trace>
  <inkml:trace contextRef="#ctx0" brushRef="#br0" timeOffset="17967">2247 4228 9422,'5'-6'3276,"3"11"-2505,-1 2-861,-2 11 0,1 0 180,5-2 135,-3 7 0,0 0-315,0-8-90,-1 1 0,0-1 630,0-8-360,-1 8 450,-1-14-540,-5-1 360,0-1-990,-15-19 450,1 7 270,3-1 0,0 1-90,-5-5-180,5 2 450,4-10-450,7 16 0,12-14 270,10 22-90,-3-3 180,2 5-180,-15 0 0,-1 5-90,-5 2-90,-10 4-180,2 0-539,-8 0 79,5 0 1,1 0 0,0 0 0</inkml:trace>
  <inkml:trace contextRef="#ctx0" brushRef="#br0" timeOffset="19136">2180 4150 8432,'0'-9'3238,"2"6"-3148,-7-12 180,5 14 270,0-4-405,3 25 0,-1 9 135,0-11-136,2 12 1,1 0-45,-3-12-90,3-1-270,-5 14 270,0-21-359,0 10 89,0-15-90,0-4-1259,0 4 1619,0-5 0,-4 0 0,-1 0 0</inkml:trace>
  <inkml:trace contextRef="#ctx0" brushRef="#br0" timeOffset="21143">7863 2381 10501,'5'0'3058,"-1"10"-2968,-4-7 1709,5 16-4611,-4-11 2902,4 3 1399,0-6-1399,-4-5-135,20-14 0,8-7 45,-14 10 0,1-1-545,3-2 1,4-1-1,0-1 1,-4 3 544,-2 0 0,0 1 115,3 1 0,2 1 0,-3 0-745,2-7 450,6 4 779,-2-2-3876,-16 9 2994,7 0 0,-11 1 1,-4 5-1</inkml:trace>
  <inkml:trace contextRef="#ctx0" brushRef="#br0" timeOffset="23795">5328 4162 9332,'5'0'2518,"-1"0"-629,-4 0-1709,0-5 180,0 3-360,0-3-270,0 5 360,5 5 0,-4-3-270,4 3 180,0-5 90,-3 5 270,3-4 629,0 4-629,-4-5-180,4 0 180,0 0-180,-4-5 539,19-6-449,-11-7-135,3 7 0,2 0 359,0-3 1,-1 1-315,7-6-360,-3 4 0,2-1 270,4-2-90,-11 7 0,0 0 225,4 0 0,-1 1-225,-6-3 90,5 2-630,-9 1 1,-3 9-2738,3-4 3196,-10 10 1,-6 1 0,-6 5 0</inkml:trace>
  <inkml:trace contextRef="#ctx0" brushRef="#br0" timeOffset="28985">5361 5497 10951,'5'5'2428,"0"-4"-2248,-5 4 1619,0-5-1619,0 5-90,0-4 0,0 4 90,0-5 629,5 5-719,-4-4 270,4 4-270,0-5 270,-4 0 270,14-5 89,-3-1-539,6 0-90,-2-4 0,-5 4 0,5-5-2142,-3 5 2142,3-4 0,0 4 60,4-8 0,5-6 0,-3 3-948,-7 6 0,0 1 798,5-5 0,2-3 0,-4 5 180,-3 3-630,-12 9 78,7-9-2905,-10 9 2184,0-4 1,0 5 0</inkml:trace>
  <inkml:trace contextRef="#ctx0" brushRef="#br0" timeOffset="31868">3759 5419 9691,'0'0'0</inkml:trace>
  <inkml:trace contextRef="#ctx0" brushRef="#br0" timeOffset="32677">5517 6988 11760,'5'-6'540,"0"1"-720,-5 5 22,0 0 1,-5 0 0,0 0-1</inkml:trace>
  <inkml:trace contextRef="#ctx0" brushRef="#br0" timeOffset="33638">5739 7645 14099,'6'0'450,"-1"0"-91,-5 5-359,0-4 90,0 4-1183,0-5 1,0 0 0</inkml:trace>
  <inkml:trace contextRef="#ctx0" brushRef="#br0" timeOffset="35666">6573 4306 13739,'2'-6'1080,"0"1"-1193,-2 5 1,-2 0-1,0 0 1</inkml:trace>
  <inkml:trace contextRef="#ctx0" brushRef="#br0" timeOffset="36331">8497 4484 12210,'7'6'-360,"-3"-1"360,-4-5-180,0 0 0,-4 0 0,-3 0 1</inkml:trace>
  <inkml:trace contextRef="#ctx0" brushRef="#br0" timeOffset="37261">8053 4217 7892,'5'0'30,"-1"0"0,-4 0 0</inkml:trace>
  <inkml:trace contextRef="#ctx0" brushRef="#br0" timeOffset="37694">8675 4251 9512,'7'0'3058,"-2"0"-2279,-5 0 1,0 0-1</inkml:trace>
  <inkml:trace contextRef="#ctx0" brushRef="#br0" timeOffset="38463">6718 5942 14279,'2'6'-1259,"0"-1"899,-2-5-1979,5 0 990,-4-5 1349,4 4 0,-2-4 0,1 5 0</inkml:trace>
  <inkml:trace contextRef="#ctx0" brushRef="#br0" timeOffset="40354">6384 6888 7533,'-5'16'-360,"2"-9"360,3 8 0,-1-9 0,-1 5 0</inkml:trace>
  <inkml:trace contextRef="#ctx0" brushRef="#br0" timeOffset="40596">6484 7622 9961,'2'6'-510,"-2"-1"1,-2-5-1</inkml:trace>
  <inkml:trace contextRef="#ctx0" brushRef="#br0" timeOffset="41257">8264 7355 10051,'5'0'540,"0"0"-1260,-5 5 720,0-4 0,-5 4 0,0-5 0</inkml:trace>
  <inkml:trace contextRef="#ctx0" brushRef="#br0" timeOffset="49412">9320 6921 8522,'1'18'584,"0"0"1,1 4-585,-2-5 0,0-1-359,0-2 269,0-12 539,0 3 1,0 0-810,4-4 810,-2 4-1259,3-5 329,-5 0 0,0 0 0</inkml:trace>
  <inkml:trace contextRef="#ctx0" brushRef="#br0" timeOffset="50912">11133 6209 12570,'-5'-17'1619,"3"1"-989,-8 5-361,9 4-89,-4 3 720,-5-6-810,8 7-90,-8-12 0,10 14-90,0-4 90,0 5 270,0 5-450,5 1 90,1 5 90,5-4 90,0 2-30,10-4 0,8-2 0,-3 1 30,-6 2 0,2 0-466,1-2 1,5 1 0,2-1-1,-1 1 1,-5-2 420,7 1 0,-2-1 22,-7 1 1,2 0-1,1 0 1,-1-1 52,8 0 0,-1-1 0,-2-1-150,-7 2 0,-2-1 0,3 0 52,5-1 1,4 0-1,-1 0 1,-3 1-1291,-1 0 0,-1 1 1298,-1-3 0,2 0 0,1 1 15,-3 1 0,3 1 0,-2 0 0,-1-1-45,4-2 0,1 1 18,-5 0 0,3 1 0,2 1 0,0-1 0,-4 0 72,3 0 0,-2 0 0,0 0-60,2 0 0,0 0 0,0 0 30,1 2 0,-1-1 0,-3 0-60,-8-2 0,1-1 0,4 2 0,3-1 0,-3 1-297,6 3 342,0-4 0,0-1 0,-12 3 0,-1-1-45,9-2 554,1 0-14,-15 0 104,0-5-1274,-5 4 1787,-1-4-1157,-5 5 0,-7-5 0,-2-1 0</inkml:trace>
  <inkml:trace contextRef="#ctx0" brushRef="#br0" timeOffset="52022">11100 6187 12210,'6'6'3276,"-2"-11"-2234,-4-2-863,0-9-179,0 9 90,0-2 0,0-3-90,0 5-90,0-13 180,0 13 0,0-14-90,0 8 0,0-13 90,0 13-90,0-13-90,0 4 180,0-2-1271,0-3 1271,0 10-594,0-9 504,0 7-45,0 1 0,0-1 45,0-1-90,2-5 0,1 0 180,-2-3-131,4-1 1,0 0 40,-4 3-45,4 10 0,0 1 45,-3 4-90,3 0 90,-5 5 931,5-4-931,1 9 559,0-4-649,-1 0 187,-5 4-277,5-4 270,1 5-180,5 5-90,0-4 180,1 4 0,-6-5 90,19 0-90,-15 5-90,16-4 90,-5 4 0,-8-5 0,8 0 225,-2 0 0,-2 0-225,1 0-135,9 0 0,2 0-225,-8 0-135,1-2 0,3-1-1144,-2 3 1,-1-1 1404,-3-2 1,-1 1 0,-1 2 0,-2 0-1,-6 0 1</inkml:trace>
  <inkml:trace contextRef="#ctx0" brushRef="#br0" timeOffset="94253">13236 4106 10681,'4'-5'2249,"-1"4"-1890,-3-9-89,0 9 540,0-4-540,0 5-450,0 5 360,0-4 0,0 9-91,5-9 361,-4 21 0,-1 6-360,5-7-873,-4 7 1,-2 0 872,1-10 0,0-2-144,0-5 54,0 0 180,0 5 540,0 1-720,0-4-630,0 2 630,0-14-180,0 4-3097,0-5 2769,0-5 1,-3 4-1,-1-4 1</inkml:trace>
  <inkml:trace contextRef="#ctx0" brushRef="#br0" timeOffset="95323">13491 4262 13649,'5'-5'990,"-1"4"-451,-4-4-269,-5 5 540,3 0-361,-13 10-538,13-3 538,-18 14-449,13-9 0,-9 9-360,4-8 810,1 3-450,5-5-90,1-5-90,5 4-2608,-5 1 1439,4-3-450,-4 2 1799,5-10 0,-4-1 0,0 1 0</inkml:trace>
  <inkml:trace contextRef="#ctx0" brushRef="#br0" timeOffset="95791">13658 4050 11490,'18'-3'899,"-1"0"1,8-2-810,-15 5 0,-4 5 0,5 1-180,-5 10-90,-1-8-89,-5 12 628,-10-8-269,3 5 90,-6-5 0,0-3-810,4-1 810,-11 7 180,19-14-720,16 14 720,0-8-360,12 4 90,-6-1-270,-13-4 360,2 1 450,-10 2-181,0-2 181,0 4-450,-5-5-90,-6 4-90,-2-9 90,-8 9 0,4-9-90,-6 4-270,1-5 0,5 0-1079,-4 0 1349,3 5 0,2-4 0,1 4 0</inkml:trace>
  <inkml:trace contextRef="#ctx0" brushRef="#br0" timeOffset="96025">13892 4251 13469,'11'17'3276,"-1"4"-2594,-15 1-1222,-6 2 271,3-2-1171,-7-6 541,14-5-810,-4 0 1709,5-4 0,-4-3 0,-2-4 0</inkml:trace>
  <inkml:trace contextRef="#ctx0" brushRef="#br0" timeOffset="96389">14181 4061 13020,'27'-9'449,"-13"11"-449,1-6-270,-15 20 450,0-3 90,0 3 90,0 5-180,0-7 180,0 7-360,4-10 90,3 0 0,4-5-90,5 9 0,-9-8 269,8 9 91,-13-4-180,3-6-90,-5 4-90,0-9 90,-10 9-180,2-4-270,-13 0-179,9-1-181,5-5 720,-6 0 0,10 0 0,-13 0 0</inkml:trace>
  <inkml:trace contextRef="#ctx0" brushRef="#br0" timeOffset="96552">14203 4106 13110,'17'-6'1798,"-10"1"-1618,6 0-180,-5 4 0,9-9-269,9 4-361,-12 0-854,6-2 0,1 1 1484,-5-1 0,2 2 0,0 1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30:23.544"/>
    </inkml:context>
    <inkml:brush xml:id="br0">
      <inkml:brushProperty name="width" value="0.05292" units="cm"/>
      <inkml:brushProperty name="height" value="0.05292" units="cm"/>
      <inkml:brushProperty name="color" value="#FF0000"/>
    </inkml:brush>
  </inkml:definitions>
  <inkml:trace contextRef="#ctx0" brushRef="#br0">3681 3460 9242,'2'7'2338,"0"-2"-2578,-2-5 0,0 0 1</inkml:trace>
  <inkml:trace contextRef="#ctx0" brushRef="#br0" timeOffset="724">3314 3427 7892,'3'30'450,"0"1"0,4-8-563,-4-1 1,-2 7 0,0 1-1,1-6 383,0-2 0,1-2-515,-1 1 1,-1 2-1,1-1 65,-2 7 0,1-1 270,1-8 0,1 2 202,-3 0 1,0 5-1,0 0 1,0-3-293,0 4 0,0 0-820,1-2 1,0 5 0,1-1 0,-1-5 530,-1-7 0,1 0 289,1 6 0,0 6 0,1 1 0,0-5 24,2 1 1,1 2-40,-2-5 0,0 5 0,1 2 0,0 1 0,-1-3 0,1-4 15,2 0 0,-1-4 0,1 3-30,0 1 0,0 4 0,1 3 0,-1-1 0,0-3 0,-2-6 30,0-2 0,0 0 18,1 4 0,2 4 0,0 3 0,0-2 0,-3-5-18,-3 3 0,0-2 0,2 2 0,2 2 0,-3-4 0,-4 6 0</inkml:trace>
  <inkml:trace contextRef="#ctx0" brushRef="#br0" timeOffset="1472">3314 3327 8162,'25'-8'45,"0"1"0,0-1 0,0 0 0,6-3 0,0 1 0,-7 1-45,-7 3 30,7-4 0,7-3 0,-4 0 15,-8 5 0,-1-1-23,6-2 1,4-2-1,0 1 1,-6 2-853,5 2 785,-7-3 0,-2 2 156,-2 8-246,6-8 0,2-2 45,5 2 90,-9 1 0,3-1 0,-2 0 0,2 3 0,-2 0 0,5-10 180,4 10-180,-29 1 450,9 10-450,-8 1 0,8 5-90,-9 0 629,4-5-539,0 14 0,-6-11 0,3 12 0</inkml:trace>
  <inkml:trace contextRef="#ctx0" brushRef="#br0" timeOffset="2034">4771 3227 14369,'5'5'1979,"-2"-4"-1979,-3-1 90,5-6-855,6-15 0,4-4 765,5 3 0,1 0 0,-8 3 0,0-1 0,0 2 0,5-3 0,1 0 0</inkml:trace>
  <inkml:trace contextRef="#ctx0" brushRef="#br0" timeOffset="2545">5873 3316 15178,'0'-9'0,"10"-9"0,6-4 0,5-6 0,-1 4 0,-1 1 0,0 2 0,-1 5 0,0-1 0,0 0 0,1 0 0</inkml:trace>
  <inkml:trace contextRef="#ctx0" brushRef="#br0" timeOffset="3277">8286 2815 13649,'6'0'1349,"-2"0"-1349,-4-5-179,5-6 179,-4-1-135,13-6 0,2 0-225,0 2-733,4-1 1,5-4 0,-3 3 682,-7 7 0,0 0 1,5-3-1,2-1 1,-2 2-1,-2 2 0,-1 0 1</inkml:trace>
  <inkml:trace contextRef="#ctx0" brushRef="#br0" timeOffset="3746">9343 2726 11580,'0'-23'153,"16"0"0,8-3 0,-2 4 0,-7 10 0,0 1 0,3-5 0,1 1 0,0 0 0,0 0 0</inkml:trace>
  <inkml:trace contextRef="#ctx0" brushRef="#br0" timeOffset="4358">11311 2581 12210,'11'0'900,"-5"-4"-631,9-8-179,-3-2 0,4-4-90,0 4 0,4-2 0,1 0 0,-3 2 0,-1 0 0,-1 0 0,1 1 0,6-4 0,1 0 0,0 0 0</inkml:trace>
  <inkml:trace contextRef="#ctx0" brushRef="#br0" timeOffset="4836">12312 2570 11490,'-4'-6'1080,"1"1"-271,8-10-1078,1 7 403,2-10 1,0 0 135,5 3-914,3-11 554,-5 15 90,2-4 0,0-1 0,0 0 0,-1 0 0,0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31:23.316"/>
    </inkml:context>
    <inkml:brush xml:id="br0">
      <inkml:brushProperty name="width" value="0.05292" units="cm"/>
      <inkml:brushProperty name="height" value="0.05292" units="cm"/>
      <inkml:brushProperty name="color" value="#FF0000"/>
    </inkml:brush>
  </inkml:definitions>
  <inkml:trace contextRef="#ctx0" brushRef="#br0">9921 4395 10051,'3'0'2789,"-1"0"-361,-2 0-2338,5 0 270,22-5 90,-1 0 0,3-1-872,-4 0 1,1 0 421,-2 1 0,2-1 0,-2 1 0,0-1 0,2 1 45,-2 1 0,3 0 0,0 0 0,-3 0-45,5-3 0,-1 1 30,0 2 0,2 1 0,-6-1-30,-2-1 0,-9 5-90,-3 0 180,-5 0-90,-4 0 0,4 0-270,-5 0-1079,0-5 842,0 4-662,-5-4-1,4 5-89,-4 0 1259,5-5 0,-9 4 0,-1-4 0</inkml:trace>
  <inkml:trace contextRef="#ctx0" brushRef="#br0" timeOffset="1126">10644 4061 11760,'5'0'1709,"-2"5"-1169,-3 2-450,0 4 270,0 0-180,0 0 89,0 0-179,0 5 0,0 2 0,0-1 0,0 4 0,0-4 0,0 0-180,0-5-360,0-12 361,0-12 89,-5-5 0,5-1 0,-1-1 89,-4-2-89,5-10 90,0 20 0,0 5 0,0 1 540,10 10-540,-7-4 90,16 14-180,-16-13 90,12 13 0,-9-9 0,0 6 449,9 4-359,-13-9 0,13 3-90,-13-5-90,8-4 0,-4 4 540,0-10-540,4-1 0,-4-5 0,5 0-180,-5-5-360,4 3 450,-8-8-90,0 3 0,1-1-89,-3-3-271,0-4 0,0 1-2158,0 5 1878,0-7 1,-4 11 0,-1 5 0</inkml:trace>
  <inkml:trace contextRef="#ctx0" brushRef="#br0" timeOffset="1429">10878 3794 12390,'10'0'1889,"-5"5"-1170,0 2-359,-5 4 810,0 15-721,1-11 1,-2 4-769,-3 2 1,-2 5-1,-2 2 1,1-1-1,2-4 319,2 5 0,-1-1 22,-4 0 1,-3 4-1,1-1 1,4-8-653,5-5-1888,-9 10 1888,9-13-809,-4 1 539,5-15 900,0 0 0,-4-5 0,-1-2 0</inkml:trace>
  <inkml:trace contextRef="#ctx0" brushRef="#br0" timeOffset="1908">10922 4073 12390,'11'0'1619,"-1"5"-1169,-10 1 269,5 10-629,-4 1-90,4-4 90,-5 1 0,0-12 0,5 3-90,1-5-180,0 0 180,4 0-180,-4-5 180,0 3-90,14-12 90,-16 11 0,11-7 0,-15 10-90,5 0 180,-4 0 270,9 5-90,-9-4-90,9 9-90,-4-9-90,1 4 0,3-5 0,-4-5 0,0 4 180,9-9-90,-13 4 0,13-5 0,-9 5 90,6-9-91,-6 8-89,4-9 0,-9 4 0,4-4 0,-5-1-179,0-5-631,0-5 360,0 8 450,-6 1 0,-3 0 0,-4 3 0,-1 2 0,1 0 0</inkml:trace>
  <inkml:trace contextRef="#ctx0" brushRef="#br0" timeOffset="5194">6173 1658 7443,'-5'-5'539,"1"4"-539,4-4 1170,0 5-1080,0-5-90,10-6 270,2-7-720,5 6 720,-2-3 0,1 0-360,9 5 90,-1-8 0,1 1-3277,1 8 3219,-9-1 1,2 0-241,2 2 1,0 0 207,2-6 90,-2 6 0,-1 0 450,-4-2-180,-3 4-180,-2 0 180,-6 1 2605,-5 5-2785,0 0 1830,0-5-2009,0 4-1710,0-4 1709,0 5 0,-2 0 0,1 0 0</inkml:trace>
  <inkml:trace contextRef="#ctx0" brushRef="#br0" timeOffset="6659">6807 1380 8882,'4'-21'389,"-1"0"1,-2 1 0,1 4 240,13 0-630,-7 3 90,3 2-90,-6 6-90,-5 0-90,10 19 180,7 0 45,-7 4 0,-1 2-90,2-7 0,-1-1-45,1 14 225,-3-6 0,0 0 45,0-1-135,-2 2 0,-2-1 1844,-4-14-2069,0-1 540,0-20-720,0 6 989,4-22-988,3 13 269,4-9 90,-5 4-270,4 11 540,-9-3-360,4 14 90,0-14-270,-4 8 180,4-4 360,-5-4-180,0 12-990,0-7-179,0 10 629,0-5 450,0 4 0,-2-4 0,-1 5 0</inkml:trace>
  <inkml:trace contextRef="#ctx0" brushRef="#br0" timeOffset="7365">7152 1291 8432,'3'0'180,"-1"0"90,-2 0 270,-5 10-450,4-8-90,-9 13 359,9-9-269,-4 5 180,-5 10-180,8-7 0,-8 7-270,10-5 270,0 6 180,0 2 0,5-2-270,-4-11 0,4-6-450,5-5 450,-3-5 0,9-1 0,-4 0 90,-1-4-90,-5 4 90,4-11 90,-4 10 180,0-8-630,-1 14-360,-5-9 540,0 9 630,0-4-450,5 20 0,-4-7 539,4 13-808,-5-14 628,0 3-1618,5 1 1529,-3-4 89,2 3 181,1-5-1439,-3-4 449,8 4 360,1-10 0,-2-1 0,4-5 0</inkml:trace>
  <inkml:trace contextRef="#ctx0" brushRef="#br0" timeOffset="7925">7374 1313 7982,'-4'25'899,"1"-1"1,-1 7-990,2-12 1,-1-2 628,3 0 271,0-4-540,0 2-900,0-14 630,5 4 90,2-5-450,4-5 360,0 4 270,5-14 0,-9 12-270,8-12-90,-9 9-360,1 0 540,-2 1 0,-5 10-90,5 1 90,-4 0 90,4 4 0,-5-3-90,0-1-360,0 9 540,0-8-360,5 4 90,-4-6 0,4-5 180,-5 0-2699,5-5 2519,1 4 0,-3-4 0,-2 5 0</inkml:trace>
  <inkml:trace contextRef="#ctx0" brushRef="#br0" timeOffset="8207">7574 1335 7892,'4'0'0,"0"0"270,-4 0 0,0 5 0,0-4 0,0 4-90,0 0 0,0-4 90,0 4-181,0 0 271,0 2 720,0 14-1440,0 2 360,0-4 90,0-5 270,0-9-360,0-3 0,0 8 269,0-9-538,0 9-631,0-9 91,0 4-181,-5-5 990,3 0 0,-6 0 0,4 0 0</inkml:trace>
  <inkml:trace contextRef="#ctx0" brushRef="#br0" timeOffset="8568">7652 1313 8612,'4'23'944,"-2"-4"1,0-2-405,-2-2 539,0 16-629,5-14-810,-4 1-90,4-2 900,-5-10-810,0 4 900,0-9-990,0 4-370,0-5 1,-3 0 0,-2 0 0</inkml:trace>
  <inkml:trace contextRef="#ctx0" brushRef="#br0" timeOffset="9290">7674 1324 7803,'5'6'809,"-7"14"-719,1-11 270,-4 12-180,5-10 269,0 10-449,0-13 90,0 12-359,0-14 988,0 11-719,0-5-629,0 4 718,0-10 1,0 4 1080,0-9-721,0 4-1528,5-5 1079,1 0 0,0 0 0,9-5 0,-12 4 584,11-5 1,1-3-1394,-10 2 1259,20-9-540,-24 10-270,4-4 450,-5 8-90,-5-8-450,-6 9 900,-11-4 0,8 10-450,-6-4-450,14 4 360,-15 0-720,12-3-89,-10 8 269,17-9 630,-8 4 0,1 0 0,-6 1 0</inkml:trace>
  <inkml:trace contextRef="#ctx0" brushRef="#br0" timeOffset="12725">6807 1980 7892,'-4'-6'270,"1"1"-90,-2 5 0,4-4 450,-4-3-1,0 1 1,4-4-900,-4 9 540,5-9-270,0 9-360,0-4 360,0 5 0,5 0 1080,21 5-541,-10-4-224,2 4 0,5 0-459,1-3 0,5 0 0,3-2 0,0 1 0,-1 0 54,-5 0 0,-1 1 0,0-1 0,1 0 1,1 0-135,0 1 0,2 0 1,1 0-1,0 0 1,-1-1-1,-1 0 260,2 0 0,0-1 0,0 0 0,-3 0 0,-1 1 54,2 0 0,-3 1 0,1-1 0,4 1 0,1-1 0,1 0 0,-3 0-90,-2 0 0,-3-1 0,2 1 120,6 2 0,0 1 0,-3-1-120,-9-3 0,0 1 30,1 2 0,3 1 0,-1-1-477,5-3 0,0 1 42,1 4 1,0 0 629,-3-4 0,-1-1 44,-3 3 1,-2-1-180,-1-2 360,7 0-810,-14 0 0,4 0 360,-10 0 2327,4 0-2327,-9 0 717,4 0-806,-5 0-991,0-5-2068,-10 4 2158,8-4 990,-13 5 0,10 0 0,-6 0 0</inkml:trace>
  <inkml:trace contextRef="#ctx0" brushRef="#br0" timeOffset="16652">7052 3817 8432,'2'0'360,"1"0"-90,-3-5-180,0 3 449,0-2-179,0 4-630,0 4-1798,0-2 2068,0 3 0,-3 0 0,1 1 0</inkml:trace>
  <inkml:trace contextRef="#ctx0" brushRef="#br0" timeOffset="17026">7063 4640 9062,'9'-6'1889,"-2"1"-2069,-7 5-90,0 0-1349,0-5 719,5 4 900,-4-4 0,2 5 0,-6 0 0</inkml:trace>
  <inkml:trace contextRef="#ctx0" brushRef="#br0" timeOffset="18328">6951 4584 9602,'-3'0'1709,"0"0"-1709,3 0 0,0-4 0,0 2 0,5-3 0,-4 5 89,9 0-898,2 0 1259,0 5 89,4-3-449,-5 2-90,0-4-539,6 0 1258,10 0-1169,-7 0-528,6 0 1068,-10 0 269,0 3 1,0-1-630,10 0-45,-4-2 1,-2 0 404,-1-2-450,12-3 360,-17 1 1079,7 2-719,-10-3-270,-5 5-540,-1 0-202,-5 0 0,-8 0 0,-2 0 0</inkml:trace>
  <inkml:trace contextRef="#ctx0" brushRef="#br0" timeOffset="18815">6963 4863 11670,'9'0'1799,"13"0"-1709,-14 0 45,10-3 0,0 1-405,-3 0-1369,5-2 1,1-1 1354,-1 3 284,7-3 89,4 0-268,-11 4 268,-4-1 1,0-1 774,7 3-594,-7-2 0,0-1-270,9 2 45,-6-2 0,-1 1-45,1 2 582,2-5-492,-10 4-180,-5-4-90,9 5-90,-13 0-3007,8-5 2859,-10 4 1,-3-4-1,0 5 1</inkml:trace>
  <inkml:trace contextRef="#ctx0" brushRef="#br0" timeOffset="20244">7430 5742 12120,'6'0'0</inkml:trace>
  <inkml:trace contextRef="#ctx0" brushRef="#br0" timeOffset="20424">7463 5708 10321,'7'0'0</inkml:trace>
  <inkml:trace contextRef="#ctx0" brushRef="#br0" timeOffset="22905">5984 4351 9242,'-6'-5'1169,"-3"4"720,-7-14-1799,2 7-180,-2-2 0,1-1-360,1 4 450,-4-4 0,0 2 360,8 7 0,-19-8-450,21 5 90,-8 4 270,-5-4-540,-3 5 720,1 0-450,2 0-720,5 0 630,3 5 990,-8-4-810,9 9-270,-4-7 0,1 0-180,5 8 585,-10-6 0,0 1 45,5 10-270,-12-3-450,6 8 450,13-14-90,-7 18-360,9-22 540,0 17 270,1-14-180,0 10-90,4-3-3367,-4 3 2352,5-10 475,0 4 540,-5-4 270,4 0-540,-9 14 540,9-11-630,-4 12 630,5-10 0,0 5-360,0-4-720,0 14 1080,5-7 180,-4 3-450,4-11-90,0-1-360,1-4 3636,0 0-2710,-1 4-566,0-3 90,-4-1-450,9 4 270,-4-4-270,6 5 900,-1 5-540,-5-9-360,4 6 0,0-1 990,-1-8-540,12 16-315,1-19 0,2-1 585,-5 5-675,5-5 0,-2 0 315,-11 0 360,16-5 0,-13 4-360,12-9 0,-14 9 180,4-4 0,6 0-91,-3 3-89,7-7 0,-19 7-449,13-8 359,-17 9 0,11-4 360,8-5-630,-8 8 90,12-13 540,-4 9 0,-14-5-720,12 0 720,-9-2 0,-1 0-270,0-2 45,3-2 0,-1-2-495,-11-9 540,4 8 45,-4 2 0,-2 1-495,1 4 405,0-8 0,0-1 315,0-3-495,0 6 0,0 0 135,0 2 539,0-14-179,-5 11-540,4-7 270,-9 11-90,4 5-180,-10-5 450,8 9 0,-7-8-810,9 9 271,-5-1 89,5 2 180,-9 5 899,-3-5-989,5 4-270,-12-4-269,13 5 899,-16 0-1,10 0-269,2 0 0,11 0-89,5 0 718,-5 0-1438,3 0 1708,-3 0-899,5 0-540,-5 0 271,4 0 89,-4 0 1169,5 0-989,0-5-180,0 4 450,0-4-1090,0 5 1,0 5 0,0 1 0</inkml:trace>
  <inkml:trace contextRef="#ctx0" brushRef="#br0" timeOffset="24802">6963 4651 7083,'-9'-11'-68,"5"5"1,-3 1-1,4 5 1</inkml:trace>
  <inkml:trace contextRef="#ctx0" brushRef="#br0" timeOffset="25200">7708 2860 7533,'4'0'-90,"0"-5"90,-4 3 0,0-2 0,-4 3 0,0 1 0</inkml:trace>
  <inkml:trace contextRef="#ctx0" brushRef="#br0" timeOffset="26018">6996 4696 7083,'-21'-18'2608,"7"2"-3057,9 10 449,5 1 539,0 5-449,0-5-719,0 4 629,0-4 539,5 5-539,-3 0-629,7 0 539,-7 0 270,8 0-450,-4-5-720,10 4 811,-4-4 179,14 5 0,-14 0 0,6 0 0</inkml:trace>
  <inkml:trace contextRef="#ctx0" brushRef="#br0" timeOffset="26334">7597 4584 10861,'4'5'0,"-1"-3"1349,-3 3-2136,0-5 0,-3 0 0,-1 0 0</inkml:trace>
  <inkml:trace contextRef="#ctx0" brushRef="#br0" timeOffset="26814">7174 4940 7533,'22'-6'0,"5"1"45,-11 0 0,0 1-45,7 1-1639,8-4 1,-1-1-566,-13 2 2294,1 3 0,0 0 1499,-7-2-1409,0 5 2928,0 0-3288,-4 0 1799,2 0-1079,-7 0 2736,3 0-2620,-5 0-656,0-5 0,0 4-270,0-4-550,0 5 1,-3 0 0,-1 0 0</inkml:trace>
  <inkml:trace contextRef="#ctx0" brushRef="#br0" timeOffset="28585">11400 4607 8522,'17'-10'990,"-5"7"-766,-1-8 1,-1-2 315,-2 4 809,6-17-899,-17 9-360,1 4-45,-7 0 0,-3 2 45,-1 7-45,-1-6 0,2 0 45,4 9 809,-7 6-449,14 2 90,-9 19-450,9-12 179,-4 17 61,4-8 0,2 5 0,-1-1-150,0-4 0,0 1 0,0 0-139,0 7 0,0 0 0,0-4 229,0-3 0,0-6-90,0-8 270,0-15-360,0-1-90,0-5-630,5-20 630,1 15 449,-1-1 1,1 3-1259,5 13 1675,1 2-3925,4 20 2430,-4-12 629,-1 6 0,-6-15 0,-5 0 0</inkml:trace>
  <inkml:trace contextRef="#ctx0" brushRef="#br0" timeOffset="29003">11534 4584 13739,'0'-16'540,"0"9"719,0-3-1169,0 25 90,0-1 0,0 8-180,5-1-90,7-9 45,0-3 0,3-2 90,2-1 0,1-1-45,6 7 450,-4-1-91,-20 0 1,-15 10-360,7-12 0,-13 10 90,14-17 270,-3 2-450,9-4-1349,-9 0 1079,9 0-899,-9 0 719,9 0-2737,-9-4 3084,9 2 0,-5-8 1,6 4-1</inkml:trace>
  <inkml:trace contextRef="#ctx0" brushRef="#br0" timeOffset="29381">11589 4551 11131,'1'-17'3276,"-1"6"0,0 1-2992,10 4-194,-2-5 180,8 4-181,0-3 1,6-1 0,-8 4-90,1-4 0,0 2-1169,-7 7 989,8-8-3097,-11 10 2450,-5 0 1,0 0-1</inkml:trace>
  <inkml:trace contextRef="#ctx0" brushRef="#br0" timeOffset="29531">11823 4596 14459,'7'5'629,"4"-4"-269,-10 4 540,4 0-990,-5-4-1889,0 4 1979,0-5 0,0 0 0</inkml:trace>
  <inkml:trace contextRef="#ctx0" brushRef="#br0" timeOffset="35029">6128 7734 9062,'10'17'1092,"0"1"0,2 0 0,2-5-410,8-6-3959,3-2 2297,2-10-273,-6 3 1253,-9-8 891,5 4-801,4-5-90,-8 5 90,12 0 0,1 2 160,-7 3-340,8-2 0,2 1-337,0 2 292,-12 0 0,1 0 434,13 2 0,0 1-209,-9-3 0,1 1-270,1 1 0,3 0 1,-2-1 268,2-3 1,-2-1-90,-5 3 0,-1-1-135,-3-4 1,-1 0-136,13-1 90,-8-5 1666,6 4-946,-10 2-540,0 5 0,0 0 90,5 0 0,2 0 0,0 0-90,-8 0 1638,2 3 0,2-1-1590,0 1 0,0 1-317,9 2 269,-5-1 0,-1 0-122,-8-4 77,4 4 0,0 0 314,-3-4 136,4 4 0,3 0 0,3-7 0,0 0-361,-9 4 1,2 0-45,8-5 0,4-3 0,-5 0 90,5-1-135,-6-1 0,0 0-3232,2 1 3230,-18-2 47,6 7-2249,-2-8 1529,-5 9 147,3-9 1,-13 9-1,-1-4 1</inkml:trace>
  <inkml:trace contextRef="#ctx0" brushRef="#br0" timeOffset="35782">6807 7978 11850,'-4'-12'2519,"1"2"-2069,3 10-271,-5 0 181,-1 0-90,-5 10-360,0-7 360,-1 16-360,6-16 0,-4 22 0,4-17 90,0 18 0,1-13 45,7 5 0,6-1-2743,14-6 2203,-2-2 0,0-3 675,6-8-540,-5-7 0,-2-2 1170,-6-1-630,10-6-180,-12 2 180,-6 5-90,-5 5 539,0-4-269,0 4-270,0 0 90,0 1 1349,0 5-989,0 5-720,0 11-270,0-8 450,0 17 1349,0-12-1259,0-1-899,0 3 1528,0-14-1348,0 4-1080,-5-15 1079,3 3-2647,-7-9 2792,7 9 0,-5 2 0,5 5 0</inkml:trace>
  <inkml:trace contextRef="#ctx0" brushRef="#br0" timeOffset="36294">6907 8012 11311,'3'-6'359,"-1"1"1081,-7 5-1440,3 0 629,-2 10-359,4-8 0,0 13-270,0-9-270,4 10 270,-2-3 90,8 8-90,-9-14-90,4 8 450,0-14-540,1 4 90,5-5 90,-5 0-360,4-5 360,-8-1-270,3-5 810,-5-5-540,0 3-270,0-3 180,0 5-90,0 0 450,0 0-180,-1 5-90,-3 1-90,-3 0 270,-4 4-1079,0 1 899,0 1-3149,0 14 3149,4-13 0,0 8 0,5-10 0</inkml:trace>
  <inkml:trace contextRef="#ctx0" brushRef="#br0" timeOffset="36833">7018 7967 13379,'14'10'180,"-5"-2"-90,1 13-180,-9-4 180,4-5 180,-5-2 899,0-10-1079,0 0-180,0-5 90,0-1 180,0-5-90,0 0-90,0 5-180,0-4 90,0 4 180,0-1 0,0 2-90,0 5 90,5 5-90,1-3-180,10 17 270,-8-15 180,6 16-270,-7-19 270,-1 9-270,4-9 0,-9 4 90,9-15-90,-9 3 0,9-9 90,-9 0 0,4-2-90,-10 1 0,4 1-90,-9 5 0,9 0-1979,-9-5 1439,9 8 630,-4-2 0,2 10 0,0 0 0</inkml:trace>
  <inkml:trace contextRef="#ctx0" brushRef="#br0" timeOffset="37155">7229 7856 11940,'10'0'2249,"-2"0"-1799,-3 5 359,1 1-449,10 20-270,-4-6 450,0 7 179,-7-11-89,-1-5-1,3-9-2068,4-19 630,-5-7-1,-3 4 1,-1 1-181,-2 1-1169,0-2 2159,0 14 0,-3 0 0,0 1 0</inkml:trace>
  <inkml:trace contextRef="#ctx0" brushRef="#br0" timeOffset="37564">7441 7745 12750,'10'0'1638,"0"13"0,-2 3-1136,-6-3-368,3 9 1,0 2 135,-5-1-360,5 1 180,-4-3-90,4-15-629,-5-11 539,0-3 180,-5-13-90,-6 14 0,-1-3 269,-9 10 361,8 5-540,2-4 180,1 9-630,9-4 540,-4 0 0,5 4 90,5-8-810,1 3 630,5-5-180,1-5 0,-1 3-180,0-3-90,0 0-2068,10-6 899,-7-1 1529,7-4 0,-18 10 0,-2 1 0</inkml:trace>
  <inkml:trace contextRef="#ctx0" brushRef="#br0" timeOffset="38050">7107 8290 13649,'-2'0'1889,"3"0"-1079,-5 0-451,4 5-269,0-4 0,0 4-270,0 10 270,0-6-90,0 12 0,0-10 0,0 5 0,0-4 0,0-1 0,0-1 270,4-4 540,-2 1-810,3-2-180,-5-10 180,0 3-315,-5-17 0,0-6 315,2 5 270,0-4 0,1 1 270,4 7-540,3 5-1170,4 0 1170,-1 5 0,3 1 0,4 5 0,-13 5 180,13-4-90,-13 9-90,2 1 0,-4-4-540,-14 18-269,5-21-540,-7 15-180,6-17 1529,9 3 0,-7-5 0,5 0 0</inkml:trace>
  <inkml:trace contextRef="#ctx0" brushRef="#br0" timeOffset="38933">7252 8234 11850,'3'0'2159,"0"0"-1439,-3 0-630,0 5 539,0-3-989,5 7 360,-4-7 0,4 8-539,-5-9 539,5 9 0,-4-9 2158,9 9-2337,-9-14-541,9 8 540,-3-19 720,-1 8-540,-1-5 450,-5 3-900,5 2-180,-4 1 90,9-4 540,-9 9 990,9-4-900,-4 10-450,10 1 810,-3 0-1440,-2-11 1440,-6 3 540,-5-13-2430,-5 4 1980,4 4-180,-4-8-810,5 14 810,0-4-1260,0 0 720,10-6-179,2 3 449,5-7 0,4 9-270,-8-5 0,3 0 180,-10 5-180,-1-4 90,-5 9 270,0-9-270,0 8 270,0-3-180,0 5 450,5 45-361,1-44-89,-2 19 0,-1-3 180,1-38-360,-8 9-2968,-3-9 3148,1 13 0,-2-1 0,4 8 0</inkml:trace>
  <inkml:trace contextRef="#ctx0" brushRef="#br0" timeOffset="39175">7519 7923 12750,'9'23'1638,"-2"7"0,0 1-578,-3-16 1,-1 1-1721,3 4 0,-1 3 1,-1-3 29,-2 3 630,2-7 0,-7-11 0,-1-5 0</inkml:trace>
  <inkml:trace contextRef="#ctx0" brushRef="#br0" timeOffset="39322">7597 8034 12480,'9'15'819,"0"3"0,-6 1 0,-2-4 0</inkml:trace>
  <inkml:trace contextRef="#ctx0" brushRef="#br0" timeOffset="39478">7597 7967 11221,'4'-6'59,"-4"1"1,-4 5 0</inkml:trace>
  <inkml:trace contextRef="#ctx0" brushRef="#br0" timeOffset="40004">7663 7967 11670,'8'18'1092,"0"0"0,-1 7 0,0-4 130,-1-11-952,-1-10 179,-5-10-359,0-16-629,0 20 539,0 1-90,0 5-450,5 0 630,2 5-540,14-4-90,2-16 630,-4 10 135,-10-10 0,-3 1-45,-6 11 360,0-7 2068,0 10-2338,0 10 180,0 2-180,0 6 0,0-2 314,2 4 1,1 1-495,-2 2-30,0-2 0,1 3 0,0-2-105,1-3 0,-1-1-45,-2 2 0,1 0-900,4 1 541,-5-12-1980,0-7 2136,0 3 1,-4-10 0,0-2 0</inkml:trace>
  <inkml:trace contextRef="#ctx0" brushRef="#br0" timeOffset="46802">8308 7055 13110,'1'-16'1619,"2"8"-1619,-8-2-270,5 10 630,0 0-181,0 5-89,0-3 360,0 12-360,5-6-90,2 13 90,-1-9 225,-1 3 0,0 1-315,-4-1 45,4 3 0,0 0 45,-4-5-1,6 8 1,1-1 270,-6-4-1142,3 2 0,0 0 782,0 0-350,-3 9 350,8-4 315,-10-5 0,1 1-270,9 4 0,0-1-270,-9-4 0,1 1 989,10 10 1,1-1-585,-9-12 0,0-1-405,4 2 0,0-1-135,-2 10 720,9 1 90,-13-7-360,6 1 0,-1-1-540,-6-5 450,9 11 360,-8-15-270,8 5-90,-9-9-630,4 3 270,-5-10-858,0 0 498,0-5-2557,0-1 3170,0 0 1,-5-4-1,-1 4 1</inkml:trace>
  <inkml:trace contextRef="#ctx0" brushRef="#br0" timeOffset="47312">8386 7722 12840,'6'0'2248,"-1"0"-1888,-5 0 1439,0 5-1439,0-3 0,10 13 809,7 7-899,2 2-180,-8-7 0,-1-1 180,1 6-270,0-5 180,0-1-180,-5-5 179,4 1-179,-8-6 90,3 4 0,-5-9 90,5 4-270,-4-5 90,4-5 0,-5 4 0,5-9 90,-4-1-90,4 3 270,0-21-270,1 14 0,-3-1 0,0 0 180,2-2-515,0 2 425,-4 5-76,9-5 76,-8 4 90,3-4 180,0-1-270,-4 5-90,4-4-90,-5 5 90,5 5-1170,-4-4-898,4 9 988,-5-4-13,0 5 1,0 0 0</inkml:trace>
  <inkml:trace contextRef="#ctx0" brushRef="#br0" timeOffset="49231">8408 8179 13020,'1'-10'1638,"6"25"0,0 7-4915,-5-7 2875,3 8 1,1 2 401,4 1 916,-8 1-1186,3-12-1124,-3 4 0,1-3-225,-2-13-1658,4 12 2994,-5-15 0,-5-5 1,-1-1-1</inkml:trace>
  <inkml:trace contextRef="#ctx0" brushRef="#br0" timeOffset="49540">8386 8168 13110,'0'-7'2518,"0"-2"-1528,5 7-721,6-8-179,1 4-90,4 0-899,5-9 179,-12 13 720,16-13 0,-28 14 0,7-4 0</inkml:trace>
  <inkml:trace contextRef="#ctx0" brushRef="#br0" timeOffset="49738">8408 8234 9871,'6'19'3276,"-1"-4"-615,-5-10-2301,0-4-540,10 4 899,2-10 181,11-1-1350,-11 0-2827,8-9 2837,-13 7 0,5-3 0,-7 6 0</inkml:trace>
  <inkml:trace contextRef="#ctx0" brushRef="#br0" timeOffset="50085">8642 8101 12120,'0'-11'2519,"0"5"-2070,0 1 1530,-5 10-1439,0 11 0,-1 3-91,-1 0-404,1 4 0,2 0-225,9-1 270,1-8 0,0 5 0,9-17-899,-7-2 269,8-7-2737,5-14 0,-7 13 3094,2-12 0,-7 19 0,-3-4 0</inkml:trace>
  <inkml:trace contextRef="#ctx0" brushRef="#br0" timeOffset="51297">8798 8023 11490,'-5'-1'3276,"14"12"0,-6 2-3089,7 8 0,1-1-187,-4-4 45,2 0 0,-3-1 495,-4-4-540,3-4 0,-15-27 0,2 14 0,0-15 0,0 2-90,2 15 0,1-25 0,10 20 180,-4-7 270,19 16-360,-11 1 90,12 9-90,-10-9 90,5 14-90,-4-12 0,5 11 360,-6-7 0,0-1-1,0 4 1,-5-14-270,-1 8 0,-5-14-90,0 9 0,0-14 0,0-3 0,0 5 90,-5-17 0,-1 21 180,0-12-180,-4 10 90,4-10-180,-5 8 90,4-13-90,-3 13 0,9-3 0,-9 5-450,9-5 90,-9 9-899,9-8-2018,-4 9 617,0-5 2660,4 4 0,-5-3 0,5 4 0</inkml:trace>
  <inkml:trace contextRef="#ctx0" brushRef="#br0" timeOffset="55823">9754 5107 9602,'-10'0'1169,"3"1"270,7-1-1169,0 0 1079,20 4-1259,-6-2-360,14 8 495,2-9 0,1-1-373,-16 2 0,2 1 237,9-1 1,8-1 0,0 0 0,-5 0-553,-5-1 1,-1 1 522,7 1 0,3 0 0,-3-1-44,-4-1 1,-3 0-107,-1 0 0,-1 0-90,-4 0 0,-1 0 0,-1 0 270,-15-5-1635,0 4 1545,0-9 0,-3 9 0,-1-4 0</inkml:trace>
  <inkml:trace contextRef="#ctx0" brushRef="#br0" timeOffset="73785">7941 4896 14279,'5'0'1799,"-6"5"-1979,0-4 180,1 4 0,6-5-90,20 0 90,-11 0 90,11 0 90,2 3 0,0-1-90,-6-1-30,6 2 0,7 1 0,-7-1-60,-8-2 0,3 2 0,0-1 0,-2-2-90,-8 0 90,8 0 0,-14 0 0,-2 0-1080,0 0 630,-4 0-719,4 0 899,-5 0 0,0 0 1</inkml:trace>
  <inkml:trace contextRef="#ctx0" brushRef="#br0" timeOffset="74706">8041 4640 10231,'6'0'3276,"-12"0"-1245,3 0-1491,-7 0-450,10 0 0,0 0 539,10 5-629,8 1 0,0 0 45,-2 0 0,-1-2-45,-1-2 45,6 2 0,1 1 45,0-3-651,-5 0 1,0 1 470,0-3 90,0 0-180,2 0 180,4 0 0,5 0 0,-3 0-90,3-5-157,-9 3 247,-7-3 90,-1 5-90,-9 0 1177,4 0-1997,-5 0 1,-10 0 0,-2 0 0</inkml:trace>
  <inkml:trace contextRef="#ctx0" brushRef="#br0" timeOffset="75230">8064 5007 12120,'5'0'0,"-1"0"0,-4 0-270,5 0 270,-4 0-809,19-5-361,-11 4 1170,12-4 0,-14 5 0,-1 0 0</inkml:trace>
  <inkml:trace contextRef="#ctx0" brushRef="#br0" timeOffset="96166">2224 4807 13020,'-5'-5'449,"7"4"91,-17-4-270,14 5 270,-4 0-181,5 0 1260,0 10-1439,0-3 90,0 9-90,0 0 0,0 2-45,2-3 0,1 2-1174,-2 12 1084,4-12 0,0 0 45,-2 4 0,0 0-90,3 5 90,0 0 0,-2 0-2053,-3-5 1963,4-3 0,0 0-90,-3-6 180,7 14 180,-7-8-450,3 0-1619,-5-3 1170,0-9-811,5 0-898,-4-6 2338,4-6 0,-9-5 0,-1 0 0</inkml:trace>
  <inkml:trace contextRef="#ctx0" brushRef="#br0" timeOffset="96461">2158 4829 12300,'4'-5'540,"0"-1"-181,-4 0-89,0 1 270,0 0-360,0 4 90,0-9 179,0 9-89,0-4 0,5 0-90,1-1 0,15-6-180,-12 1-90,16 0 0,-18 5 0,14-4 0,-8 4-360,3 0 90,-5-4-899,0 9-1,-4-4 181,-3 5 989,-4 0 0,0 0 0</inkml:trace>
  <inkml:trace contextRef="#ctx0" brushRef="#br0" timeOffset="96744">2258 5007 12300,'-8'19'2788,"2"1"-1528,6-19-631,0 4-449,5-5 540,6-5-720,2 4-180,13-14-720,-7 7 451,3-8-1530,-1 5 1169,-14 5-1708,8-4 2518,-13 9 0,-2-4 0,-5 5 0</inkml:trace>
  <inkml:trace contextRef="#ctx0" brushRef="#br0" timeOffset="97605">2436 5130 13379,'5'6'630,"-1"-1"539,-4-5-629,0 0-540,0-5 90,10-1-180,8-15 180,0 7-90,-2-7 0,-6 10 0,-4-5-90,1 3 90,-2-8 90,-5 9-180,0-4 90,0 5 0,0 0 0,-5 5-90,3 1 180,-3 5-180,0 0 90,-1 0 0,-5 0 0,5 5 0,1-4 90,0 4-90,4 5 0,-4-8-90,5 13 90,0-4 90,0-4-90,0 13 90,0-17 180,10 21-270,-8-20 135,7 9 0,2-1-135,-3-10 180,18 8-1,-13-10-179,8-5 90,-5-1 0,-3-5-90,8 0 90,-9-5 0,9-2-929,-8 1 839,-2 1 270,-1 0-270,-4 4 90,0-4 90,-1 0-270,-5 3 180,0 2-90,0 6-90,-5 10 90,-6 6 0,4 2-354,-8 3 354,14-5-270,-9 10 270,8-8-180,-3 8 180,5-14 714,0 2-624,0-7-180,5 3 0,-3-5 90,8-10-90,-4-3 0,0-4 479,4 6-478,-9-9 89,9 16 0,-4-10 0,0 14 0,4 5 0,7 1 0,-9 5-90,12-5 0,-19-1-90,9-5-540,-4 0 270,1-5-809,8-1 270,-13 0 989,13-14 0,-9 11 0,5-12 0</inkml:trace>
  <inkml:trace contextRef="#ctx0" brushRef="#br0" timeOffset="97889">2847 4629 12390,'-3'-16'1529,"5"8"-1259,-12-1 270,10 9 269,0 0-449,0 4 0,0-2 449,2 15 1,1 5-450,3 2-360,-3 0 0,1 0 90,5 3-1,-2 0-89,-1-8-89,4 7-1,-9-14-900,4 4 361,-5-5-271,0-4 90,0 3-179,0-9-1709,0 4 2698,0-5 0,0 0 0</inkml:trace>
  <inkml:trace contextRef="#ctx0" brushRef="#br0" timeOffset="99028">2803 4851 13919,'-7'-6'1889,"2"1"-1799,5 0-90,10-1 0,-7 0 0,17-4 0,-18 4 0,18-5 90,-7 0 0,4 0-90,-1 4 180,0-2-180,-3 2 0,3 1 0,-10-4 90,4 9 0,-4-4 179,0 0-179,-1 4 0,0 1-90,-4 1 90,9 9-180,-8-4 180,2 0-90,1 9 0,-3-12 90,3 12 0,0-9 0,1 0 0,0-1 0,4-5-90,-4-5-3277,5-1 3072,-5-5 205,-1-5 90,-5 8-180,0-12 90,0 18 0,0-13 90,0 9-90,5-5 0,-3 5 3276,3 1-3250,-5 5-26,0 0 0,0 5 0,0-4 90,5 14-90,-4-13 0,9 13 0,-9-9 90,9 0-90,-9-1-90,9-5 90,1 0 0,-3 0 0,7-5 0,-14 4 0,14-14 0,-13 13 0,13-18 0,-14 17 0,4-16 90,-5 11-3367,0-13 3252,0 14-302,0-3 327,0 10 0,0 0 0,5 0 0,-4 5 90,4-4 3140,-5 9-3140,5-4 0,-3 0 399,8 4-399,-9-9 0,9 4-90,-4-5 539,0 0-539,4 0 90,-9 0-629,9 0 539,1-9 0,-3 6 629,7-12-629,-9 14 0,5-14-539,-5 8 539,9-19 0,-12 17-90,12-16 90,-14 18 0,4-14 0,-5 9 0,0-4-90,0 9 180,0-3-180,0 9 90,0-4 90,-5 5 359,-1 15-449,-1-6 90,2 12-629,5-10 539,0 0 90,0-5 179,5 4 91,2-4-90,-1 0-90,19-1-180,-20-5 45,14-3 0,1-3-45,-5-12-90,13 5-270,-12-12-629,-5 17 89,0-8 181,-5 10-1170,-1 1 989,-5 5 570,0 0 0,0 0 1</inkml:trace>
  <inkml:trace contextRef="#ctx0" brushRef="#br0" timeOffset="99778">2336 5386 12750,'-11'11'1169,"7"-5"90,-11-1-1079,14-5 0,-4 5 90,0-4-180,4 4 540,-4-5 989,5 0-1619,5 0 269,1-5 541,10-1-540,2-5 0,4 0-270,-6 1 0,0-1-229,9-8 409,-6 6 0,3-2 0,-1 1-707,4-4 0,0 0 677,0 2 0,1-1 0,0 1-582,-7 4 0,0 0 1,0 1 551,4-2 0,1 1 0,-2 0-165,-3 0 0,1 0 135,1 1 0,3-1 0,1 0 0,-3 0 0,-1-1 0,1-1-1,-2 3 1,3-2 0,2 0 0,-1 0 0,-2 1 30,2 0 0,-3 0 0,2-1-48,-2 2 0,2-2 0,1-1 0,-1 1 0,-1 0-72,2 0 0,-2 0 0,0 1 0,2-2-490,0 0 0,3 0 0,-1-1 0,-1 1 0,-2 1 490,2-1 0,-2 3 0,0-3-744,2-1 1,3-2-1,-3 1 1,-6 4 113,-2 1-1595,13-14 1326,-30 25-2378,-10 0 2513,3 5 0,-6-4 1,7 4-1</inkml:trace>
  <inkml:trace contextRef="#ctx0" brushRef="#br0" timeOffset="100982">3704 4295 10411,'0'0'0</inkml:trace>
  <inkml:trace contextRef="#ctx0" brushRef="#br0" timeOffset="-203411.73">9899 5085 11850,'3'-10'2879,"-1"-2"-2610,-2 0 181,0-3-90,0 9-360,0-1 90,0 2-180,0 1 90,0 2-90,0-3 90,5 5 0,-4 0-90,4 5 90,10-3 0,-6 7-45,6-5 0,1-1 45,-7 3-90,15 4 180,-16-4-180,8 10 90,-10-9 0,4 8 0,-9-14 0,4 9 90,0 1-90,-3 2 180,7 13-180,-7-13 90,3 13 90,-5-8-90,0-1 0,-5-2 0,0 1 90,-3 14-1786,0-8 0,0 0 1785,2 8-179,1-14 0,0-1 180,4-3-180,-4 4 270,0 0-270,4-3 180,-9 8-180,8-9 180,-3 14-90,5-13-643,0 8 643,0-9 0,0-1-180,0 5 90,0 1 0,0 5 0,5-4 1581,2 0 1,3 0-1537,3-8 0,2 1-1,-3 5 1,1 0-90,3-9 1,-1-3 133,-3 1 604,14 0-783,-12-4 180,7 4-90,-10-5 0,-5 0 0,-1 0 270,-5 0-180,0 5-540,-5-4 360,-1 9 90,-10-4 0,4 5 0,-4 0 0,4 1 90,-4 9 450,-1 2-540,5 1-1153,-3 2 703,8-14 46,1 9 404,1-9 0,0 9 180,4 2-180,-4 0 0,5-1-1174,0-6 1174,0-5 862,0 11-862,0-6 0,0 1 0,0 9 0,3-7 0,-1-2 0,-1-5 484,4 4-484,-5 5 0,0-7 0,0 7 0,0 0 540,0 2-540,0 1 1294,0 2-1114,0-9-180,0 0 0,0 4-539,0-8 539,0 8 90,0 1-90,0-3-90,0 7 90,5-4 0,-3-4 90,2 8-90,-4-13 0,0 8 179,0 1-89,0-8 90,-4 10-180,2-16 180,-8 13-90,9-9-90,-4-1 90,5-1 0,-5-4 0,4 0 989,-9 19-1438,4-15 718,-5 16-269,4-15 90,-3 0 90,4 0-90,-5 1-90,5-1 90,-9 0-180,8 0-90,-10 0 90,6-5 0,5-1 0,-4 0 180,4 1-180,-10 5-270,8-4 180,-6-2 270,12-5-630,-8 0-1349,-1 5 1259,-1-4-719,-4 4 540,4-5-1170,1-5 1889,-5-6 0,2-2 0,-5-3 0</inkml:trace>
  <inkml:trace contextRef="#ctx0" brushRef="#br0" timeOffset="-192217.73">5450 5063 9781,'6'5'2789,"-2"-4"-1620,-9 9-989,4-9 0,-4 4-180,5-5 450,0 0-1710,0-5 1260,10-1 0,-7-5 0,7 0 0</inkml:trace>
  <inkml:trace contextRef="#ctx0" brushRef="#br0" timeOffset="-191581.73">5461 5786 13559,'6'-11'810,"-2"5"-540,1-4-450,-4 9-900,9-9 721,-8 9-541,8-9 1,-9 9 899,4-4 0,-10 5 0,-1 0 0</inkml:trace>
  <inkml:trace contextRef="#ctx0" brushRef="#br0" timeOffset="-191030.73">5372 6543 14369,'-1'-11'180,"6"0"-630,6-5 270,1 3-1349,4-3 0,-1 1 359,0 5 1170,-2-3 0,-5 2 0,-7 9 0,-7-3 0</inkml:trace>
  <inkml:trace contextRef="#ctx0" brushRef="#br0" timeOffset="-190722.73">5361 7233 14549,'0'16'-180,"4"-9"630,-9 3-91,5-10-449,0 0-1259,10-10 720,-3 8 629,9-18 0,-9 13 0,-2-9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0:52.666"/>
    </inkml:context>
    <inkml:brush xml:id="br0">
      <inkml:brushProperty name="width" value="0.05292" units="cm"/>
      <inkml:brushProperty name="height" value="0.05292" units="cm"/>
      <inkml:brushProperty name="color" value="#FF0000"/>
    </inkml:brush>
  </inkml:definitions>
  <inkml:trace contextRef="#ctx0" brushRef="#br0">3125 5886 9961,'1'-6'1260,"-1"1"-631,0 5 361,0-5-900,0 4 0,5-4-360,-3 5 899,3-5-629,-5 4 0,0-4 540,0 5-450,0-5-90,-5 4 90,3-4-180,-8 5 0,9 0-180,-9 0 720,4 0-450,0 0 0,1 5-90,5-4 90,-5 9-90,4-9 90,-9 4 0,9 0 0,-9-4-270,-2 14 270,5-12 270,-3 11-270,10-12-180,0 8 0,-5-4 180,4 5 180,-9-5-90,9 4-180,-4-4 180,5 5-90,0 0 0,0 1 0,0-6 0,-5 9 0,4-13 0,-4 18 0,5-18 90,0 13-180,0-4 90,0-3 90,0 11-90,0-16 0,0 12 0,0-9 0,0 5 0,0-5 0,0 4 0,0-4 0,5 0 0,-4-1 90,4 5-90,0-2 90,-4 18-90,9-13-90,-9 13 180,4-18 0,0 21-90,-4-19 0,4 16 0,-5-15 90,0 5-90,0-3 0,0 8 0,0-14 180,0 23-180,0-15 0,0 12-90,-5 4 90,-1-16-45,1 5 0,-1 0 135,-5 0-90,0 7-90,-1-6 90,6-13-90,-9 17 90,8-7 180,-6-1 0,0 0-180,-1 6 0,1-7 0,0-1 90,1-1-180,4 6 0,0 0 90,-4-9-621,6 19 531,1-29 180,5 14-90,0-7 0,0 3 0,0 9-90,0-12 270,0 18-180,0-13-90,0 12 90,0-11 90,0 17-180,0-17 0,0 17 0,0-18 135,0 5 0,0 0 45,0-3-90,0 4 0,0 3 0,0-5 0,0 0-90,0 14 45,0 0 0,0-1 45,0-12 30,0 4 0,0 5 0,0-5-120,0-4 400,-2 4 1,-1 2-356,3-5 0,-1-1 45,-1 0 0,-1 1-90,1 8 0,0 3 0,1-3-1549,1-3 1,-1-1 1580,-1 8 1,-1-4 147,-2-6-1310,4 10 1220,-4-10 135,2-2 0,1 4-23,-1 1 1,1 4-1,-1-1 1,0-3-68,-1-3 0,0 0-45,1 8 0,0 6 0,1 0 0,0-9-90,2-3 1573,0 2 1,0 2-1529,0-2 0,0-1 45,0-5 0,0 0 1002,2 7 0,1 1-1047,0-7 0,0-2 135,9 2-90,-7-5 0,1 0 90,0-3 360,-1 1-990,0 1 540,-4-12 630,9 12-1619,-4-6 809,10 8 1079,2-5-719,-1 0 90,4-5-180,-8-1 494,2-9 1,1-2-495,-1 4-315,0-5 0,1-1-3013,1-3 3238,-5 4 0,-2-8 0,-10 9 0</inkml:trace>
  <inkml:trace contextRef="#ctx0" brushRef="#br0" timeOffset="739">1457 6354 12030,'-2'-5'1799,"-6"-1"-1709,0-1 90,-7 2 0,14 5 90,-4 0 359,10 10-629,-4-7 0,8 11 0,2 6-1124,-4 1 0,0-1 629,2-1 0,-1 1 495,-1 5 0,-4-5 0,-6-12 0,0 2 0</inkml:trace>
  <inkml:trace contextRef="#ctx0" brushRef="#br0" timeOffset="1017">1424 6376 11850,'3'-12'2699,"9"2"-2429,-4 10-91,8 0 181,-5 5-180,10 1-270,-7 5 0,4-5 0,0-1-90,-8 1-585,7 0 1,0-2-2513,-3-3 2904,3 4 1,-10-5-1,-10 0 1</inkml:trace>
  <inkml:trace contextRef="#ctx0" brushRef="#br0" timeOffset="1286">1524 6187 12030,'-9'-18'1889,"1"7"-1799,8 6 989,0 5-809,0 5-90,0 2-90,5 4 180,2 0-180,4 5 269,-3-3 1,0 1-270,4 11-360,-1 1 1,-1 0 629,3-4-1305,-5 1 1,0 0-2333,-2 0 3061,-1 1 1,-8-8 0,0-11 0</inkml:trace>
  <inkml:trace contextRef="#ctx0" brushRef="#br0" timeOffset="1743">1657 6309 12120,'4'-11'2339,"-1"5"-1800,-3-4-449,0 9 180,0-4-180,0 5 90,0 5 180,0 6-360,5-4 0,-4 13 540,9-3-450,-9 2-90,9 2-360,-4-10 360,5-5-180,1-21 180,-6-9 0,-1-6 90,-5 4-90,0 15-90,0 5 180,-5-4-180,-1 9 90,-6-4 0,6 5 0,-4 0-90,4 0-180,-5 5 90,5-4-270,-4 9-1439,4 1 1440,-1-4-1260,2 8 629,5-14 1080,0 4 0,-2-5 0,-2 0 0</inkml:trace>
  <inkml:trace contextRef="#ctx0" brushRef="#br0" timeOffset="2040">1746 6165 11850,'9'-26'3276,"-5"21"-2954,1-14 308,-5 29-360,0-4 1079,0 25-1349,0-9 0,0 2 30,2-1 0,0 3 0,-1-2-261,0 3 0,-1 0 456,3 3 0,-1-3-855,-2 1 180,0-4-269,5-3-360,-3-15 1079,3-6 0,-9-6 0,1-5 0</inkml:trace>
  <inkml:trace contextRef="#ctx0" brushRef="#br0" timeOffset="2215">1802 6231 12570,'9'-11'2428,"-5"0"-2518,6 5-89,-9 1-721,4 5-120,-5 0 1,0 0 0</inkml:trace>
  <inkml:trace contextRef="#ctx0" brushRef="#br0" timeOffset="2393">1891 6298 14639,'4'6'539,"-1"-1"-2158,-3-5 90,0 0 1529,0-5 0,-3 4 0,-1-4 0</inkml:trace>
  <inkml:trace contextRef="#ctx0" brushRef="#br0" timeOffset="3272">2024 6064 13289,'0'-5'2699,"2"14"-2699,-7-11 0,5 16 0,0-7 0,0 4 90,0-5-90,0-1 90,5-5-90,-4-5 0,4 4 0,-5-4-90,5-5 90,-4 2 0,4-8 0,-5 5 0,0 5 0,-5-9 0,-1 8-90,0-4-180,1 1 180,5 9 0,0-4 90,0 5 0,0-5-90,10-2 90,-8 1 90,10-3 0,1-1-90,1-14 0,-3 13 0,0-3 135,-3-14 0,-5 1-45,-3 8-45,-1-4 0,-4 0 45,-6 11 0,5-4-180,-4 10 180,9 1-180,-4 5 899,5 0 181,0 10-1350,0-3 630,0 9-90,0-5-1148,5 5 1058,1-3 45,1 11 0,2 2 0,0-11 0,-1 0-90,-1 11 0,-1 1 0,4-7 0,0-3-135,-3 8 135,-2-9 0,1 0 495,9 11-540,-7-3 45,1-6 0,3 1-1596,-3-4 1,-1 0 1550,4 13-450,3-7 450,-8-10-90,-1 0 0,-1 1 137,-15-1-137,-3-10 90,-14-2 629,3-10-359,7 4 2852,2-3-3122,14 9-90,-4-9 180,5 9 270,5-19-900,6 7-989,2-14 360,3 4-470,-8 10 1,0-1 1243,-1-4 0,-1 1 0,-11 12 0</inkml:trace>
  <inkml:trace contextRef="#ctx0" brushRef="#br0" timeOffset="3599">1646 6877 13379,'-1'5'1889,"2"-4"-1529,-6 4 90,5-5 1259,0 0-2249,5 0 540,-3 5 0,7-4 0,-7 9 450,8-4-1080,-9 5 91,4-5-2738,0 4 437,-4-8 2840,4 2 0,-8-4 0,-1 0 0</inkml:trace>
  <inkml:trace contextRef="#ctx0" brushRef="#br0" timeOffset="3770">1579 6799 13739,'-7'-6'1259,"3"-4"-1259,-1 8-899,5-2 89,0 4 1,-2 0-1,-2 0 1</inkml:trace>
  <inkml:trace contextRef="#ctx0" brushRef="#br0" timeOffset="4035">1679 6665 12570,'15'20'3276,"-1"-10"-526,-7 16-2120,2-15-990,0 9 0,-1 1 360,0-3 0,3 10 0,-2 0-2146,-3-8 2056,1 7-1549,-2-9 1,-1 0-290,-2-2-846,3 15 975,-5-25 1799,0 4 0,2-9 0,0 4 0</inkml:trace>
  <inkml:trace contextRef="#ctx0" brushRef="#br0" timeOffset="4480">1857 6821 13559,'4'0'1799,"0"5"-360,6 16-1349,-3-1-135,3-2 0,1 1-45,2 4 90,-2-5 0,-1-8-179,-9-5-181,4-9 180,-10-2 180,4-2-180,-14-17 90,2 2 180,4 6 0,1-1-45,2 1 0,1 1 135,0-6 0,5 6-90,5 9 269,6-2-269,1 12 1080,5-6-990,-11 12-1,4-2-179,-9 4-449,4 5 719,-10-4-3547,-6 14 3039,-2-17 0,-1 6 1,5-15-1</inkml:trace>
  <inkml:trace contextRef="#ctx0" brushRef="#br0" timeOffset="5534">2091 6632 11221,'5'-19'1978,"-2"0"-1888,-3 17 90,0-3 1259,0 5-1349,5 5 0,1 2-90,1-1 180,2 9-180,-2-13 90,4 18 630,0-13-720,-5 4 180,-1-6-180,-5-5 90,-5-5-90,4 4 90,-9-14 90,4-2-1,1-2 1,4 0-360,16-7 90,-6 5 90,6 21 0,1 6 0,2 6 0,-6-1 180,-2-1-90,-10-9 180,5 4-270,1-15 0,1 8 90,-3-18-180,1 8 180,-3-5 0,3 0-180,-5 1 90,0 4-90,0-4 450,0 5-630,0 5-270,-5-4 1170,-2 9-720,1-4 90,-4 5-450,9 0 360,-9 5 90,9 1 180,-4 10-90,5-9 0,0 13 90,10-8-180,-3 6-180,14 3-180,-8-14-449,-2 3 179,-1-10 1,-9 0-2610,14-10 1980,-12 8 1259,11-18 0,-16 12 0,2-8 0</inkml:trace>
  <inkml:trace contextRef="#ctx0" brushRef="#br0" timeOffset="5890">2325 6443 11400,'5'-13'3059,"-6"3"-2789,-1 10-91,-3 0 1351,5 0-1350,0 5-1,5-3 1,-3 8-90,8-4 0,-4 5 0,0-5 0,4 4-90,-9-9 450,9 4 90,-9-5-451,4 0-1168,0-5 1079,-3-1-90,2-5 90,-4 0 1080,0-5-1170,0 8-1080,0-12 1260,0 13 360,0-4-180,0 6 90,10 15-360,-7-8-90,12 13 0,-9-4 0,5-3-720,-5 2 271,4-10-1800,-4 0 1349,1 0-988,-2-5 1438,0-2 540,1-4 0,-4 5 0,-3 1 0</inkml:trace>
  <inkml:trace contextRef="#ctx0" brushRef="#br0" timeOffset="6797">2469 6298 11940,'1'-6'810,"2"1"-1,-8 5-539,5-5 360,0 4-360,0-4 539,0 5-539,10 0-180,-8 0 90,18 5-180,-18 1 0,13 0 270,-4 9 179,-3-8-359,2 4-90,-10-6 0,0-5 0,0-5 0,0 4-90,-5-9 90,4-1-90,-9 4 1,8-13-1,-3 18-90,5-13 90,0 9 0,0-6 90,0 6-90,0-9 90,5 13 0,-3-13 0,8 9 0,-9 0-90,9-4 90,-9 9 90,4-9-90,0 8 90,-4 2 0,4 2-180,-5 3 180,0 0 0,5 6-90,1 1 0,1-1 0,-3-1 0,6-9 180,-7 4-180,7-5 90,-10-5-90,0 4 0,0-9 0,0 9 0,0-9 0,0 4 0,0-5 0,0 5-90,-5-4 180,4 4-90,-4-1-90,5-3 0,0 4 90,0 0 0,0-4-90,0 9 90,0-14 0,0 13 0,5-13 90,1 9-90,5-6 90,0 6-90,-5 1 0,-1 5-90,0 0 180,1 5 0,1-3-1,3 7-89,-9 3 90,4 0 0,-5 4-90,0-10 270,0-1 90,0 0-180,0-4-90,0-6 0,-5-2-90,4-4-90,-9 1 540,8 4-450,-3-10-450,5 3 450,0 2 90,0 1-90,0 9 90,0-4-90,0 0 0,0 4 90,5-4-90,2 10 0,-1-4 449,4 9 91,-4-4-1170,0 5-179,4 0 89,-9 1-1259,4-1 1260,-5-5-900,0-1 1619,0-5 0,-4 0 0,-2 0 0</inkml:trace>
  <inkml:trace contextRef="#ctx0" brushRef="#br0" timeOffset="7118">2747 5953 13379,'1'-18'1638,"-1"0"0,-1 2-1675,-5 29-143,1 10 90,5-1 0,5-11 0,1-1 90,0-4 90,9 6-90,-13-6 0,13 4-90,-9-4 90,6 0 90,-6-1-90,-1 0 0,-5-4 0,0 4 90,0 0-450,0-4 0,0 9-180,-5-9-89,4 4 629,-19 5 0,6-2 0,-13 8 0</inkml:trace>
  <inkml:trace contextRef="#ctx0" brushRef="#br0" timeOffset="7764">1757 7300 12156,'4'-5'1169,"-1"3"-603,-8-3-206,4 5-51,-4 0-39,5 0 289,0 5-19,0-3 149,0 7-600,5-7 91,-4 8-90,4-9-539,0 9 449,-4-4 0,14 10 0,-12-4 90,12 4-90,-14-9 0,9-2-90,-9-5 0,4 0 0,-5-5 0,0-2-90,5-9 360,-4-6 90,4-1-1,-5-5 631,5 11-990,1 6 450,6 6-360,-1 5 90,0 5-90,-5 1-360,-1 5-90,-5-5-899,0 4 359,0-8-1438,0 3 809,0-1 1619,0-2 0,-3 3 0,-1-5 0</inkml:trace>
  <inkml:trace contextRef="#ctx0" brushRef="#br0" timeOffset="7899">1757 7233 12552,'-7'-6'990,"-1"1"-242,2 5-748,1-5-39,5 3-591,0-2 142,0 4 0,-3 0 0,-1 0 1</inkml:trace>
  <inkml:trace contextRef="#ctx0" brushRef="#br0" timeOffset="8467">2024 7099 12480,'17'-17'1439,"-3"1"-1349,-10 5 90,-2-5-180,3 3 0,-5-3 90,0 5 90,0-5-90,0 4 359,-5-14-269,3 17 90,-7-11-180,7 19-90,-8-4 0,9 0 90,-4 4 90,5-4 719,0 10-809,0 11 0,5-2 90,-4 7-45,11-3 0,1-1-45,-3 1 90,1 0 0,2 4 0,-1-2-405,0-3 0,0-2 270,0 8 0,-1-1 0,-2-8 0,-2-1-45,-2 3 0,-5-10 0,0 4 0,0-8 0,0 3 0,-5-5 0,4 0 0,-19-10-90,12-8 0,-14 0 630,16-3-91,1 10-359,5-5-90,0-2-359,0-4 449,5 5-360,2-4 270,4 8 90,0-3-90,-5 10 0,9 1 539,-13 5-629,13 0-90,-13 0-2608,7 10 1529,-2-8 1259,-1 13 0,-5-13 0,-6 2 0</inkml:trace>
  <inkml:trace contextRef="#ctx0" brushRef="#br0" timeOffset="8604">2158 6921 12300,'-2'-6'-158,"1"1"1,-3 5 0,0 0-1</inkml:trace>
  <inkml:trace contextRef="#ctx0" brushRef="#br0" timeOffset="8809">2213 6854 11760,'11'0'270,"-2"0"1439,1 0-1439,-2 0 809,13 0-539,-9 5-540,4 2 180,-5 14-270,-4-13-180,-3 17 90,-4-23-629,0 13 269,0-9 0,0 1-899,0 3 270,-4-9-180,2 4 1349,-3-5 0,1 0 0,-1 0 0</inkml:trace>
  <inkml:trace contextRef="#ctx0" brushRef="#br0" timeOffset="9584">2291 6843 10603,'5'-5'1170,"-1"4"130,-4-4-401,0 5-237,0 5-482,0-4 155,0 4-335,5 10 0,-4-6 479,4 7-479,0-11 0,-3 0 0,22-4 0,-19 4 0,20-10-90,-24 4 0,9-9 0,-8 4 90,7-10-90,-2 3 0,-1-3 0,-1 5 90,-5 0-90,0 0 0,0 5 180,0 1-90,0 5 0,0 5 0,0-4-90,-5 4 90,4 0 0,-4-4 0,5 4 90,0 0 270,0 1-270,5 0 90,1-1 90,5-5-180,-5 0 0,4 0 0,-4-5 0,5-1 180,6-10-180,-5 9 449,4-18-539,-10 21-450,4-21 450,-8 23 0,2-13-359,-4 9-181,-5 0 360,-1 1 90,-5 10-180,5 1 180,1 0-269,5 9 179,0-13 90,0 13 0,0-14-180,0 9 180,0-8-90,5 3 90,-4-5-360,9-5 181,-9-2-1,4 1 450,0-9-270,-3 13-90,2-18 719,-4 8-269,-5-1-90,4-1 90,-4 7-90,0 1 180,4-4-180,-9 9 179,9-9 361,-4 9-450,5-4 449,0 10 541,10 6-1080,-8 1-315,8 1 0,0 0 584,-7 1-1528,12 12 449,-9-14-1708,0 4 1258,-1-9 1080,-5-2 0,-4-5 0,-2 0 0</inkml:trace>
  <inkml:trace contextRef="#ctx0" brushRef="#br0" timeOffset="9728">2647 6699 15808,'22'-5'-90,"-10"3"-989,-2-2-630,-10-1 1709,0 3 0,-5-3 0,-1 5 0</inkml:trace>
  <inkml:trace contextRef="#ctx0" brushRef="#br0" timeOffset="13619">7930 3127 8612,'5'0'1259,"4"-5"-1798,-3-1-811,15-6 1350,-7 1 0,8 0 0,-10 0 0</inkml:trace>
  <inkml:trace contextRef="#ctx0" brushRef="#br0" timeOffset="13952">8153 3661 11940,'21'-15'-480,"1"1"0,-1-1 1,1 1-1,1-3 0,-2 0 1,0 3 479,1 2 0,-2 1 0,-1-5 0,2 5 0</inkml:trace>
  <inkml:trace contextRef="#ctx0" brushRef="#br0" timeOffset="14273">8675 4084 12840,'-12'18'719,"3"-3"-809,9-15-359,10 0-2610,2-10 3059,10 8 0,-5-13 0,-1 9 0</inkml:trace>
  <inkml:trace contextRef="#ctx0" brushRef="#br0" timeOffset="14639">8753 4974 10501,'1'12'450,"9"-7"-1125,5-15 1,2-6 674,1 4 0,2-2 0,4-5 0,0 0 0,-5 5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1:21.286"/>
    </inkml:context>
    <inkml:brush xml:id="br0">
      <inkml:brushProperty name="width" value="0.05292" units="cm"/>
      <inkml:brushProperty name="height" value="0.05292" units="cm"/>
      <inkml:brushProperty name="color" value="#FF0000"/>
    </inkml:brush>
  </inkml:definitions>
  <inkml:trace contextRef="#ctx0" brushRef="#br0">5683 2325 9871,'-8'-9'3276,"9"6"-2684,-21-12-502,19 14 0,-4-4 0,5 5-180,0 0 0,0 5 90,5-4 0,1 4 90,5 0-90,10 1 90,-7 1 90,6-2 0,1-1-180,-5-2-180,10 2 0,4 2 180,-4-3 0,0 0-369,3 2 1,2 1 368,-7-2 0,2-1 0,-2 1 90,0 2 0,-1-1-45,6-2 0,2 0-90,-7 1 0,2 0 0,1 0 0,-4-1-67,3-1 0,2-1 148,-3 0 0,6 1 0,1 0 0,0 1 0,-6-1-1343,6 0 1,-2 1 1276,-1-3 0,1 0 0,-1 1-90,-5 0 0,-2 1 0,-1 0-536,3-2 1,-1 0 745,0 2 0,1 1-1067,9-3 0,-4 1 977,-1 4 225,-2-5 0,0 0-269,-1 0 89,-9 0 0,0 0-45,0 0 0,0 0 0,14 0-45,-14 0 0,1 0 45,12 0 0,0 0 90,0 0-90,-3 0 0,0 0 45,-9 0 0,-1 0 44,1 0 1,0 0-45,1 2 0,-1 1 1497,10-2-1407,-9 2 0,0-1 135,8-2 2,-6 0 1,-1 0-363,3 0 0,-1 0 0,-8 5 2106,3-4-1926,0 4 0,1-5 0,1 0-548,0 0 0,0 0 548,-2 0-270,15 0-270,-20 0 900,0 0 530,0 0-1520,0 0 450,-4 0-495,-2 0 45,-5 0 2493,0-5-2853,0 4 900,0-4 0,-4 5 0,0 0 0</inkml:trace>
  <inkml:trace contextRef="#ctx0" brushRef="#br0" timeOffset="814">9031 1969 11850,'1'-12'630,"0"-3"-540,-1 14 539,0-14-269,0 13 900,0-3-541,-5 36-314,0-1 0,-1 2-91,2-7 1,1 1-270,-3 5 0,2 0-270,3-3 1,2-4 313,-1 1-134,0 4 1,0-2-676,0-14-1889,0 3 1350,0-11-1799,0-5 3058,0-5 0,-1 4 0,0-4 0</inkml:trace>
  <inkml:trace contextRef="#ctx0" brushRef="#br0" timeOffset="1499">9031 1891 10141,'-5'-4'1349,"1"-3"-809,4-9-90,0 9 90,5-8-540,-4 14 90,19-4-90,-16 5 179,21 5-448,-18 1 179,9 5 0,-10-5 539,9 14-449,-12-11-269,12 7 89,-9 4 450,0-12-360,-1 23-180,-5-12 90,0-2 540,0 3-450,0-18 180,0 8 359,0-10-269,-5 0 180,4 0-90,-4 0-180,10-5-180,-4 4 0,9-9 90,-4 9 90,10 1 0,-3 6-360,3 5 270,-5 10 270,0-2 449,-5 3-719,-1-6 90,-5-5 360,0 5-450,0-3 90,0-2-450,-5 4 450,-6-8 270,-1 9-630,1-5 630,1-5-90,3 4-180,-4-8-270,0 3-180,-5 0 270,4-4 90,-4 4 90,9-10-360,2 4-3007,0-9 2792,4 8 0,-5-3 0,5 5 0</inkml:trace>
  <inkml:trace contextRef="#ctx0" brushRef="#br0" timeOffset="2051">9332 2181 9512,'6'-11'2968,"-3"5"-2069,2 1-899,-5 0-90,0 3 90,0-2 180,0 4 0,0 4 450,-5 3-360,-1-1-270,-1 4-450,-2 1 1080,7 11-720,-3-3-360,5 7 540,5-14 90,-3-1 90,7-6-180,3-10-180,-5 4 90,8-9 179,-9 4-448,0 0-271,9-14 720,-7 16 180,3-21-450,-6 18 360,-5-9-91,0 10-358,0-4-361,0 4 360,-5-1 540,-1-2-90,-1 7 89,-2-3-449,7 5-269,-8-5-1,4 4-720,-5-4 541,5 5-721,-9 0 1260,7 0 0,-4 0 0,5 0 0</inkml:trace>
  <inkml:trace contextRef="#ctx0" brushRef="#br0" timeOffset="3198">9510 1903 8702,'2'-7'3148,"-1"3"-2878,-1 4 540,0-5-1080,0 3 90,0-3 810,0 5-181,0 5-539,0 2 270,0 9 0,0-1 0,0 2-180,0 14-161,0-10 0,0 1 206,0-5 0,0-1 45,0 13 89,3-13 1,-1 0 270,0 3-450,3 2 335,-5-5-245,4-4-90,-2-1-180,3-1-180,-5 1 720,5 1-180,-4 5-180,4-11 226,-5-1-136,5-5 481,-4 0 59,9-5-1620,-4-1 1440,10-11-450,-8 5-90,7-9 720,-9 9-1710,5-9 1170,-5 13 630,4-7-630,-9 14-540,9-9 450,-8 9 0,12-4 630,-11 5-1,12 5-1169,-9 1 630,10 15 540,-8-2-585,4-3 0,0 0 585,-8 3-1170,16 2 630,-19-15 0,9-6-90,-9-1 360,9-9-360,-8 3 0,7-4-360,-7 0 360,8 0 90,-9 0-90,14-15 90,-13 6 269,6-3 1,-1-1-540,-6-7 315,4 7 0,0 0 675,-3-6-810,2 8-270,-4 2 0,1 13 270,3-9 0,-2 5 90,3 0 0,-5-5-180,0 3 90,0 2 0,0 6-3277,0 5 2457,0 5 1,-3-4 0,0 4 0</inkml:trace>
  <inkml:trace contextRef="#ctx0" brushRef="#br0" timeOffset="11629">2536 3861 8252,'5'5'1170,"0"-4"629,-5 4-270,0-5-1619,5 0 719,-4-5-539,9 4 180,-4-14 180,5 8-360,0-4-90,1-4 90,-6 12-90,9-16-450,-13 11-2827,18-8 2173,-17 10 384,6 1-629,-9 0 1349,5 4 0,-8-4 0,2 5 0</inkml:trace>
  <inkml:trace contextRef="#ctx0" brushRef="#br0" timeOffset="12140">2547 4306 9332,'-4'0'3276,"6"5"-2685,-12-4-141,10 4-540,0-5-90,0-5 90,0 4 0,0-4 450,5 0-540,-4 4-809,14-14 89,-13 13-1258,18-18 2158,-12 12 0,3-8 0,-5 5 0</inkml:trace>
  <inkml:trace contextRef="#ctx0" brushRef="#br0" timeOffset="17551">4238 5642 8522,'8'0'0,"-5"0"0,2 0 0,-5 0 0</inkml:trace>
  <inkml:trace contextRef="#ctx0" brushRef="#br0" timeOffset="18119">5072 5586 10051,'5'0'-2069,"-2"5"2069,-3-4 0,-3 4 0,-2-5 0</inkml:trace>
  <inkml:trace contextRef="#ctx0" brushRef="#br0" timeOffset="18499">5828 5530 8252,'0'6'0,"0"-1"0</inkml:trace>
  <inkml:trace contextRef="#ctx0" brushRef="#br0" timeOffset="20292">9710 5552 8972,'0'0'0</inkml:trace>
  <inkml:trace contextRef="#ctx0" brushRef="#br0" timeOffset="20763">10588 5552 7982,'5'1'0,"-2"-1"-180,-3 0 0,0 0 1</inkml:trace>
  <inkml:trace contextRef="#ctx0" brushRef="#br0" timeOffset="21189">10967 5564 8342,'9'0'0</inkml:trace>
  <inkml:trace contextRef="#ctx0" brushRef="#br0" timeOffset="25702">13002 4162 12210,'3'-12'2069,"0"1"-1979,-3 5 0,0 1 180,0 5-91,0 5 541,0 6-450,0 2 270,0 18-91,-5-7-359,4 5 540,-4 2-720,5-8-270,0-4 810,0 1-450,0-14 90,0 5-990,0 0 541,0-5-1,0-1-90,0-5-2827,5-5 2544,-4 4 1,6-9 0,-4 4 0</inkml:trace>
  <inkml:trace contextRef="#ctx0" brushRef="#br0" timeOffset="26009">13013 4150 10231,'-1'-6'2429,"2"-4"-1710,-6 9-629,5-4 1349,0 5-989,5 0 270,6 10 89,12 12-719,-5-2-2226,-1 1 2226,-8-11-1305,8 6 1305,-4-2 450,8 2-585,-10-3 0,-1-1 45,4-2-450,7 11 360,-10-12-90,-5-7-540,-1 3 181,-5-5 1553,0 0-2454,5 0 2159,-3 0-1799,3 0 1080,-5-5 0,-4 3 0,0-3 0</inkml:trace>
  <inkml:trace contextRef="#ctx0" brushRef="#br0" timeOffset="26331">13224 4084 10771,'4'-13'2159,"0"4"-1170,-4 9 450,0 14 360,0 15-1619,0-3 90,0-6 0,0 1-1,0-4 1,0-1-1534,0 10 1264,0 5 218,0-20-218,0 0 0,0 0 90,0 5-90,0-3 0,0 3 0,0-10 90,0 4-360,0-9-2248,0 4 1730,0-5 1,-4 0 0,0 0 0</inkml:trace>
  <inkml:trace contextRef="#ctx0" brushRef="#br0" timeOffset="26814">13258 4295 9422,'4'5'3276,"-1"1"-1695,7 1-952,-3-3-539,5-4 180,3 0-270,-13 0 90,13-4 0,-9 2 90,5-8 0,0 9-180,-4-9 90,3 4-90,-4 0 90,0-4-180,4 9 270,-9-9-90,4 4-270,-5 0 180,0-4 360,-5 3-360,4 1 0,-9 1-360,4 5 360,0 0-270,1 0 450,0 0 540,-2 5-631,1 1-268,-4 11 988,4-5-539,0 19-180,1-16 90,4 3 0,2 0-180,-1-10 719,5 12-989,-4-19-449,9 4 89,-4-5 1,5 0-2340,6 0 2070,-10 0 899,13-5 0,-16 4 0,7-4 0</inkml:trace>
  <inkml:trace contextRef="#ctx0" brushRef="#br0" timeOffset="27300">13502 4239 12570,'5'-6'540,"-1"1"179,-4 5 900,0 5-1529,0 2 450,0 9-360,0 1-90,0 0 0,0-1 90,0-9-91,5 2 271,-4-7-360,4 8 90,-5-9-450,10 4 360,-8-5-90,13 0 90,-14 0 540,9-5-180,-3 4-360,-1-4 0,-1 0-90,0 3-450,-4-7 1,9 2 629,1-14-90,-4 13 0,3-12 629,-10 14-719,0 0-270,0 1 271,0 5 178,0 5 1,0-4 90,0 9-90,0-9-90,0 9 630,0 1-540,0 1-630,0-1 90,0-1-1439,5-8 180,2 2 0,-1-4 1709,4 0 0,-13 0 0,3 0 0</inkml:trace>
  <inkml:trace contextRef="#ctx0" brushRef="#br0" timeOffset="27730">13736 4228 11311,'-1'-11'1888,"0"5"-1438,1 1-630,0 5 90,0-5 540,0 4-360,5 1-270,-4 6 450,4 0-180,0 4 0,1 1-450,1 2 720,3 8-360,-9-14 180,4 13 0,-5-18 269,0 13 91,0-13-540,0 2 90,0-4 0,0-4-90,0 2 180,0-13-90,0 13-180,5-13 90,-4 14 450,9-14-720,-4 8 270,0-4 0,4 1 0,-9 3 90,9 1-180,-3-4-270,-1 9-539,4-9-91,-9 9-2248,9-4 3238,-4 5 0,-4 0 0,-2 0 0</inkml:trace>
  <inkml:trace contextRef="#ctx0" brushRef="#br0" timeOffset="28219">13981 4217 10771,'5'0'2339,"0"0"-2250,0 0 631,-4-5 0,4-1-900,-5 0 450,0 1-91,0 0-268,-5 4-1,4-4 359,-9 5-269,9 5 180,-14 1 0,12 0 0,-12 4-270,14-9 180,-9 14 0,4-7-90,0 8-90,1-5 180,5 0 180,0-5-180,0-1-90,0-5-90,5-5 0,1 4 90,5-9 90,-5 9-180,4-9 0,-8 9 180,7-4-180,-7 5 180,3 0-270,-5 0 180,5 5 0,-4-4 90,4 9-90,0-9 0,-4 9 180,9-9-360,-4 9-1169,5-14 449,1 8-1438,-6-9 719,4 0 1619,-9 4 0,4-4 0,-4 5 0</inkml:trace>
  <inkml:trace contextRef="#ctx0" brushRef="#br0" timeOffset="28513">14125 3995 11490,'0'-13'3276,"0"8"-1335,0 17-1671,0 5 0,0 5 630,0 5-271,-5-8-719,5-1 0,-1 0 90,-9 6 0,9-4 0,0-1-449,-3 4 449,4-2-581,-1-10 671,-3 1-90,2-1 0,-3 0 450,5 0-1170,0 0-179,0-5 539,0-1-1889,0 0 1574,0-4 1,-4-1-1,-2-6 1</inkml:trace>
  <inkml:trace contextRef="#ctx0" brushRef="#br0" timeOffset="28779">14303 4106 13110,'5'-11'3148,"-3"15"-2968,3-2 179,-5 19-179,0-8 0,0 3-180,0 5 0,0-3 0,0-1 0,0 3 360,0-17-450,0 12-90,0-14-180,0 4-989,0 0 899,0-4-179,0 4 119,0-5 0,0 0 1</inkml:trace>
  <inkml:trace contextRef="#ctx0" brushRef="#br0" timeOffset="29059">14314 4061 12570,'1'-7'2788,"4"-1"-2428,1 17-90,0 3 270,14 10-450,-11 1-1729,1-9 1,1-1 843,0 5 2153,0 3-1358,0-14 90,0 13-630,1-18 450,-6 13-90,4-8-90,-4-1-359,5 4-1440,-5-9 1349,-1 4-1978,-5-5 3517,0-5 0,5 3 0,0-3 0</inkml:trace>
  <inkml:trace contextRef="#ctx0" brushRef="#br0" timeOffset="29319">14515 3983 11490,'-6'-4'3276,"2"3"-1964,4-4-143,0 10-629,0 11-540,0 7 90,0 6 314,0-6 1,0 1-405,0-2 45,0-4 0,0 0-494,0 3 898,0-8-1258,0 8-2250,0-10 1890,0-4-1439,0 2 2608,0-7 0,-1 3 0,0-6 0</inkml:trace>
  <inkml:trace contextRef="#ctx0" brushRef="#br0" timeOffset="29703">14548 4217 12120,'1'6'3276,"-1"0"-2504,0-6-682,5 0 0,-4 0 269,19-5-808,-11-2 449,7 1 539,-1-9-539,-8 13 0,5-13 90,-3 9-539,-2-5 449,-1 0-90,-1-5 0,-5 8 450,0-2-450,0 5-270,0 4 720,0-4-450,-5 5 90,4 5 539,-9 1-539,3 0-359,1 9-91,-4-2 450,4 4 270,0 4-90,1-9 539,5-1-899,5-1 180,21-8 0,-11-3 0,15-5 0</inkml:trace>
  <inkml:trace contextRef="#ctx0" brushRef="#br0" timeOffset="29973">14770 3961 10411,'-5'-11'2429,"1"5"-1800,4 1 990,0 5-1169,0 5 180,0 6-360,0 2 89,0 3 811,0 5-900,0-8-315,-2 5 0,-1 0 45,2 2 224,-1-2 1,-1 1-135,3 5-585,0-8 1,0 0-765,0 2-2018,0 3 2679,0-15 1,-1-1-1,0-5 1</inkml:trace>
  <inkml:trace contextRef="#ctx0" brushRef="#br0" timeOffset="30522">14693 4150 13110,'1'-6'1439,"4"1"-1349,-3 5-180,7 0 90,3 0 270,-5 0 44,12-2 1,2 0-45,-9 0-450,11 0 0,0-1-180,-9 3 1350,12 15-1710,-19-6 1080,3 7 90,-10-6-720,0-9 270,0 9 90,0-9-180,0 4 0,5-5 0,-4 0 180,4 0-630,0 0 990,-3 0-540,7 0 180,-2 0 540,4 0-1,-5 0-988,4 0-1,-9 0 0,14-5 630,-7-1-270,3-5 0,-6 5 540,-5-4-540,0 4-630,5-10 540,-4 8 0,4-7-1889,-10 9 1349,4-5 630,-14 5 0,11 1 0,-8 5 0</inkml:trace>
  <inkml:trace contextRef="#ctx0" brushRef="#br0" timeOffset="31273">15137 4139 11580,'2'-6'1799,"0"-4"-1709,-2 4-270,-5 0 180,4 1-90,-9 15 90,-1 2 180,3 6-539,-2 3 449,10-14-90,0 8-450,0-14 810,5-1-91,1-6-269,6 0-269,-1-4 269,-5 4 0,4-5-90,-4-1 90,5 1 269,0 0-538,-4 5 269,3 1-180,-9 10 360,9 1 0,-9 5-360,4-4-270,0 7 450,-4-11-90,4 12 180,-5-14 180,0 9 359,0-9 91,0 4 0,0-5-271,0-5-179,0-1-360,0-5-360,0 0-135,4-5 1,2 1 404,2-1 45,-1-5 0,2 1 45,2 6-889,-5-7 1159,4 10-1076,-4-10 896,0 7-90,-1-7 270,-5 10 179,0 0-269,0 5 180,0 1 1079,0 5-159,0 5-1190,0 6 270,0 1-360,-2 6 0,-1 0 90,2-2-206,-2 3 1,1-2 835,2-4 0,0 8-540,0-9-720,0 4-790,0 15 970,0-20-2339,0 19 2789,0-29 0,-2 4 0,0-5 0</inkml:trace>
  <inkml:trace contextRef="#ctx0" brushRef="#br0" timeOffset="31575">15349 4039 9512,'8'-5'2698,"-1"4"-2608,-7-9-90,0 9 270,0-4 180,0 5 629,0 5 720,-10 6-1709,2 2 0,-1 1-180,-10 11 854,10-6 1,2-1-675,2 1-630,10 2 450,-3-10-3187,17 0 708,-10-5 2569,12-1 0,-12-5 0,0 0 0</inkml:trace>
  <inkml:trace contextRef="#ctx0" brushRef="#br0" timeOffset="32670">13247 4707 10861,'21'-11'2518,"-7"5"-1078,-4-14-1261,-8 11-89,3-7 0,-5 11 0,-15 10 0,11-4-90,-16 9 90,9 6-90,4-7 90,-2 6 0,3 0-90,4-12 180,-3 22-180,5-22 90,0 6-90,5-4 0,-3-3 0,8-2-90,-4-2-90,5-7 90,5-3 90,-9 0-90,8-9 90,-13 9 90,8-14-180,-9 12 0,4-2 0,-5 16 180,5 11 0,-4 2-90,4 3 0,-5 0 90,5-4 450,1 9-270,0-14-720,14 3 810,-16-10-540,26-10 180,-22-2 0,13-10 0,-14 5 90,8-9 0,-8 17-90,4-11-90,-1 19 90,-4-4 0,10 5 0,2 15 0,-1-12-660,-1 17 750,-10-14 90,4 11-90,-8-10 90,8 8-91,-9-9-89,4 0 540,-5 4 210,0-9-1020,-5 9 270,3-9 0,-7 4 90,-3-5-90,5 0-629,-13 0 269,18 0-90,-8 0-1709,5-5 1440,-1 4-91,-1-9 810,2 9 0,2-4 0,-2 5 0</inkml:trace>
  <inkml:trace contextRef="#ctx0" brushRef="#br0" timeOffset="33145">13903 4662 12660,'16'-5'2159,"0"-1"-720,-10-10-1259,-6 9-180,-6 7 0,-5 2 90,0 18 0,4-12-90,-2 13 89,7-14-89,-3 8-89,5-14-451,10-1 540,-7-1-180,22-9 90,-22 4 180,17 0-90,-19 1 270,14 10-90,-12-4 539,17 9-179,-13-4 90,4 0-1080,-1-1 450,-4-5-1529,11 0 899,-5 0-2068,14 0 1168,-12 0 1530,7 0 0,-15 0 0,-1 0 0</inkml:trace>
  <inkml:trace contextRef="#ctx0" brushRef="#br0" timeOffset="33577">13236 5074 13020,'4'-15'1978,"-1"12"-1708,-3-17 360,-10 19 0,-3 1-136,-3 10 1,0 6-405,6-4 0,0 2 225,-4 4 0,2 2 134,6 7-359,1-10-540,5 4 91,5-8-271,6 8 0,2-9-719,8-1-450,1-11-180,2-6 340,-8-1 1,0-2 1418,3-3 0,-2-4 1,-10 4-1</inkml:trace>
  <inkml:trace contextRef="#ctx0" brushRef="#br0" timeOffset="33817">13369 4896 13110,'4'-25'899,"0"1"-809,-4 22 1889,0 2 629,0 51-2383,0-30 0,0 0-429,0 5 1,0 2 0,0-1 248,0 1 0,0-1-135,0-3 0,0-2 0,0-5 0,0-1 270,0 5-678,0-10-221,0 1-2558,0 4 2882,0-9 0,-4 3 0,0-10 0</inkml:trace>
  <inkml:trace contextRef="#ctx0" brushRef="#br0" timeOffset="34505">13502 5141 13110,'15'-15'3238,"-9"2"-3058,4-5 269,-20 8-359,3 20-450,-9-7 450,4 12 0,1-4-90,0 1 270,0 4-270,5-5-180,1 5 180,5-8 0,0 2-180,0-5 90,0-4 1,5-1-1,1-1 90,5-9 0,-5 3-90,4-4 0,-9 5 180,4 1-90,0 5 0,-3 0 0,3 0 0,-5 0 0,0 5 90,5 1 0,-4 5 359,9-4-179,-9-2 0,4 0-90,-5-4 180,5 4 1169,6 0-1799,6-4-135,-1-3 0,1-1 585,7-9-225,-2-8 0,-1-2-45,-11 8 0,0 0 45,1-2 0,-1 0-404,-5 1 629,-5 9-1080,-5 0 181,-7 6-1,5 11 630,-8 1 270,14 14-180,-4-12-180,10 7 180,1-10 90,0-5-180,4 9 180,-4-12 0,1 12 90,-2-14 449,-5 4-718,0-5-91,-5-5-90,3 4-1259,-13-4 719,13 5-719,-13-5 1529,9 3 0,-4-3 0,0 5 0</inkml:trace>
  <inkml:trace contextRef="#ctx0" brushRef="#br0" timeOffset="34872">13825 5174 12570,'12'-5'3238,"-3"-6"-3148,-4 4-90,-4-8 90,4 9-90,5-15 0,-8 7 0,13-7 0,-14 10 0,9 5-90,-8 1 0,7 5 0,-7 0 90,8 5 0,-9 1-90,14 10 90,-3 6 180,6-3-3457,-7 2 3432,-6-15 295,-5 4-450,-10-9 90,2 4-90,-8-5-720,5 0 180,0 0-1978,5-5 539,1 4 1979,5-9 0,-5 9 0,0-4 0</inkml:trace>
  <inkml:trace contextRef="#ctx0" brushRef="#br0" timeOffset="35067">14059 5029 12840,'15'15'1092,"0"-1"0,-1-3 0,-3 0-411,-11 10-681,0-13 0,5 7 0,-9-14 0,3 4 0</inkml:trace>
  <inkml:trace contextRef="#ctx0" brushRef="#br0" timeOffset="36269">14125 4885 8162,'6'5'2249,"4"-4"-1439,-4 9 989,10-4-1260,-3 0-179,3-1 0,-5-5-270,-5 0 90,4 0-180,-4-5 90,-4 4 179,6-14-179,-6 8 225,2-12 0,3 2 495,-1 16-630,-1-21 89,-5 36 271,-5 3-90,4-4-534,-4 8 354,5-5 540,0 11-630,0-2 89,0-9 1,0 0-90,0 0 0,0 0-1819,0 4 1,0 0 1654,-1-2 0,2 0-196,1 3 0,1 0-173,0 3 0,0 0 398,0 0 0,0 0 179,2 2 1,0-1-180,-4-9 0,-1 0-225,3 3 1,-1-2 443,-2 4-264,-5 6 0,-1-17 2936,-5-15-2756,-10-1-180,7-5-405,-2-6 1,1-2 179,9 4 0,3-2 105,0-11 0,1-5 0,2 5 120,3 8 0,2 2 45,2-14 0,2 3-45,7 3 0,-3 11-45,2-5 0,1-1 732,-1 7-777,0-2 0,1 1 0,1-3-23,0-4 113,-1 5 0,-4 1 0,-1 5-90,-5 4 0,-1 2 90,-5 5 90,0 0 322,5 0-502,-4 5 209,4-3-30,-5 12-89,0-6-89,5 13 89,-4-4 0,4-4 89,0 6 361,1-16-810,6 12 360,9-14 90,-8 4-90,8-10 45,0-12 0,-1-2-135,-1 0-575,0-1 1,-2 0 664,-12 4 0,-5 3-462,0-8 462,0 14 0,0-8-90,0 14 0,-5-9 90,4 9 0,-9 1 0,8 6 0,-3 5 0,1 5 0,2-4 0,-3 9 0,5-8 90,0 8 0,0-9 1197,10 4-1287,-2-10 90,3 4-14,-1-8 14,-4 2-90,10-8-180,2-3 180,-1 1-353,-1-4 263,-10 4-45,4-6 0,0-2 225,-1-6-90,1 6 0,1 1 540,-5 2-720,4-4-360,-4 13 1322,0-3-242,-1 11-360,-5 5-540,0-5 0,0 4 1079,5-4-629,-3 0 0,7 4-90,-2-8 0,-1 3-180,4-5-270,-4 0-2068,10-5 1618,-8-2-89,6 1 989,-12-9 0,2 8 0,-6-9 0</inkml:trace>
  <inkml:trace contextRef="#ctx0" brushRef="#br0" timeOffset="36475">14570 4729 13379,'-5'0'720,"0"0"-540,5 0-2969,5 0 2789,-3 0 0,7 0 0,-4 0 0</inkml:trace>
  <inkml:trace contextRef="#ctx0" brushRef="#br0" timeOffset="51395">4949 3383 9781,'5'-5'3276,"-6"-2"-75,-1 1-2931,-3 1 179,5 5 91,0 0-540,5 0-90,7 0 360,5 0-90,5 0-360,1 0 180,-6 0 270,9 0-540,3 0 270,-10 0 0,6-5-1079,-19 4 629,1-4-1169,-2 5-1440,-5 0 3059,0-5 0,-4 4 0,-1-4 0</inkml:trace>
  <inkml:trace contextRef="#ctx0" brushRef="#br0" timeOffset="51835">5105 3271 10321,'5'-5'3276,"-6"4"-2324,0-4-772,-4 5-360,5 0 629,0 5-449,0-4 0,0 4-359,0 0 359,5 1 269,1 6-538,5-6-1,0 4 450,5-4-180,-8 0 90,12-1-90,-8-5 359,5 0-269,-5 0 90,-7 0-90,-5 0 270,5 0-90,-4-5-360,4 4 0,-5-4 90,0 5-90,0 5 360,0 1-270,-5 5 180,-1 5-180,-6 1 0,1 1 90,0 3-90,5-14 0,-4 8 0,9-9-90,-4 0-270,0-1 90,4-5-1529,-4 5 1529,5-3-809,0 3 1079,0-5 0,-4-5 0,-1-2 0</inkml:trace>
  <inkml:trace contextRef="#ctx0" brushRef="#br0" timeOffset="52136">5339 3205 13289,'11'-5'270,"-1"3"90,-10-3 719,0 5-179,0 5-270,0 7-451,0-5 721,-5 18-720,3-12 270,-3 10-810,5-2 360,0-9-450,-5 4 900,4 0-720,-4-4 0,5 0-449,0-3-1170,0-7 1259,0 3-190,0-5 1,-4 0 0,-1 0 0</inkml:trace>
  <inkml:trace contextRef="#ctx0" brushRef="#br0" timeOffset="52473">5328 3227 11041,'5'-24'3276,"-1"8"-2325,-4 1-951,0 13-90,10-13 90,-7 14 450,12-4-180,-9 10 0,5-4 90,5 9-1,6 1-269,-8 2 0,0-3 0,-3 1-550,-9 1 550,13 4 90,-14 5-180,4-7-240,-5 7 240,0-10 0,-5 0 90,-1 0-90,0 0-1625,-8-2 0,-2-2 1625,5 1-719,-10-2 1,1-3-721,11-3 1439,-10 0 0,13 0 0,-4 0 0</inkml:trace>
  <inkml:trace contextRef="#ctx0" brushRef="#br0" timeOffset="53002">5483 3282 11041,'16'-9'989,"-9"6"-179,8-7-181,-14 5-359,9 4 180,-9-9-720,4 9 630,-5-4 269,0 5-449,0 5-90,0 1 270,0 15-270,0-2 0,0-1 0,0 1-90,0-4 270,0 14-90,0-26-180,0 12 0,5-14-90,1-1 90,6-1 90,4-14-90,-9 12-90,8-12 90,-14 14 0,9-9-90,-9 9 180,4-9 270,0-1-181,-3-1-179,3-4 0,-5 4 0,0-4 90,-5 9-180,-2-8 90,1 14 90,-4-4-90,4 5 0,-5 0 90,0 0-90,0 0-269,-1 0 89,1 0-900,0 5 720,5-4-1528,1 9 628,5-9 1260,-5 9 0,-1-9 0,-5 4 0</inkml:trace>
  <inkml:trace contextRef="#ctx0" brushRef="#br0" timeOffset="53362">5739 3249 10681,'6'-6'3148,"-1"-4"-2878,-5 9 180,5-9-360,-3 9-180,3-9 90,-5 9 90,0-4 0,0 5 0,0-5-90,0 3-180,-10 2 270,7 7 539,-12 4-449,14 0 180,-6 9 0,-1 1-270,6-8 45,-4 11 0,2-3 44,4-19-89,0 13 0,0-14 90,0 9-180,0-9 180,10 4-180,-8 0-899,13-3 899,6-7 0,-6 2 0,11-7 0</inkml:trace>
  <inkml:trace contextRef="#ctx0" brushRef="#br0" timeOffset="53628">5906 3160 15178,'0'-6'3276,"1"1"-2324,-1 25-682,5 0-180,-4 8 359,4-7-449,-5-10-1169,0 5-90,0-3-360,0 3 539,0-5-89,0-5 1169,0 4 0,0-9 0,-1 4 0</inkml:trace>
  <inkml:trace contextRef="#ctx0" brushRef="#br0" timeOffset="54331">5361 3705 12930,'5'0'2248,"0"5"-1978,-5-3 630,0 2 1618,0-4-1888,10 5-450,-3-3-135,10 0 0,2 1-45,-3-3-646,5 0 1,-1 0 645,-1 0 0,8 0 0,-9 0 0,-2 0-540,0-5 180,-4 3-1889,4-3 181,-10 1 1258,-1 2 810,-5-8 0,-4 9 0,-2-4 0</inkml:trace>
  <inkml:trace contextRef="#ctx0" brushRef="#br0" timeOffset="54625">5561 3639 11131,'6'0'3276,"-1"0"-1515,-5 0-1491,10 0-180,-3 0 449,14 14-449,-8-5 180,-2 17-270,-6-14 180,-5 14-90,0-12-90,-5 17 0,-1-18 90,-1 8-90,-3-9 0,9-6-90,-9 4-900,4-4 451,0 0-2738,1-1 2702,0-5 0,-1-5 0,-5-1 0</inkml:trace>
  <inkml:trace contextRef="#ctx0" brushRef="#br0" timeOffset="54894">5850 3616 13829,'1'-6'2339,"-1"-4"-2249,0 9 1169,0-4-809,0 5 539,0 5-809,5-4 180,-4 14-630,4-12 360,-5 11 630,5 7-720,-4-6 449,4 16-1888,-5-4-810,0-7 1620,0 1 629,0-11 0,0-9 0,0 4 0</inkml:trace>
  <inkml:trace contextRef="#ctx0" brushRef="#br0" timeOffset="55183">5873 3650 13199,'0'-6'1170,"0"-4"-181,0-1-719,0 3 90,0-7-90,0 9-180,5 0-90,1-4 0,1 9 0,3-4 0,-4 5 0,5 0 719,5 10-539,-4-3 450,5 19-630,-11-12-180,-1 17 540,-5-13-46,-2 0 1,-1 1-135,-8 6-1215,-3-8 1,0-2 405,-1 2-990,-9-5 269,22-12 1350,-3-2 0,0-3 0,-1 5 0</inkml:trace>
  <inkml:trace contextRef="#ctx0" brushRef="#br0" timeOffset="55725">6062 3672 13469,'7'-5'540,"-2"4"180,-5-9 269,5 4-629,-4-5-270,9-1 90,-8 6-180,8-4 0,-9 4 0,19-10 90,-12 9 0,18-3-90,-18 10 0,7 15 0,-14-7-90,4 13 180,-5 0 0,0-7-90,-5 12 0,-1-19-45,-2 9 0,0-2 45,-5-9 0,2 8 0,1-1 90,3-11-90,-8 9 0,14-9 89,-4 4 271,5-5 1349,0 0-1889,5 0 720,1 0-180,10 0-90,-4 0-1,8 0 1,1 0-270,-3 0 0,-1 0 0,2 0 450,2 0-540,-8 0-1349,8-5 809,-14 4-809,-2-4-630,-5 5 976,0 0 1,0 0 0</inkml:trace>
  <inkml:trace contextRef="#ctx0" brushRef="#br0" timeOffset="56222">5839 4139 12750,'-6'6'3276,"2"-1"-2595,4-5 1388,0 0-1439,5 0 179,6 5-719,1-3 90,9 3 180,-8-5-720,3 0 135,6 0 1,2 0 224,-4 0-405,8-3 0,-1 1-45,-13 0-719,7-3-2108,-10 1 2499,-5 2 1,-1-8 0,-6 4 0</inkml:trace>
  <inkml:trace contextRef="#ctx0" brushRef="#br0" timeOffset="56513">6039 4073 15628,'12'0'630,"0"0"-540,-1 5 269,0 1-179,1 5-90,-6-5 0,-1 4 180,-5 1-270,0 1 90,-5 14-90,4-12 45,-8 2 0,-2-1-135,-3-2-809,-8 9-1800,6-11 1260,9-5-450,-3-1 1889,9-5 0,-4 0 0,4 0 0</inkml:trace>
  <inkml:trace contextRef="#ctx0" brushRef="#br0" timeOffset="56787">6362 3995 14279,'8'-7'2608,"-2"3"-1888,-6 9-180,0 6-1,0 16 91,0-7-3907,0 6 2842,0-15 844,0 5-319,0-4-90,0 9-720,0-8-449,0 8 719,0-14-719,0 8 449,0-9 720,0 0 0,-1-1 0,-1-5 0</inkml:trace>
  <inkml:trace contextRef="#ctx0" brushRef="#br0" timeOffset="57110">6329 4028 13919,'1'-6'270,"0"1"0,-1 0 449,0 4 1,0-9-540,5 4 0,-4 0-90,9 1 0,1 5 0,2 0 269,13 9-89,-3 4-180,1 4 0,-8-1 270,-6 0-450,-6 2 0,-2 1 180,4 4-156,-2-5 0,-3-1 66,-1-5 0,0-1 0,-5 0 90,-6 0-90,-1 0 540,-14 5-450,12-8-630,-7 6 90,5-12 180,3 8-539,-3-9 269,5 4-1259,5-5 270,-4-5 1529,9 4 0,-5-4 0,4 5 0</inkml:trace>
  <inkml:trace contextRef="#ctx0" brushRef="#br0" timeOffset="57723">6640 4028 14099,'2'-6'1799,"10"-4"-1439,-10 4-270,8 0 0,-5 1 0,-4 0-90,9 4-90,-4-4 0,1 5 90,-2 0 0,0 5 0,-4-4 0,9 9 0,-9-4 0,4 5 90,-5 0-90,0 0 90,0 0-180,0 0 0,-5 6 90,4-10 90,-9 13 0,8-18-90,-7 8 0,7-5 629,-3-4-719,5-1 0,5-6 0,-3 0 90,12-4-90,-6 9 90,13 1 0,-14 6 540,8 0-90,-13 4-270,3-4 90,-5 10-91,0-8 181,-5 12-270,3-18 90,-13 13-90,13-9 0,-13 0 0,4-1-90,3 0-90,-11-4 540,16 4-450,-17-5-180,18 0-810,-13-5 361,9 4-1,-1-4-1439,-2 5 810,7 0 1259,-13-5 0,11 4 0,-7-4 0</inkml:trace>
  <inkml:trace contextRef="#ctx0" brushRef="#br0" timeOffset="58728">9688 4618 10681,'-4'0'3276,"1"0"0,3 0-1913,5 0-733,11 0-420,2-1 0,5-1 0,-1 0-150,-1 1 0,0 1 0,1 0-60,1-2 0,0 1 0,-1-1 0,4-1 0,-6 1 0,-13 1 359,3-4-539,-5 5 91,-4 0-991,4 0-2197,-5 0 0,0-5 926,0 3 2351,0-7 0,-7 7 0,-3-3 0</inkml:trace>
  <inkml:trace contextRef="#ctx0" brushRef="#br0" timeOffset="59169">9888 4506 14549,'3'-6'1349,"-1"1"-809,13 25-450,-6-15-135,1 8 0,1-1 135,-5-11 269,4 4-449,1 0-809,1-4 899,4 4 0,-9-5 90,3 5-90,-9-4 0,4 4 0,0-5 0,-4-5 0,4 4 0,-5-4 360,0 0-360,0 4 0,0-4 449,0 5-539,0 5-269,0 1-1,-5 0 540,-6 14-180,3-16 0,-1 7 0,-1 3 0,-3-2 0,1 5 90,-3-1-270,14-4 0,-4-6-1439,0-1-1658,3-5 3129,-3 0 0,3 0 1,-1 0-1</inkml:trace>
  <inkml:trace contextRef="#ctx0" brushRef="#br0" timeOffset="59471">10177 4462 12480,'3'-10'3276,"0"-2"-2864,-3-1-232,0 4 539,0 9-359,0-5 180,0 3-270,0 7 269,0 8 181,0 14-630,0-4 0,0 5 270,0-1-360,0-9-180,0 13 270,0-17 0,5 7-1620,-4-10-1078,4 0 1349,-5-5 439,0-6 1,-2-6 0,-2-5 0</inkml:trace>
  <inkml:trace contextRef="#ctx0" brushRef="#br0" timeOffset="59834">10177 4462 11850,'3'-12'1889,"0"-3"-1709,-3 14 720,0-9-451,0 9 451,0-9-720,5 3-90,-3 1 359,12 1-269,-6 5-90,8 0-90,-10 0 180,14 5 90,-6 6-270,3 2 90,-8 2 0,-3 1 0,-5-1 629,4 7 1,0 1 0,-4-2-945,2-4 0,-1-2-225,-7 2-180,-6-6 720,4 0-90,-8 0 450,4 0-450,-2-5-450,-8 4 270,4-9 91,-1 4-271,2-5-360,5 0-179,5 0-541,1 0 541,5-5-2249,0 4 3148,0-4 0,-3 0 0,0-1 0</inkml:trace>
  <inkml:trace contextRef="#ctx0" brushRef="#br0" timeOffset="60323">10566 4440 13110,'15'-10'1529,"-10"7"-1349,5-11-1,-10 12 811,0-3-630,0 5-540,0 5 360,0-3 269,0 8-359,-5-4 90,4 5-540,-9 0 540,-1 10 450,-1-2-630,-4-2 0,9 3 0,-3-13 90,4 4-720,0-1 630,1-9 90,5 9 0,0-9 450,-5 4 0,4-5-361,-4 0-89,5 0 0,5 0 0,-4 0 0,9 0 0,-9 0 180,9-5-90,1 4-180,7-4 135,0 5 0,1 0-1095,2 0 960,5 0 201,-11 0-111,-8 0-540,15 0 360,-15-5-540,8 4 181,-9-4-181,0 5 0,-1 0-2647,-5 0 0,0-5 3487,0 4 0,-4-4 1,0 5-1</inkml:trace>
  <inkml:trace contextRef="#ctx0" brushRef="#br0" timeOffset="60544">10655 4484 12840,'0'-5'1619,"2"4"-720,-12-9-359,9 9 629,-4-4-539,5 5 449,0 5-269,0 1 449,0 20-1079,-5-11 0,4 6 0,1 4-1260,-3-5 1,1 1 134,2 0 1,0 0-695,0-1 1,0-3-650,0-6 2288,0-1 0,-4-9 0,0 4 0</inkml:trace>
  <inkml:trace contextRef="#ctx0" brushRef="#br0" timeOffset="61913">2302 5964 7803,'5'0'29,"-1"0"1,-4 0 0</inkml:trace>
  <inkml:trace contextRef="#ctx0" brushRef="#br0" timeOffset="64003">2981 5920 5914,'0'6'0,"0"-1"0</inkml:trace>
  <inkml:trace contextRef="#ctx0" brushRef="#br0" timeOffset="65653">3726 5864 9422,'2'6'3276,"-1"-1"-4249,-1-5 1,0 0 0</inkml:trace>
  <inkml:trace contextRef="#ctx0" brushRef="#br0" timeOffset="70596">6662 5697 9691,'2'6'2969,"0"-1"307,-2-5-2774,10-5-412,-8-1-90,8 0 179,-5-4 1,2 4-180,9-5 360,1-5-360,-5 8 270,3-11-360,-13 16 180,3-7-180,-5 10-1003,0 0 1,0 0 0</inkml:trace>
  <inkml:trace contextRef="#ctx0" brushRef="#br0" timeOffset="73125">8130 5742 10051,'6'0'3148,"-2"0"-3417,-4 0 449,0 5-91,0-4 451,0 4 2428,0-5-2608,5 0-180,1-5 90,10-1 0,-3-5-90,-2 4 719,-1-2-449,-4 2-630,0 1-90,9-4 450,-12 4 0,16-5 989,-16 0-1618,12 5 89,-14 1 360,4 5-1093,-5 0 1,0 0 0</inkml:trace>
  <inkml:trace contextRef="#ctx0" brushRef="#br0" timeOffset="88259">2124 5786 8432,'5'0'3276,"-1"-5"-2684,-4 4-232,0-4 0,0 0-450,0-1 90,0 0-180,0-4 270,5 9 90,1-9-90,0 8-90,-1-7 0,-5 7 89,5-8-89,-4 9 0,9 1 0,-9 1-179,4 9 358,0-8-358,-3 3 448,2-5-269,-4 0-179,0 4 179,0-2-90,0 3 719,0-5-899,5 5 90,-3-4 450,3 4 0,-5-5-360,0 0 0,0 5 90,0-4 270,0 4-450,0 0 270,0 1 90,0 0 270,0 9-450,0-8-180,-5 15 450,3-10-360,-3-1-90,5-6 90,0 0 270,-4 1 360,2 0-181,-3-1-269,5-5 450,0 0-450,0-5-270,0 4 450,5-4-360,-3 0-90,7-1 180,-7 0 0,8 1 0,-4 5 90,0-5-90,-1 4 0,0-4-90,-4 10 180,4-4-90,-5 4 0,0 0 90,5-4-90,-4 9 899,4 6-809,-5-2 360,0 7-810,-5-15 450,4 4 90,-9-9 540,9 9-630,-4-9 90,0 4-540,-1 0 450,-5-4 359,4 4-359,-2 0-359,7-4 359,-8 9 179,4-9 1,0 4-180,1-5 360,0 0-270,4 0-360,-9 0 270,9 0 0,-4 0 90,0 0-180,-2 0 90,1-5-90,1 4 270,0-4 179,-1 0-629,0 4 270,1-9-90,5 9 180,0-4-922,0 5 0,-4 0 0,0 0 0</inkml:trace>
  <inkml:trace contextRef="#ctx0" brushRef="#br0" timeOffset="109144">2792 6743 10771,'6'0'2069,"-1"0"-540,-5 0-1349,0 5 629,0 1-179,0 10-540,0-8 180,0 17-90,0-7-180,0 6 179,0 2-179,0-19 90,0 8-90,0-4 0,0-4 720,0 8-90,0-14-361,0 4-448,0-5 179,0-5 539,0-1-449,0 0 0,0-4-180,0 4-539,0-5 1168,0 0 1,0-5-540,0 8-1079,0-17 1079,0 12 539,0-9-449,0-4-180,0 17 0,0-11 0,0 14 540,0 0-1349,0 1 899,-5 10 0,3 6 180,-3 6-180,5 10 89,0 2 451,0-6-450,0 3-3367,0-8 2622,0-1 528,0-1 37,0-5 90,0 0 270,0-4 90,0-3 180,0-4 2736,0-4-3358,0-3 47,0-4 575,0-10-540,0 8-450,0-13 450,0 8 0,0 1 360,0 6-450,0 1 180,0 9 0,0-4-360,0 5 360,0 5 90,0 1-90,0 0-90,0 9 90,0-8 90,0 9-180,0-4 0,0-1-450,0 0-450,0 0 361,0-5-721,0 4 541,0-9-2558,0 4 3061,5 0 1,-8-4 0,2 4 0</inkml:trace>
  <inkml:trace contextRef="#ctx0" brushRef="#br0" timeOffset="116258">6540 6765 12300,'2'-6'2159,"-1"1"-1799,-1 0 449,0 4-89,0-9-181,0 9-269,0-9-180,0 9 0,0-4 900,0 5-990,0 5 269,0 1-359,0 5 180,0 0 270,0 9 0,0 1-180,0 8-90,0-1 0,0 2 269,0-7 1,0-2 630,0 5-720,0-1-180,0-25-90,0-5 90,0-1-90,0-10-90,0 8 90,0-7-540,0-6 540,0 7 90,0-4 0,0 0-90,0-6-270,0 1 180,0 2 90,0 15-180,-5-4 180,4 8 0,-4-2 0,5 4 90,0 0-180,0 4 90,0-2 270,-5 16 0,-3 15 0,1-5 89,2 0-239,-1-1 0,-3 5 0,4-9 510,5-12-630,0-11 0,0-6-90,0 0 0,0-4-360,0-6 360,0 2 0,0-7 90,0 10 0,0-5-90,0 3 270,0-8-90,0 9-360,0-4 180,0 10-89,0-4 358,0 14-179,0-3-90,0 10 90,0 0 90,-5 0 180,4 5-270,-4 2 0,5 4 0,0 0 0,0-5 0,0 4 180,0-13 0,0 7-360,0-14-1349,0-1 720,0-6 809,0-20 0,-1 16 0,-1-10 0</inkml:trace>
  <inkml:trace contextRef="#ctx0" brushRef="#br0" timeOffset="119164">5038 6810 13020,'5'0'1349,"-1"0"-180,-4 0-89,0 5-91,0 1-269,0 15-181,0-7-449,0 7 0,0-10 720,0 15-900,0-11-900,0 16 1080,0-19 180,0 4 1169,0-5-1349,0-5-90,0-1 0,0-20 360,0 7-360,0-18-90,0 13-180,0-8 270,0 4 0,0 0 180,0-14-90,0 16 90,-5-11-180,4 20-180,-4-4 180,5 9 720,0-4-630,0 15-3367,0 7 3341,0 7-551,-3-3 1,1 0 666,1 0-313,-2 0 0,1-2 133,2-5 181,0 2-91,0-6 2557,0-9-2737,0 4 1544,0-15-1454,0-12 0,0 2 533,0 2 0,0 0-713,0 0 180,0-4 0,0 10 0,0 7 543,0 15-633,5-2-270,1 8-270,0-5-899,-1 0 450,-5-5-1799,0 4 2878,0 1 0,-4-3 0,-1 2 0</inkml:trace>
  <inkml:trace contextRef="#ctx0" brushRef="#br0" timeOffset="120514">8720 6765 14099,'0'-6'1259,"1"1"180,-1 5-1169,0-5-90,0 4 900,0-4-361,0 25-629,0-10 0,0 16 270,0-15-270,0 0 90,0 10-180,0-7 809,0 17 271,0-23-811,0 7-269,0-15 0,0-10 0,0 3-179,5-19 179,-4 12-90,4-17 90,-5 18 0,0-13 90,0 13-180,0-3 90,0 5 179,0 5 1,0 1 450,0 5-540,0 5 90,0-4-180,0 14 180,0-7 0,0 23 90,0-12-270,-5 8 89,4-5-178,-4-10-1,5 4 90,0-10 0,0 9 90,0-13-270,0 13-90,0-13-630,0 2-629,0-4 1529,0-4 0,-1 2 0,1-3 0</inkml:trace>
  <inkml:trace contextRef="#ctx0" brushRef="#br0" timeOffset="123344">8041 6799 12390,'6'0'2069,"-2"0"-270,-4 0-1619,0-5 269,0 4-359,0-4 180,0 5-180,0 5 90,0-4 0,0 4 450,0 0-541,0 1 1,0 5 270,0 0-270,-5 0-3302,3 10 3212,-3-7 90,5 7 0,0-5 180,0 1 270,0-4-1,0 2-359,0-14 0,0-1-180,0-6 3212,0-20-3212,0 6-90,0-7 450,0 11-810,0 5 0,0-6 450,0 5 270,0-4-450,0 5-179,0 5 449,0 1 539,0 5-359,0 15-90,-5-2-180,4 9 90,-4-5-90,0 8-90,4-10 0,-4 16 180,5-18-180,0 3 90,-5-10 270,4-1-180,-4 0 270,5-4-360,0-6 179,0 3-808,0-23 179,-5 6 630,4-2 0,1-1 90,-5-4 0,5 0-720,0 16 540,0 9 0,0 11-90,0-1 360,0 16-630,0-7 0,0-1 90,0-1-630,0-10-1618,0 4-271,0-4 631,0 1 2068,0-2 0,-4-5 0,-1-1 0</inkml:trace>
  <inkml:trace contextRef="#ctx0" brushRef="#br0" timeOffset="125499">11690 6799 13199,'0'-6'2429,"1"1"-1170,-1 5 990,0 10-1889,0-3-90,0 4-180,0 4 0,0-7 269,0 18-269,0-13 180,0 13-180,0-9 0,-3-1 0,1 1 0,1 7-90,-9 3 180,8-10 90,-3-6 0,5-5-91,0-1 361,0-5-540,0-5 0,0 4-90,0-4-539,5-15 629,-3 10-180,3-16 0,0-4 270,-4 2-90,1 9 0,1 0-180,2-11 180,-4 26 180,4-11 0,-5 15 1169,0 10-899,0 8-360,0 10 89,0 0-89,0-5 180,0-2-180,0-9 0,0 9-180,0-13 180,0 6-90,0-12 180,0 7-180,0-7-180,0 3-2069,0-5 1350,0-5-1080,0 3 810,0-2-2108,0-6 2792,-5 7 0,3-12 0,-3 9 0</inkml:trace>
  <inkml:trace contextRef="#ctx0" brushRef="#br0" timeOffset="128461">10277 6799 13739,'4'0'0,"-1"0"0,-3 0 630,0-5 449,0 4-539,0-4 0,0 5 179,0 5-539,0 1 180,0 10-180,0-9 90,0 13-180,0-12 359,0 13-449,0-9 0,0 4-360,0-5 450,0 10 1260,0-2-1260,0-2 539,0-7-719,0-15-359,0-6 359,0-6 449,0-11-538,0 10 179,0-3-360,0 5 450,0 3-180,0-8 0,0 9 90,0 1 0,0 6-90,0 5 90,0 5 809,0 1-719,0 5 0,-5 5 0,4-3-450,-9 13 450,8-8 0,-3 4-90,0 4 90,4-12-90,-4 2 180,5-6 450,0-9-630,0 4-270,-2-22 0,-1-10 90,2 1 180,-2-1 0,1 5 270,2 17-450,0 8-629,0 17-721,0-8-1747,0 10 3241,0 1 1,-3-11 0,0-2 0</inkml:trace>
  <inkml:trace contextRef="#ctx0" brushRef="#br0" timeOffset="129967">3559 6765 10501,'-5'0'3276,"-3"0"-2145,7 0-1131,-4 0 90,5 0 360,0 5-270,0-3 630,0 3-1,-5 4-539,3-6 45,0 15 0,-1 4-225,-2-10-45,5 17 0,-1 2 674,-4-8-629,5-4 0,0-1 360,0-7-450,0-11 450,0-6-91,0-5-359,0 0 0,0-1-449,0-4 449,0 4-360,0-4 360,0 5 90,0-15-180,0 1 0,0 2 90,0 8 299,0 28 1,0 15 0,0-5-390,0-7-539,0 48-990,0-64 1619,-5 0 0,3 0 0,-4 0 0</inkml:trace>
  <inkml:trace contextRef="#ctx0" brushRef="#br0" timeOffset="132111">7263 6765 13199,'3'-4'3276,"0"-3"-2864,-3 1-52,0 1-360,0 0 0,0 4 810,0-4-271,0 20-359,0-6 360,-5 12-360,4-10 0,-4 0-90,5 0-450,0 0 360,-5 15 450,4-6-360,-4 2 449,5-7-449,0-9 180,0 5 360,0-5-630,0-1 90,0-14-90,0 1-90,0-13 135,0 5 0,0 0-135,0-15 135,0 9 0,0 1-405,0 2 450,0 4-90,0 15 0,0 15 90,0-6 45,0 9 0,0 0-45,0-8-90,0 19 0,0-21 0,0 3 179,0-1 271,0-4 180,0 0-540,0-1 90,0-5-270,0-5 90,0-11 0,0 2-90,0-12 90,0 14 0,0-4 90,0 10 0,0 1-90,0 15 0,0-3-90,0 24-1619,0-6 70,0-6 1,0 0-1639,0 5 2576,0-8 1,-3-11 0,0-5 0</inkml:trace>
  <inkml:trace contextRef="#ctx0" brushRef="#br0" timeOffset="135426">8609 6799 12840,'-6'0'1799,"1"0"269,5 0-1798,0-5-180,0 4 90,0-4-90,0 5-90,0-5 90,0 4-90,0-4 90,0 0-90,0-1 90,10-1-90,-8-3 90,13 9-90,-9-4 0,0 5-90,9-5 180,-7 4-270,13 1 270,-9 1 180,4 14 0,-9-12-90,3 26-91,-9-19 181,4 16-90,-5-5-90,0-7 540,0 2-540,0-6 0,-5-4-450,4 5 450,-9 0 0,8 5 0,-8-8-90,9 11-90,-4-16 90,0 12 90,4-9-90,-4 0 360,0 4-720,4-9 360,-9 9 0,9-9-90,-4 9 180,5-8 0,0 2 1529,0-4-1619,5 0 90,21-9-90,0 1 90,-4 0 0,-1 0 0,3 2 134,-8 1 1,-1 0 225,3-1-360,0 0 270,-3-4-360,-14 9 90,9-4 0,-9 5-90,4 0-1979,-5 0-720,0-5 1620,0 3-1799,0-3 2878,0 5 0,0 0 0</inkml:trace>
  <inkml:trace contextRef="#ctx0" brushRef="#br0" timeOffset="138264">5772 6799 11131,'1'-6'3276,"-1"-4"-2595,0 9 129,0-4-270,0 5 269,0 5-629,0-4 360,0 14-1,0-3-179,0 10-180,0-4-1266,0 3 1176,0-9 0,0 9-427,0-9 517,0 9 0,0-3-90,0 4 0,0-5 90,0-1 449,0-5-269,0-4 90,0 3-360,0-9 1031,0-6-1031,0-8 0,0-4-180,5-4 180,-4 9 392,4-4-572,-5 0 90,0 3 269,0-3-269,0 5-269,0-5 359,0 4 359,0 0-359,0 8-90,0 4 360,0 4-450,5 13-630,-4 1-179,4 4-2159,-5 4 3058,0-12 0,0 7 0,0-10 0</inkml:trace>
  <inkml:trace contextRef="#ctx0" brushRef="#br0" timeOffset="151126">9476 5808 8702,'0'0'0</inkml:trace>
  <inkml:trace contextRef="#ctx0" brushRef="#br0" timeOffset="154764">9454 5775 8252,'-4'0'1350,"0"0"-1081,4 0 451,-5 0 719,4-5-809,-4 4-360,5-4-360,-5 5 539,4 0 181,-4 0-720,5 0 180,5 0-90,-4-5 360,9 4-360,-4-9 0,6 9-360,-1-9 0,0 9 360,-5-9 0,4 8 270,-4-7 0,5 7-180,-4-3-90,-2 5 0,-1-5 0,-2 4 90,3-4-90,-5 10 0,-5 1-90,-1 1-90,-7 5 0,-1 0 180,0-7 0,-8 15 0,13-15 90,7-4-180,-3 9 360,0-9-270,4 4 450,-4-5-360,5 0 90,5 0-91,6-5-358,2 4 269,3-4-90,-5 0 360,-5 4-270,4-4 0,-9 5 89,9 0 1,-8 0 0,3 0 90,-5 0-360,-1 5 90,-3 1 90,-3 0 180,-4 9-450,-5-7 630,4 13-270,0-14 0,8 3-450,4-5 990,0-4-720,0 4 0,0-5 90,14-5-180,-10 4 0,26-9 360,-21 9-360,12-9 180,-10 9 180,-5-4 180,-1 5-90,-5 0-180,-5 10 0,-1-8 0,-5 18 0,-1-18 0,-4 18 90,4-17-91,1 6 721,1-4-630,9-3-270,-4 3 0,5-10-180,0 3-1799,10-7 900,-3 7-1799,19-8 2968,-12 4 0,5-5 0,-10 0 0</inkml:trace>
  <inkml:trace contextRef="#ctx0" brushRef="#br0" timeOffset="155534">10244 5742 9152,'3'-19'3276,"5"-5"-796,-6 21-2390,2-12-90,-4 14 0,0-4 810,0 5-270,0 5-270,0 6-1,0 1-89,-5 5 90,4 4-270,-9-8 270,9 18-270,-9-12 0,9 3-90,-4-1 450,0-4-90,4 1 179,-4-2-89,5-10 360,0-1-810,0-5 90,0-10 0,0-7 0,0-7 0,0-3 0,0 0 0,0 10 0,0 0-90,0-7 540,0-7-450,0 18-450,0-3 360,0 10 450,0 1-270,0 5 359,0 5-944,-2 11 1,-1 4 494,2-4 0,1 1 0,-5 6 0,0-1 0,1 9 0,-5-14 0</inkml:trace>
  <inkml:trace contextRef="#ctx0" brushRef="#br0" timeOffset="158585">1446 5252 11458,'-7'6'1529,"7"-1"-714,-10-5-546,10 0 518,-5 0-158,4 0-460,-4 0-79,5 0 152,0-5-152,10 4-90,-8-9-90,18-1 0,-12 4 45,4-4 0,2 2 135,-1 6-90,14-12 0,-15 9 0,-1 0-90,-1 1 180,-9 5-90,4 0 90,-5 0-90,0 5-90,-10 1 90,-7 15 0,-2-7 0,3-1 0,1 0 0,2-1 180,-8 4-180,14-10 270,2-1-270,5-5 180,0-5-90,5 4-360,2-9-90,4 9-2917,5-14 3174,-4 8 0,2-4 1,-6 6-1</inkml:trace>
  <inkml:trace contextRef="#ctx0" brushRef="#br0" timeOffset="164111">6618 5864 12300,'-4'0'1169,"0"0"-1799,4 0 1,-1 0-1,-1 0 1</inkml:trace>
  <inkml:trace contextRef="#ctx0" brushRef="#br0" timeOffset="164678">7830 5864 10231,'5'0'2159,"-2"0"-2879,-3 0-2557,5 0 3230,-3 0 0,3 0 0</inkml:trace>
  <inkml:trace contextRef="#ctx0" brushRef="#br0" timeOffset="166948">9443 5731 12030,'2'-7'1619,"4"3"-899,1-1-630,-1 3-90,4-8 180,-4 9-270,0-9 360,4 9-270,-4-9-180,0 9 270,-1-4 629,-5 5-629,0 0 180,0 5-180,0-4 90,-5 9-90,-6 1-90,-1-3-45,-1 4 0,0 0 45,-1-8 45,0 11 0,2 0-45,5-12 180,-3 17-180,10-19 180,0 4-180,10-5-90,2 0 90,15-5 134,-5 0 1,0-1 45,0-1 360,8 7-540,-35 2 90,-1 18-180,-6-12-719,-4 13 89,9-14 720,-8 13 0,12-18 0,-4 8 0</inkml:trace>
  <inkml:trace contextRef="#ctx0" brushRef="#br0" timeOffset="168162">10244 5708 12480,'-8'-17'2788,"5"6"-2608,-2 6-90,5 5 90,0 0 450,0 5-91,0 6-269,0 1-225,-2 6 0,-1 0 45,2 3 180,-2 0 0,1 0 269,2 3-719,0-8 1,0 0 1348,0 8-1169,0-17 90,0-19-90,0-5 0,0-1 0,0 1 0,0-1 90,0-3 0,0 0 90,0-3-180,0-4 719,0 17-629,0 11 360,0 11-270,0 2-90,0 8-90,0-4-90,2-1 0,1 0-90,-2 4-990,4-2 1,0 0 1169,-4 0 0,1 5 0,-5-7 0</inkml:trace>
  <inkml:trace contextRef="#ctx0" brushRef="#br0" timeOffset="176916">10310 6220 8972,'4'0'1259,"-1"0"-1349,-3 0 0,0 0 0</inkml:trace>
  <inkml:trace contextRef="#ctx0" brushRef="#br0" timeOffset="177555">11801 6198 8072,'0'0'0</inkml:trace>
  <inkml:trace contextRef="#ctx0" brushRef="#br0" timeOffset="179559">2091 5719 11131,'5'-9'2878,"-2"6"-2878,2-7-90,-4 5 270,4 4-2789,-5-4 2429,0 5 0,2 0 1,-1 0-1</inkml:trace>
  <inkml:trace contextRef="#ctx0" brushRef="#br0" timeOffset="180200">2147 5708 15808,'-2'24'1979,"1"2"-1709,1-14 224,0 5 1,0 2-405,0 2-225,0-1 0,0 2 360,0 1 0,0-3-135,0 3 0,0-4 0,0-4 629,0-14-539,0 9-180,5-8-270,-4-2 270,4-12 90,-5 5-180,0-13 90,0 8 270,0-15-270,0 10 0,0 0 0,0-7-3277,0-7 3162,0 18-441,0-8 556,0 9 0,0 1 270,0 11-180,0 6 90,0 5-797,0 0 707,0 5-90,0-3 90,0 7 0,0 8 0,0-6 0,0-2-968,0 39 788,0-59 450,0-5-270,0-1 341,0-5-791,0 0 270,0-15 0,0 11 2947,-5-16-2947,4 9 90,-4 3 0,5-2-90,0 15 1705,0 6-1525,0 6 0,5 5 180,-4 1-630,9 4-359,-9-4-2430,4 4 3149,-5 5 0,-4-7 0,0 7 0</inkml:trace>
  <inkml:trace contextRef="#ctx0" brushRef="#br0" timeOffset="188245">12824 6866 11760,'9'0'-210,"-4"0"0,-8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4:43.688"/>
    </inkml:context>
    <inkml:brush xml:id="br0">
      <inkml:brushProperty name="width" value="0.05292" units="cm"/>
      <inkml:brushProperty name="height" value="0.05292" units="cm"/>
      <inkml:brushProperty name="color" value="#FF0000"/>
    </inkml:brush>
  </inkml:definitions>
  <inkml:trace contextRef="#ctx0" brushRef="#br0">5383 2904 8432,'6'0'-90,"-2"0"90,-4 0 0,5 0-180,-4 0 0,4 0-60,-5 0 0,0 0 1</inkml:trace>
  <inkml:trace contextRef="#ctx0" brushRef="#br0" timeOffset="353">5950 2871 9602,'1'6'-360,"-1"-1"-60,0-5 0,0 0 0</inkml:trace>
  <inkml:trace contextRef="#ctx0" brushRef="#br0" timeOffset="1487">4905 2593 11580,'-1'3'270,"4"0"-630,-8 8 1890,5 14-2048,0-16 518,0 13 449,0-13-449,0 3 0,0 5 0,0 0 90,0 4-90,0-13 149,0 6-1408,0-2 899,0-5-899,0 3 1259,0-5 0,-4-4 0,0 4 0</inkml:trace>
  <inkml:trace contextRef="#ctx0" brushRef="#br0" timeOffset="2006">5394 2726 10321,'0'-17'3276,"-1"1"-2954,1 10-682,0-4 270,0 8 360,5-3-270,-4 1 0,14 2 0,-2 17-360,-1-5-1316,-2 11 1946,-10-6-270,0-8-90,-5 9 270,-1 10 720,29-21-1170,-15 14-585,13-21 1,4-6 854,-2 2 0,-9 0 0,-5 1 0</inkml:trace>
  <inkml:trace contextRef="#ctx0" brushRef="#br0" timeOffset="2589">5873 2693 12660,'15'7'359,"1"1"1,0 5-450,1 0 0,-3 1 90,-7 9 270,-2-6-180,-5-6-899,-10 4 809,-3-8 0,-4 4 0,0-6 0</inkml:trace>
  <inkml:trace contextRef="#ctx0" brushRef="#br0" timeOffset="3096">6507 2748 9781,'14'28'3276,"-3"-15"-2324,-1 2-952,-3-20-270,5 4 270,7-14 0,-16 12 0,10-6 0</inkml:trace>
  <inkml:trace contextRef="#ctx0" brushRef="#br0" timeOffset="3548">6529 2682 9422,'2'-7'2698,"-6"12"-2158,3 3-900,-9 8 405,4 9 0,1 1 585,-3-5-496,1 3 1,4-3 135,8-16-1090,21-15 1,-11 8 0,14-8 0</inkml:trace>
  <inkml:trace contextRef="#ctx0" brushRef="#br0" timeOffset="3818">6551 2737 10051,'1'29'1092,"0"0"0,-1-6 0,1-2-3468,4 10 2376,-3-18 0,6 8 0,-4-10 0</inkml:trace>
  <inkml:trace contextRef="#ctx0" brushRef="#br0" timeOffset="4262">6885 2837 11041,'0'0'0</inkml:trace>
  <inkml:trace contextRef="#ctx0" brushRef="#br0" timeOffset="4550">7563 2882 12030,'7'0'0</inkml:trace>
  <inkml:trace contextRef="#ctx0" brushRef="#br0" timeOffset="4992">8019 2904 8522,'9'0'0</inkml:trace>
  <inkml:trace contextRef="#ctx0" brushRef="#br0" timeOffset="5445">8642 2860 8072,'0'0'0</inkml:trace>
  <inkml:trace contextRef="#ctx0" brushRef="#br0" timeOffset="5906">9154 2893 9961,'11'0'0</inkml:trace>
  <inkml:trace contextRef="#ctx0" brushRef="#br0" timeOffset="6292">9587 2882 7803,'0'0'0</inkml:trace>
  <inkml:trace contextRef="#ctx0" brushRef="#br0" timeOffset="6709">10277 2949 7982,'4'0'-359,"-1"0"359,-3 0 0,0 0 0</inkml:trace>
  <inkml:trace contextRef="#ctx0" brushRef="#br0" timeOffset="7156">10700 2904 8342,'4'0'630,"0"0"-630,-4 0 0,0 0 0</inkml:trace>
  <inkml:trace contextRef="#ctx0" brushRef="#br0" timeOffset="7486">11234 2949 8792,'7'0'0,"-3"0"0</inkml:trace>
  <inkml:trace contextRef="#ctx0" brushRef="#br0" timeOffset="7967">11300 2526 9961,'11'-10'3276,"-5"22"-2864,-6-8-232,0 11 0,-1 2 0,-4 2-90,5 2-540,0 10 180,0-20-315,0 7 1,0-2-495,0-13-2198,0 12 3219,0-14 0,-10 4 0,-2-5 1</inkml:trace>
  <inkml:trace contextRef="#ctx0" brushRef="#br0" timeOffset="8541">11445 2537 11400,'30'5'990,"-4"11"-450,-20-2-271,-1 7-269,-10-10-359,-1 0 359,0-5 359,-4 4-359,9-9-89,-4 4 358,5-5 451,0 0-1080,9 0 360,4 0 90,9 5-270,-9-4 90,2 9 270,-14-8 1349,4 12-989,-5-6 809,-5 13-1079,3-9 0,-12 4-720,6-5 1034,-7-7 1,-1-1-585,6 1-720,-10-3 1,1-2 719,14 1-3277,-25 0 1607,22-4 411,-8 2 1259,0-3 0,-6 5 0,-6 0 0</inkml:trace>
  <inkml:trace contextRef="#ctx0" brushRef="#br0" timeOffset="10652">4416 7834 10861,'-9'16'3276,"6"6"-2415,10 2 219,4 3-720,-5 0-315,-1-9 0,0 2-1575,1 8 1,-1 0 1214,-2-11 1,1-1-721,4 7 1,-1-6 1034,-5-16 0,0 4 0,-6-5 0</inkml:trace>
  <inkml:trace contextRef="#ctx0" brushRef="#br0" timeOffset="11013">4527 7889 11221,'8'-17'-270,"-3"6"450,0 1 899,-1 9-989,-2-4 270,8 5 269,-4 25-539,0-14 90,-1 20-180,-5-25-90,0 14 90,5-17-90,-4 12 180,29-10 0,-19-4 0,20 4 0,-25-5-90,4 5 450,-8-4 809,2 14-1349,-4-7 180,-9 18-180,-9-8 0,7-4 0,-1-1-1549,-2-3 1,0-2-122,2 3 1760,2-6 0,7-5 0,-1 0 0</inkml:trace>
  <inkml:trace contextRef="#ctx0" brushRef="#br0" timeOffset="11336">4749 8001 12300,'4'6'3276,"0"-6"-2774,-4-1-412,20-14-180,-11 7-90,6 1 0,1-2-1459,1-6 1,-1-1-1112,0 5 2750,-2-2 0,-3 1 0,-10 8 0,1-3 0</inkml:trace>
  <inkml:trace contextRef="#ctx0" brushRef="#br0" timeOffset="11571">4771 7889 14009,'-2'7'1889,"6"7"-900,7-1-719,1 9-270,0-5 0,-5 1 0,0 0-809,1 8 584,0-9 0,0 0-854,-2 4-2198,-1-10 2814,-5-5 0,2-1 1,-1-5-1</inkml:trace>
  <inkml:trace contextRef="#ctx0" brushRef="#br0" timeOffset="11761">4905 7900 11760,'9'0'3276,"6"25"-1694,-2-4-2077,-8-4 0,1 0-854,4 9 180,-4-14 1169,5 9 0,-4-9 0,0 4 0</inkml:trace>
  <inkml:trace contextRef="#ctx0" brushRef="#br0" timeOffset="11943">5139 7978 14279,'11'0'292,"-2"0"0,-13 0 1,-1 0-1</inkml:trace>
  <inkml:trace contextRef="#ctx0" brushRef="#br0" timeOffset="26355">11912 3193 7892,'1'12'90,"0"-1"270,-1 5-270,0-9-450,5 8-269,-4-14 629,4 9 0,-6-9 0,0 4 0</inkml:trace>
  <inkml:trace contextRef="#ctx0" brushRef="#br0" timeOffset="27006">11890 3071 10051,'1'6'2249,"0"-1"-1709,-1 0-450,0 1 179,0 6-179,0-6 270,0 9 0,0-3-360,0 10-90,0-4 180,0-2-90,0-10-180,0 9-270,0-8-1349,0 4 1799,0-6 0,-1-5 0,0 0 0</inkml:trace>
  <inkml:trace contextRef="#ctx0" brushRef="#br0" timeOffset="27413">11890 3060 10411,'1'-11'3276,"0"5"-2055,-1-4-1310,10 4-91,-8-1 629,18 3-359,-8 4-270,16 9 90,-10-6 90,3 17 180,-9-13 180,-6 19-90,-1-12-90,-10 7-180,-2-10 0,-4-5 0,0-1 270,-10 5-180,7-8-180,-12 13 90,14-14-810,1 4 1,6-5-990,0 0-270,4 0 2069,-4 0 0,4 0 0,0 0 0</inkml:trace>
  <inkml:trace contextRef="#ctx0" brushRef="#br0" timeOffset="28063">11890 3405 10411,'1'-17'3276,"0"6"-3134,-1 6 668,0 5-630,0 5-91,0 1 181,0 5-90,0 5-90,0-9-90,0 8 90,0-4 0,0 2-90,0 3-180,0-10 360,0 9-360,0-13 0,0 13 90,0-14-359,0 4-2828,0-5 2589,0-5 1,-1 4-1,0-4 1</inkml:trace>
  <inkml:trace contextRef="#ctx0" brushRef="#br0" timeOffset="28502">11879 3383 9332,'1'-13'3276,"0"4"-2235,-1 9-591,0-5 180,0-2-720,0 1-90,0 1 270,4 5 359,8-5-539,0 4 360,9 6-90,-13-3-180,6 13 180,-12-13-180,8 3-234,-9-1 144,4-2 540,-5 13-360,0-8 359,-5 9-449,-6-5-89,-12 0 89,10-5-855,-6-2 0,3-3 136,11-1-2558,-15 5 3039,15-3 0,3 2 1,-4-4-1</inkml:trace>
  <inkml:trace contextRef="#ctx0" brushRef="#br0" timeOffset="29213">11767 3761 12390,'6'-17'1889,"-4"6"-2069,3 6 270,-5 5-270,0 0 90,0 5-90,0 1 360,0 0 450,0 14 179,0-16-539,0 10-180,0-14-90,0 0 0,0-5 180,0-1-270,0-20 270,5 6-180,-4-2-90,4 12 180,0 10-90,1 5 0,6-3 90,-1 12-90,0-6-90,0 13 180,-5-14 180,-1 8 629,0-9-809,-4 0 630,4-1-900,0-5 360,-3-5-90,3 4-360,-1-14 630,-2 8-495,3-8 0,0-1 45,-4 1 90,4-11-360,-5 10 90,0 9-1079,0-8 180,0 9 449,0 0 450,0 1 0,0 5 0</inkml:trace>
  <inkml:trace contextRef="#ctx0" brushRef="#br0" timeOffset="29770">11812 3983 12660,'-3'22'1092,"1"0"0,-3 1 0,0-7-770,4-14 397,-4 3-629,5-5-90,0 0 0,0-5 90,0-1-180,0-6 180,5-4-90,-4 9 990,9-8-990,-8 9-450,3-5-90,0 5 540,1 1 90,5 5 0,5 5 0,-4 1-180,0 0 450,2 9 90,-6-8 179,8 4 541,0-11-990,-3-6-91,-2-10 1,-6 9-90,-5-8-3277,0 9 3162,0-5-244,0-6-991,0 0-89,0-5 360,0 10-2198,0-3 3219,0 13 0,-1-8 0,-1 4 1</inkml:trace>
  <inkml:trace contextRef="#ctx0" brushRef="#br0" timeOffset="40910">11979 2926 15088,'11'-11'-2608,"12"-5"719,-3 9 1624,6-8 1,-11 14 0,1-4 0</inkml:trace>
  <inkml:trace contextRef="#ctx0" brushRef="#br0" timeOffset="42411">12090 3405 14369,'1'6'2249,"1"-1"-2160,3-5-718,6-5-1080,11-1 270,2-5-1148,3 0 2587,-10 0 0,3 4 0,-4 2 0</inkml:trace>
  <inkml:trace contextRef="#ctx0" brushRef="#br0" timeOffset="44016">12045 3761 9602,'-4'0'629,"0"0"2647,4 0-1245,0 5-1851,0-4 450,0 4 629,0-5-1799,5-5 450,1 4-180,5-9-89,5 4 359,12-6 0,1-2 0,-13 7 0,-1-1 0,5-1 0,0 1 0,0-1 0</inkml:trace>
  <inkml:trace contextRef="#ctx0" brushRef="#br0" timeOffset="45889">12012 4173 14099,'1'11'899,"-4"-5"-809,1-1-809,2-5-91,7 0 810,9-10 0,0 8 0,5-8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6:34.050"/>
    </inkml:context>
    <inkml:brush xml:id="br0">
      <inkml:brushProperty name="width" value="0.05292" units="cm"/>
      <inkml:brushProperty name="height" value="0.05292" units="cm"/>
      <inkml:brushProperty name="color" value="#FF0000"/>
    </inkml:brush>
  </inkml:definitions>
  <inkml:trace contextRef="#ctx0" brushRef="#br0">2603 8401 8072,'0'5'1350,"4"-4"-811,-9 4 541,5-5-361,0 0-449,5 0-180,-4 0 90,19 0-90,-12 0-270,23 5-3097,-2-3 3219,-12 0 1,1 0-535,9 1 0,-1-1 502,1 0 135,-2 0 0,1 1-45,-6-3 0,0 0 45,-2 0 0,1 0-45,4 0 0,5 0 0,0 0 0,-5 0 180,-7 0 0,0 0-247,7-1 1,4 1 0,1 0 0,-5 1 246,-4 1 0,-1 1-135,11-3 0,3 1-45,-1 1 0,-2 1 45,-10-1 0,0 1 0,6-3 0,1 1-45,3 4-135,-11-5 0,-1 0 1607,-1 0 1,0 0-1473,3 0 0,0 0-90,7 0-45,2-2 0,1-1 2060,-2 2-1610,2-2 0,-1 1 314,-2 2-584,2 0 0,1 0 90,-13 0 0,0 0 45,5 1 0,3 1 0,0 0-120,-1 0 0,0 0 0,-1 0 344,6 1 1,0 0-255,-4 0 0,1 1 0,-2-1-375,-2-2 0,-1-1 225,0 3 0,1-1 270,-5-2 0,0 0 269,10 0-449,-13 0-1481,14 0 1391,-20 0 0,0 0 0,-10 0 0</inkml:trace>
  <inkml:trace contextRef="#ctx0" brushRef="#br0" timeOffset="3479">4037 3449 10231,'-3'0'3058,"0"0"-2428,3 0-180,5 0-450,-4 0-180,14 0 0,-13 0 540,18 0-360,-12-5 0,18 4 180,-8-4-360,10 5 360,-12 0 0,0 0-180,-1 0 45,4 0 0,-3 0-45,-13 0-360,27 0 360,-26 0 180,26 0-450,-27 0 360,17 0-90,-9 0-90,2 0 270,13 0-360,-13 0-90,14 0 540,-15 0-270,4 0 0,-5 0 90,10 0-90,-7 0-90,12 0-90,-19 0 540,13 0-180,-7 5-270,4-4 90,-1 4 90,-5-5 269,10 0-449,-7 0 90,17 0 0,-17 0-179,17 0 538,-8 0-359,-4 0 0,1 0 90,-2 0 0,-1 0-818,11 0 728,-7 0 16,5 0 74,-6 0-45,-4 0 0,0 0 45,7 0 0,-6 0-90,5 0 0,6 0 0,3 0 45,-2 0 0,2 0 0,0 0 0,-1 0 135,-3 1 1,-2 1 0,1-1-1,0 0-126,0 0 0,2-1 0,0-1 0,-3 2 0,-5 0-144,11 4-45,-4-5 1,-1 0 44,-5 0 90,1 1 0,4 1 0,-4-1-90,-1 1 116,-1-1 1,4 1-1,-1 0 199,5 0 0,-1 1-270,-10-3 0,0 1 75,9 1 0,2 0 0,-6-1-120,-8-1 0,6 0 0,5 0 0,-6 0 90,-6 0 0,18 0 0,-16 0 90,-8 0-180,9 0 120,5 0 0,5 0 0,-2 0 60,-6 0 0,0 0-90,6 0 0,2 0 0,-3 0 90,3 0-180,-14 0 180,10 0-90,-10 0-90,9 0 0,-9 0 90,5 0 90,-6 0-180,5 0 0,-4 0 90,19 0 0,-21 0 0,8 0 0,-1 0 0,-8 0-90,12 0 90,10-5 90,-15 4-90,3-2 0,-2 1 0,-10 2 90,8 0 0,-4 0-180,2 0 90,13 0 90,-13 0-90,14 0 0,-15 0 0,-1 0-90,4 0 90,-8 0 0,15 0-90,-10 0 90,4 0 0,-10 0 90,9 0-180,-7 0 0,8 0 90,-5 0 0,0 0 0,0 0 0,5 0-90,-3 0 180,3 0-180,-10 0 0,4 0 180,-9 0-90,9 0 0,-4 0 0,6 0 0,4 0 0,-4 0 0,-1 0 0,-1 0 90,-9 0-90,9 0 0,-3 0 90,4 0-90,-5 0 0,4 0 90,-4 0-180,5 0 180,0 0 0,-4 0 0,2 0-90,-7 0 450,8 0-361,-9 0 271,4 0-360,0 0 90,-4 0-90,4 0-1979,-5 0 1979,0-5 0,-2 3 0,-1-3 0</inkml:trace>
  <inkml:trace contextRef="#ctx0" brushRef="#br0" timeOffset="24077">3704 3572 8612,'26'0'809,"-6"1"1,-3-2-540,-9-4-270,13 4 360,-14-4-720,12 5 450,-10 0 270,22 0-630,-17 0 180,10 0 0,3 0-270,1 0 315,-6 0 0,0 0 495,-1 0-360,-3-2 0,5 0 0,2 1 0,3 0 0,4 1 0,1 0 0,-2-1-910,-6 0 1,0 0 0,-1 0 0,2 0 700,5 0 0,2 1 1,-1 0-1,-5 1 568,-1-1 1,-4 0-450,6 0-405,1 0 1,2 0 1078,-7 0 1,0 0-1768,-4 0 1,2 0 0,-1 0 1056,4 0 1,1 0-36,0 0 1,3 0-1,-2 0-109,-6 0 1,1 0 239,8 0 0,5 0 0,-6 0 164,-9 0 1,-1 0-469,8 0 1,5 0 0,-4 0 18,-10 0 0,1 0 225,5 0 0,6 0 0,0 0 0,-6 0 0,-7 0 0,-1 0-247,8 0 1,4 0-1,0 0 1,-7 0 246,-5 0 30,6 1 0,5 1 0,-7-1-30,-9 1-155,9 1 1,5 1 0,-4-1-26,-1-2 878,9 1 0,3 1-923,-14-3 0,-1 0 225,14 0 180,-8 0 0,0 0-630,-4 0 570,3 0 0,5 0 0,-4 0 330,5 0 431,-1 0 1,1 0-1287,-8 0 1,-4 0-406,2 0 855,7 0 0,1 0-584,-11 0 3366,11 0-2827,5 0 90,-15 0 90,7 2 0,0 1-180,-8-2 449,7 2 1,1-1 90,-6-2 1255,14 0-1525,-5 0-180,-16 0 719,12 0 1,0 0-810,-11 0-3277,15 0 3196,-21 0 1,-6 0 0,0 0 0</inkml:trace>
  <inkml:trace contextRef="#ctx0" brushRef="#br0" timeOffset="25226">4015 3371 14459,'-4'7'539,"2"3"-449,-3 1 90,-2 6 90,-4 10-180,5-13-45,1 3 0,0 0 135,-6 8-135,5-10 0,-1 0-45,2 1 0,-1-1 0,1-3 180,5 9-360,0-13-1439,0-4-1658,0-5 3151,-5-9 1,2 9 0,-4-4 0</inkml:trace>
  <inkml:trace contextRef="#ctx0" brushRef="#br0" timeOffset="25726">4705 3405 8612,'4'0'1619,"-1"0"-2129,-3 0 1,0 0-1</inkml:trace>
  <inkml:trace contextRef="#ctx0" brushRef="#br0" timeOffset="26082">5405 3316 7353,'6'6'-150,"-6"-1"0,-6-5 0</inkml:trace>
  <inkml:trace contextRef="#ctx0" brushRef="#br0" timeOffset="26550">6084 3383 8432,'0'0'0</inkml:trace>
  <inkml:trace contextRef="#ctx0" brushRef="#br0" timeOffset="31217">10488 3093 12272,'14'-21'1709,"-8"13"-754,4-12-595,-10 19-280,0-9 190,0 9-230,0-9 230,0 8 32,-5-3-212,4 5-360,-9 0 450,-1 0 0,-1 5-135,-4-2 0,1 1-225,0 7 225,-1-5 0,1-1-45,2 1-90,-3 9-90,0-3 180,9 6-180,-3-7 0,10 8-630,10 0 810,-3 0 0,9-5-449,5-4 629,-7-2-135,1-1 0,1 2-225,3 12 854,-8-10 1,0 1 584,0 17-1079,-6-7-180,-15-1 900,-12-4-811,7 1-1560,-3-12 0,1-1 1651,8 0-1166,-22-5 1435,18 0-764,-13 0 315,18 0 0,-12-5 0,13 4-630,-14-9 990,13 8 1893,-7-3-5491,14 1 3572,-4 2-3611,5-3 3341,0 5 0,2 0 0,1 0 1</inkml:trace>
  <inkml:trace contextRef="#ctx0" brushRef="#br0" timeOffset="33329">10511 3338 11760,'9'5'1799,"-5"-4"-1259,1 4-270,-5-5 180,5 0 89,2-5-179,4 4 0,-5-4-270,-1 0 0,5-6-360,-3 4 360,14-13 90,-13 13-90,7-10 1079,-9-4-1529,0 13 450,-1-12-180,-5 14 90,0 0 0,0 1-90,0 0 990,-5 3-900,4-2-1439,-14 4 1529,13 0-180,-13 4 90,13-2 449,-8 8-449,9-9-359,-4 14 359,5-8-90,-5 14 180,4 1 539,-4-8-269,5 11-630,5-13 990,1 10-720,1-9-360,2 2 540,-2-14 539,4 9-1168,0-9 539,-5 4-90,4-5 539,1-5-899,-3 4 90,6-8 1,1-2 359,0-8-90,1 6 0,1-2 224,-8-2 1,-1 2-225,3 1-899,-6-11 719,-5 23-539,-5-13 539,4 14 0,-9-4 90,9 5 0,-14 5 90,12 1 90,-12 10 180,14 11-90,-4-7 449,5 6 1,0-1-270,0-8-1149,0 8 1,0 1 1057,5-6-134,-4-5 0,-1 2 135,5 4 0,0 0-180,-3 6 90,0 4 0,1 0-90,2-4-45,-5-6 0,1 0 404,4 6-449,-5-3 90,0-5 0,0-1 450,0-3-540,0 9 0,0-27 0,5-13-270,1-14 180,-3 13 0,0-1-315,5-6 1,-1 1 224,-4-3-30,2 5 0,3-3 0,-2 3 2065,2-4-1990,0-6 0,0 1 135,-2 10-45,-1 2 1,0-1-46,1-9 0,0 11 0,-1 1-581,7-13 671,-6 7 0,2 3 0,-1 2 0,-5 6-135,6-8 0,-1 3-45,-6 14-90,4-8 180,-5 10 180,0 0 450,0 5 606,0 6-2046,5 6 361,-4 1 1135,4-2-596,0 5 90,-3-8-180,3 8 629,0-10-3816,1-4 2713,0-2 276,4-5 288,1-10 0,-3 7-90,6-17 180,-7 13-90,4-14 0,-5 9 33,-1-9-33,-5 13 0,0-7 449,0 9 2773,0 0-3222,0 1 336,0 5-876,0 5 630,0 1 0,0 10-90,5 2 539,-4-6-719,10 4 0,3-2 91,-4-9 44,3 5 0,0-1 45,-2-9 0,0 0 0,-5 0 90,4 0 359,16-10-539,-9 3-180,-2 0 1,1-2 359,0-12-90,-4 2 0,-1-3 0,-6 6 0,-5 5 539,0 0-629,0 5 90,0 1-539,0 5 449,-5-5 180,4 3 359,-4 2-449,0 2 0,4 13 0,-4-8-449,5 9 449,0-5-90,0 20 180,0-15-135,5 2 0,0 0 45,-3-6 0,15-5 0,1-2 539,-12-1-269,12-2 0,-1-4-180,-15-2-90,18-3-540,-7-9 91,4 4 449,-6-14 0,-6 12-90,-5-7 180,0 15-180,0 1 90,0 15 0,0-2 90,0 8-180,0-5 180,0 0 0,0 0 719,0 0-629,0-5 180,0-1-360,0-5 0,0-5 0,0 4 360,0-14-720,5-2 360,-4-2-45,6 3 0,1 1 674,5 2-629,4-3-449,4 16 359,-13 6 90,7 5 0,-9-5-90,5 14 90,-5-11 809,-1 12-719,-5-10-1169,5 0 899,-4 0-270,4-5 90,0-1-89,-4 0-2828,4-4 2146,-5 4 1131,0-10 0,0-1 0,0-5 0</inkml:trace>
  <inkml:trace contextRef="#ctx0" brushRef="#br0" timeOffset="33601">11601 3071 11131,'6'-25'3276,"0"6"0,-6 19-3082,0 5-14,0-4-810,0 14 1709,5 7-1079,-4 3-180,1-4 1,1 0 179,-3-2 45,0 5 0,0-2-45,0-6-180,0 15 0,0-20-1439,0 0 899,0-4-1708,0-2 808,0 0-358,0-4 1978,0 4 0,-1-5 0,1 0 0</inkml:trace>
  <inkml:trace contextRef="#ctx0" brushRef="#br0" timeOffset="33940">11567 3205 13289,'-6'0'2339,"17"-5"-2339,-8-1 0,14 2 0,1 1-90,-8-2 225,7 2 0,2 2-45,5 4 90,-1-6-180,-2 12-90,-15-7 180,4 12 0,-8-1-450,3 4 360,-5-1-90,0-10-1439,0 4 539,0-4 990,0 1 0,-1-2 0,0-6 0</inkml:trace>
  <inkml:trace contextRef="#ctx0" brushRef="#br0" timeOffset="34115">11712 3138 13020,'0'-21'2698,"1"12"-2968,-1-6-90,0 15-292,0 0 0,-1 5 0,1 1 0</inkml:trace>
  <inkml:trace contextRef="#ctx0" brushRef="#br0" timeOffset="34524">11901 3205 13559,'-21'1'1574,"1"1"0,-10 1-1933,20 18 718,8-14-359,-2 8 90,4-9-269,0 1 179,0-3 0,9-4 89,4-4-89,-1-3 0,3 1 90,-9 1-90,6 5-90,-1 0 180,-5 5-90,9 1-2788,2 5 2248,-3-4 540,16-17 0,-28 6 0,12-11 0</inkml:trace>
  <inkml:trace contextRef="#ctx0" brushRef="#br0" timeOffset="34805">12023 3038 10411,'1'-19'1638,"0"1"0,0-12-237,-1 30-1131,0 0 720,0 5-810,0 1 89,0 0 631,0 9-900,0 12 270,2-7 0,1 1-1643,-3 0 1,1-1 1372,1-4 0,1 0-446,-3 3 1,0-2 445,0 4 45,0 3 0,0-1-45,0-3-90,0 6-360,0-15-89,0 0 539,0 0 0,-1-5 0,-1-1 0</inkml:trace>
  <inkml:trace contextRef="#ctx0" brushRef="#br0" timeOffset="35042">12301 3149 15448,'2'6'2159,"5"14"-2069,-6-16 450,4 20-540,-5-11-630,0-1-809,0 8 629,0-18-2467,0 8 438,0-10 2839,0 0 0,0 0 0</inkml:trace>
  <inkml:trace contextRef="#ctx0" brushRef="#br0" timeOffset="35182">12312 3038 13739,'2'-6'990,"0"-4"-1080,-2 8-180,0-2-68,0 4 1,-2-1 0,0 1 0</inkml:trace>
  <inkml:trace contextRef="#ctx0" brushRef="#br0" timeOffset="35463">12501 3004 13289,'-3'18'1638,"-3"-4"0,-1 3-623,1 2 1,-1 1-1142,-1 5 0,-1 2 215,2-2 1,-1 1 0,2-1-516,-1-3 1,1 0 425,1 11 0,-1-4 255,-4-9-435,9 0 0,1 0-629,-5 0-181,0 7-809,4-10 1870,-4-11 1,3-1-1,0-6 1</inkml:trace>
  <inkml:trace contextRef="#ctx0" brushRef="#br0" timeOffset="35890">12590 3171 13289,'2'21'1638,"-1"0"0,1 2-1072,-4 5 0,-1-1-476,2-6-225,-2 0 0,1 0 1304,2 8-629,0-11-540,0-3 90,0-15-180,0-15 270,5-8-315,-2 6 0,0-1-1140,3-9 0,-1 1 1275,2-1 90,-1 1 0,2 1 450,5 0-900,-3 13 0,2 1 360,6 1-90,3 21 90,-9 2 45,-3 2 0,-2 0-45,-1 0-90,-1 16-179,-5-23-3008,-20 11 2960,1-16 1,3 2 0,1 0 0,-9-5 0</inkml:trace>
  <inkml:trace contextRef="#ctx0" brushRef="#br0" timeOffset="36638">10533 3483 8882,'-16'6'3276,"15"-1"-1695,-24 0-1671,24-4 180,-4 4 0,5-5 90,0-5 719,0 4-539,5-4-180,1 5-270,5 0 900,0-5-540,0 4 359,21-4-1410,-10 3 1,6 1-1,1 0 1,-3 0 810,-3-1 0,-2 0 0,3 0-12,4 0 0,3 1 0,2 0 0,0 0 0,-4 0-385,4-3 1,-3 0 0,0 2 396,1 1 0,0 1 0,2-1-190,-8 1 0,1-1 1,2-1-1,-1 1 1,2 0 234,-2 1 0,1 0 0,0 0 0,0 0 0,0 0 0,-1 1-229,0-2 0,-1 1 0,0 0 1,1 0-1,2 1 232,-2-1 1,3 0 0,1 1 0,0 0-1,1 0 1,-2-1 0,-3 1 0,-3-1-20,8 1 1,-5-1 0,4 1-22,-7 0 1,5 0 0,1 1-1,1 0 1,-1-1 0,-2 1-1,-4-1-8,3-1 0,-4 0 0,4 1 30,-1 0 0,4-1 0,2 1 0,0 0 0,-3 0 0,-4 0-30,-2-1 0,-3 0 0,2 0-48,5 0 0,5 2 0,1-1 0,-2 0 0,-5 0 18,2-1 0,0 1 0,0 0 0,4 1 0,0-1 0,-5 0 724,-6-1 0,0 0-1144,8-1 0,3-1 0,-6 0-1828,-8 1 545,12-9 1703,-36 9 0,-8-9 0,0 3 0</inkml:trace>
  <inkml:trace contextRef="#ctx0" brushRef="#br0" timeOffset="37207">10155 2937 12930,'3'-11'180,"0"5"359,-3 1-449,0 15-450,10 3-2917,-3 9 1877,4-10 580,-6 3 1,-2-14 0,-1 4 0</inkml:trace>
  <inkml:trace contextRef="#ctx0" brushRef="#br0" timeOffset="37351">10210 2937 11940,'4'-4'540,"-1"2"90,2 2-900,-4 7 629,4 4-2607,-5 5 449,5-4 1799,-4-1 0,1-1 0,-5-4 0</inkml:trace>
  <inkml:trace contextRef="#ctx0" brushRef="#br0" timeOffset="37855">12212 2804 13469,'2'-6'1170,"0"1"-990,-2 5-91,0 5-358,-5 1-631,-7 5-269,5 0-1620,-3-4 2789,5 2 0,2-7 0,-3 2 0</inkml:trace>
  <inkml:trace contextRef="#ctx0" brushRef="#br0" timeOffset="38020">12235 2837 13110,'1'12'-2159,"1"-6"2159,-2-1 0,-2 0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7:36.525"/>
    </inkml:context>
    <inkml:brush xml:id="br0">
      <inkml:brushProperty name="width" value="0.05292" units="cm"/>
      <inkml:brushProperty name="height" value="0.05292" units="cm"/>
      <inkml:brushProperty name="color" value="#FF0000"/>
    </inkml:brush>
  </inkml:definitions>
  <inkml:trace contextRef="#ctx0" brushRef="#br0">10711 3316 7982,'-20'-11'225,"4"5"0,1 1-225,1-6 0,-3-1 450,7 6 0,5 1-540,4 5-1080,-4 0 1170,5 0 90,24 5-90,-12 1-1516,16-2 0,4-1 1291,-13-1 0,1 1 247,1-3 1,4 1 0,0-2-1,-1 1-376,1-2 0,-1 0 0,1 1 324,4 0 0,2 1 0,2-1-135,-3 1 0,2 0 1,-1 0-1,-3 0 0,-5 1 1,-3-1-1,2 1 0,3 0 1,-1 0-1,1 0 1,-1 0-1</inkml:trace>
  <inkml:trace contextRef="#ctx0" brushRef="#br0" timeOffset="1945">11289 3182 8702,'6'-5'1889,"-1"4"-2339,-5-4 450,0 5 0,-5 0 0,-1 0 0</inkml:trace>
  <inkml:trace contextRef="#ctx0" brushRef="#br0" timeOffset="11080">8364 5263 14009,'6'6'899,"-2"-1"-269,-4-5 1799,0 0-2069,0-5-271,15-1 1,-1-4 0,1-1-45,0 4 0,1 1 225,10-7 0,0 0 269,-8 4 1,0 0-900,4 1 1,1-1 359,-1 1 0,-1 0 0,-6 2 0,0 1-270,12-1-90,-16 1-2428,-6 5 1695,-5 0 1,0 0 0</inkml:trace>
  <inkml:trace contextRef="#ctx0" brushRef="#br0" timeOffset="15579">7474 5897 13919,'-1'5'450,"3"-3"179,-7 3 1080,5 0-1169,0-4 270,0 4-630,0-5-180,10-5 0,-8 4-90,18-9 90,-12 8-270,9-7 0,2-1-450,2 1-919,3-6 1,-1-1-1639,-3 3 2758,-6 2 0,-2 1 0,-4 3 0,-2 2 1</inkml:trace>
  <inkml:trace contextRef="#ctx0" brushRef="#br0" timeOffset="20006">8820 5408 9242,'0'0'0</inkml:trace>
  <inkml:trace contextRef="#ctx0" brushRef="#br0" timeOffset="20655">8364 6020 12120,'6'6'2968,"-2"-1"-2968,-4-5-113,0 0 1,-4 0 0,-2 0 0</inkml:trace>
  <inkml:trace contextRef="#ctx0" brushRef="#br0" timeOffset="22963">6317 6765 13829,'2'7'1799,"-1"-2"-2892,-1-5 1,0 0 0</inkml:trace>
  <inkml:trace contextRef="#ctx0" brushRef="#br0" timeOffset="24508">8864 6810 16168,'0'0'0</inkml:trace>
  <inkml:trace contextRef="#ctx0" brushRef="#br0" timeOffset="25722">8642 5363 9190,'-11'0'0</inkml:trace>
  <inkml:trace contextRef="#ctx0" brushRef="#br0" timeOffset="26010">8119 5820 14729,'1'16'0,"2"-9"359,-8 3-269,5-10-2158,0 0 898,5-5-1798,1-1 2968,0-5 0,0 0 0,-5-1 0</inkml:trace>
  <inkml:trace contextRef="#ctx0" brushRef="#br0" timeOffset="26223">8642 5319 12120,'6'-6'-3277,"0"1"3219,-6 5 0,-1 0 1,1 0-1</inkml:trace>
  <inkml:trace contextRef="#ctx0" brushRef="#br0" timeOffset="26504">8075 5920 13649,'-6'21'0,"4"-8"270,-3 3-90,5-11-2609,0-5 2429,5-9 0,-3 1 0,4-8 0</inkml:trace>
  <inkml:trace contextRef="#ctx0" brushRef="#br0" timeOffset="26769">8764 5330 12120,'13'-5'1079,"-2"4"-179,-11-4-1800,0 5 1,0 0-1</inkml:trace>
  <inkml:trace contextRef="#ctx0" brushRef="#br0" timeOffset="26962">8130 5953 12570,'6'11'-480,"-11"-5"0,-7-1 1</inkml:trace>
  <inkml:trace contextRef="#ctx0" brushRef="#br0" timeOffset="29876">3737 7455 11041,'-10'-6'3276,"-9"-4"-1785,17 9-861,-8-4-630,10 5-180,0 0 899,5 0-629,-4 0 90,9 0-450,-4 0 540,10 0-90,7 0-90,-5 0-90,0-2 0,0-1 0,-1 3 0,1-1 0,5-2 0,0 1 0,-3 2 0,0 0 180,9 1 0,-1-2-180,-5-4-1169,3 5 1,-1-1 1258,-6-4-45,-3 4 0,0 2 312,8-1-267,3 0 90,0 0-630,-3 0 360,-7-2 0,3-1 135,9 2 0,2 1-45,-9-3 0,1 1 60,5 0 0,3 0 0,-1 1 240,-8 0 0,-1 1 0,0 0-300,9-3 0,0 1 842,-1 1 0,-1 2-1202,0-1 405,-6 0 0,0 0-45,4 0 225,-3-3 0,0 1-225,1 0 62,5-3 118,-9 5 0,1 0 360,10 0-1398,-14 0 1,1 0 857,13 0-360,-9-4 234,-6 3 0,1 0 171,0-1 0,1-1-45,7 3 0,-1 0 0,2 0-1128,0-2 1,-1-1 1127,-9 2 45,6-1 0,2-1 135,5-2-135,-12 5 0,1-1 0,4-4 0,-2 0 1147,0 4-1192,6-4 0,-1 0 0,-8 4 70,1-2 0,0 1-160,-2 2 1728,0 0 0,1 0-1162,9 0-656,-5 0 0,0 0 180,-2 0 0,2-2 0,-2-1 0,-7 2-3277,17-4 3162,-22 5 115,4 0 0,0 0 630,10 0-900,3 0 90,-1 0 270,3 0-90,-8-5 0,9 4 360,-13-9-900,0 8-2737,-14-2 2147,0-1-1659,0 3 4293,0-3-1504,0 0 0,0 4 0,0-4 0</inkml:trace>
  <inkml:trace contextRef="#ctx0" brushRef="#br0" timeOffset="30570">3604 6799 9691,'-5'-6'3276,"-4"-4"-2234,8 9-1132,-4-4 90,5 5-360,0 5 450,5-4 0,1 9-180,1-9-719,3 9-631,-4-4-1258,0 0 2698,4-1 0,-10-5 0,3 0 0</inkml:trace>
  <inkml:trace contextRef="#ctx0" brushRef="#br0" timeOffset="30815">3648 6743 12930,'-4'-7'989,"0"-2"-1169,19 24-2159,-1-3 2339,8 1 0,-12-3 0,-7-10 0</inkml:trace>
  <inkml:trace contextRef="#ctx0" brushRef="#br0" timeOffset="31449">6573 6710 13289,'2'11'1350,"-5"0"-1530,-3 5 90,-1-8 90,-3 2-1529,9-6 179,-4-2 1350,5 3 0,-1-5 0,-1 0 0</inkml:trace>
  <inkml:trace contextRef="#ctx0" brushRef="#br0" timeOffset="31564">6607 6710 15268,'8'0'-90,"-2"5"90,-16 11 0,1-3 0,-9 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8:21.101"/>
    </inkml:context>
    <inkml:brush xml:id="br0">
      <inkml:brushProperty name="width" value="0.05292" units="cm"/>
      <inkml:brushProperty name="height" value="0.05292" units="cm"/>
      <inkml:brushProperty name="color" value="#FF0000"/>
    </inkml:brush>
  </inkml:definitions>
  <inkml:trace contextRef="#ctx0" brushRef="#br0">10344 3238 11670,'9'5'-270,"-5"-4"1260,16 4-1260,-11-5 315,8 2 0,2 1 135,0-2-1428,9 2 1,2-1 1292,-14 1 0,1-1 0,8 0 0,5-1 0,1 1 0,-4-1-135,-3 2 0,0 1 126,-1-2 0,5 1 0,1 1 0,0-1 0,-5-1 24,-2 1 0,-3-1 0,3 1-60,1 0 0,4 0 0,3 1 0,0 0 0,1 0 0,-3 0 0,-4 0 150,4 1 0,-3-1 0,4 0-195,-3 0 0,5 0 0,1 0 0,0-1 0,-3 1 0,-7-2 45,-1 2 0,-2-1 120,5 0 0,3 0 0,0 1-1043,-5-2 1,-1 0 0,-1 0 922,5 1 0,0 0 45,5 0 0,-4-1 583,-13-2-628,3 0-270,-11 0-3007,-5 0 3514,0-5 0,0 4 0,-1-4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07:18.619"/>
    </inkml:context>
    <inkml:brush xml:id="br0">
      <inkml:brushProperty name="width" value="0.05292" units="cm"/>
      <inkml:brushProperty name="height" value="0.05292" units="cm"/>
      <inkml:brushProperty name="color" value="#FF0000"/>
    </inkml:brush>
  </inkml:definitions>
  <inkml:trace contextRef="#ctx0" brushRef="#br0">7470 4717 24575,'5'6'0,"5"8"0,-6-8 0,4 5 0,-5-6 0,-2-2 0,1 0 0,7-1 0,2-5 0,14-6 0,-5-1 0,6-1-463,-13 2 0,1 0 463,13-2 0,-9 2 0,2-2 0,-2 0 0,3-1 0,-1 1 0,7 0 0,-2-1 0,-3-4 0,-9 13 0,-9 0 0,-3 2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3:09:47.121"/>
    </inkml:context>
    <inkml:brush xml:id="br0">
      <inkml:brushProperty name="width" value="0.09071" units="cm"/>
      <inkml:brushProperty name="height" value="0.09071" units="cm"/>
      <inkml:brushProperty name="color" value="#FF0000"/>
    </inkml:brush>
  </inkml:definitions>
  <inkml:trace contextRef="#ctx0" brushRef="#br0">4251 3190 14294,'18'-1'127,"0"1"1,5-5 0,4-2 0,2-3 0,-1 1-128,-5-1 0,0 0 0,1-1 0,-1 1 0,3-1 0,2 0 0,-2 0 0,-3 1 0,1 0 0,0 1 0</inkml:trace>
  <inkml:trace contextRef="#ctx0" brushRef="#br0" timeOffset="45482">5897 4524 17734,'27'-9'13,"-1"-1"0,1 1 0,-1 0 0,1-1 0,-7 2 0,-1 1 0,6-2 0,-1 1 0,0 0 0,1 0 0,-1 0 0</inkml:trace>
  <inkml:trace contextRef="#ctx0" brushRef="#br0" timeOffset="46669">5675 5681 14215,'26'-4'-320,"-1"0"1,-2-1 0,-1-1 0,2-2 139,0-1 0,1-1 1,-1-1-1,-2 1 1,8-2-1,-3 1 1,-7 2-1,-1 0 1,1 1-1</inkml:trace>
  <inkml:trace contextRef="#ctx0" brushRef="#br0" timeOffset="49040">5397 6671 14395,'17'-2'74,"0"0"1,0-1 0,3-1-680,0-4 0,3 0 0,0-1 306,0 0 1,2 0 0,-1 0 0,-1 1-1,1-1 1,-3 1 0,1 0 0,0 0 0,0 0-1,0 0 1</inkml:trace>
  <inkml:trace contextRef="#ctx0" brushRef="#br0" timeOffset="51756">659 6949 12748,'10'16'852,"-1"-3"-1206,-4-7 499,-1 0 120,3 4-242,-3-5 32,1 2-1938,-1-4-1804,-2-2 3687,0-2 0,-1 1 0,0-2 0</inkml:trace>
  <inkml:trace contextRef="#ctx0" brushRef="#br0" timeOffset="51981">703 6916 13756,'4'0'12,"0"1"1276,-4-1-862,0 0-191,4 7-157,3 3-111,2 3-2836,6 6 2869,1-2 0,-6-5 0,0-2 0</inkml:trace>
  <inkml:trace contextRef="#ctx0" brushRef="#br0" timeOffset="52795">4385 6882 14518,'-14'8'-179,"-5"8"-2634,12-5 68,-4 3 2745,11-8 0,0-4 0,0-2 0</inkml:trace>
  <inkml:trace contextRef="#ctx0" brushRef="#br0" timeOffset="52953">4385 6882 11941,'-9'20'0,"0"1"0,2-6 0,-1 1 0</inkml:trace>
  <inkml:trace contextRef="#ctx0" brushRef="#br0" timeOffset="59732">1982 9118 10619,'0'0'0</inkml:trace>
  <inkml:trace contextRef="#ctx0" brushRef="#br0" timeOffset="62438">14139 8339 14775,'23'-11'310,"0"-2"0,1 3 1,1 0-2087,4 0 0,1 1 1776,-8 2 0,-1 2 0,9-1 0,-18 3 0</inkml:trace>
  <inkml:trace contextRef="#ctx0" brushRef="#br0" timeOffset="62892">14194 8395 14361,'23'-7'52,"0"0"0,-1 1 1,1 1-1370,-5 4 1,0 1 1316,3-1 0,-1 1 0,2 0 0,-2 0 0</inkml:trace>
  <inkml:trace contextRef="#ctx0" brushRef="#br0" timeOffset="64363">8989 8339 14686,'12'-8'67,"-1"1"-672,-6 4-829,3 0-1502,4 0 2936,7-2 0,-8 2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49:17.676"/>
    </inkml:context>
    <inkml:brush xml:id="br0">
      <inkml:brushProperty name="width" value="0.05292" units="cm"/>
      <inkml:brushProperty name="height" value="0.05292" units="cm"/>
      <inkml:brushProperty name="color" value="#FF0000"/>
    </inkml:brush>
  </inkml:definitions>
  <inkml:trace contextRef="#ctx0" brushRef="#br0">6284 6443 12030,'1'6'1799,"0"-1"270,-1-5-2159,10-5 0,-7 4-855,12-11 1,5-1-45,-4 8 548,5-12 0,0-1 0,-4 15 0,3-12 0</inkml:trace>
  <inkml:trace contextRef="#ctx0" brushRef="#br0" timeOffset="503">6929 6621 12570,'3'6'3058,"-1"-1"-2788,-2-5 90,0 0-360,0-5 180,10-1-180,-3 0-675,13-6 0,1-1 46,-3 3 629,1-1 0,4-2 0,-4 1 0,-5-1 0,3 2 0,-1 0 0</inkml:trace>
  <inkml:trace contextRef="#ctx0" brushRef="#br0" timeOffset="1103">7886 6554 15448,'16'-11'0,"2"1"0,4-1 0,-3 1-270,4-6-450,-1 3 1,5-2 0,-6 2-2070,-1 0 2495,-6 4 1,-1 1 0,-1-1 0,-6 2 0</inkml:trace>
  <inkml:trace contextRef="#ctx0" brushRef="#br0" timeOffset="1469">8475 6498 13559,'-6'7'-428,"19"-13"1,15-10 0,5-2 0,-8 3 427,-10 5 0,1 0 0,9-4 0,7-4 0,-2 1 0,-12 6 0,-13 6 0</inkml:trace>
  <inkml:trace contextRef="#ctx0" brushRef="#br0" timeOffset="7063">6540 8713 11131,'-4'-6'2158,"0"1"-4047,4 5 1769,0 0 0,0 0 1</inkml:trace>
  <inkml:trace contextRef="#ctx0" brushRef="#br0" timeOffset="11235">7463 8145 11670,'-26'0'2069,"8"0"-2069,13 0 90,0 0 1548,29 5 0,11 0-506,-16-2-1097,5-2 1,9 0 0,4 1 0,-2-2 0,-7 1-388,-7-2 1,1 0 246,1 0 0,6 0 0,3-2 0,1 1 0,-1 1 0,-5 0-565,7 0 0,-4 1 0,1-1 670,-5 0 0,0 0 0,1-1 0,-1 1-135,0 1 0,0 0 0,-2 0 0,-3 0-1504,-1 0 1,-3 0 1126,1 0 1,-1 0-2766,-2 0 2457,-17-5 1,-12 4 0,2-4 0</inkml:trace>
  <inkml:trace contextRef="#ctx0" brushRef="#br0" timeOffset="12248">6484 8657 10411,'-17'-6'3276,"4"1"-1425,13 5-1671,0 0 540,5 0-990,6 5 44,1-4 406,0 4 449,-2 0-359,11-4-630,-1 4 450,7-5 150,-1 0 0,5 0 0,-3 0-150,-4 0 0,1 0-75,-3 0 0,5 0 0,2 0 0,2 0 0,0 0 0,-1 0 60,-1 0 0,1 0 0,0 0 0,0 0 0,-1 0 0,-1 0-216,-1 0 0,-1 0 0,0 0 0,0 0 0,0 0 159,7 0 0,3 0 0,-1 0 0,-4 0 0,-9 0 355,-1 0-373,-3 0 0,0 0 0,-6 0 0,-1 0 270,-6 0-1363,-5 0 1,0 0 0</inkml:trace>
  <inkml:trace contextRef="#ctx0" brushRef="#br0" timeOffset="12994">13380 8245 12300,'9'-9'3276,"-4"6"-5113,0-7 1387,-5 10 450,0 0 0,-3 0 0,-2 0 0</inkml:trace>
  <inkml:trace contextRef="#ctx0" brushRef="#br0" timeOffset="13220">13135 8479 13199,'-1'5'360,"3"-4"-809,-7 4 179,5-5-3007,10-5 3039,-7-1 0,8 0 1,-8 1-1</inkml:trace>
  <inkml:trace contextRef="#ctx0" brushRef="#br0" timeOffset="13407">13947 8134 10580,'27'-5'22,"-14"4"1,-2-4-1,-17 5 1</inkml:trace>
  <inkml:trace contextRef="#ctx0" brushRef="#br0" timeOffset="63266">3693 2025 8252,'-11'-17'1979,"13"1"-3058,10 5 1079,10-1 0,-1 1 0,-1 0 0</inkml:trace>
  <inkml:trace contextRef="#ctx0" brushRef="#br0" timeOffset="70022">5928 3650 9062,'-15'0'809,"3"0"720,-5-5-269,11 4-1260,1-4 0,5 5-90,0 0-360,5 5 0,-4-4 540,13 4 0,7 0-135,6-2 0,3 0 270,-6 0 0,2 0 0,1-1 0,-2 1-255,3-1 0,0 0 0,0 0-585,-1 0 0,0-1 0,0 0 0,-3 0 975,3-1 0,0 0-151,0 0 1,1 0 0,-2 0-210,-4 0 0,-1 0 60,5 0 0,1 0 0,-3 0-510,6 0 390,-4 0 0,5 0 1,-6 0 508,0 0-509,-4 0 0,4 0 0,-1 0-165,3 0 1,-1 0-318,-2 0 1,1 0 766,0 0 0,-3 0-225,-1 0-630,1 1 1,5 1-1,-4 0 1980,8-1-1890,-1 2 1,4 1-1,-7-1 450,-11-2-225,12 2 1,0-1-226,-11-2 606,2 0 1,-2 0-67,-11 0 0,2 0 0,-6 0 0</inkml:trace>
  <inkml:trace contextRef="#ctx0" brushRef="#br0" timeOffset="70752">6329 4173 10591,'26'1'809,"-9"3"-2448,13-6 1,2-1 604,-3 3 525,-1 0 0,6 0 0,-5 0 509,-9-3 0,-1 1 258,3 1 1,3 1 0,-4 0-304,-5-3 0,0 1-15,6 1 0,2 1 0,-1 1-75,-2-1 1,1 0 134,1 0 0,2 0 0,0 0 179,6 0 1,1 0 0,-2 0-120,-8 0 0,-3-1 0,4 2 30,-1-1 0,4 1 0,1 0 0,0 0 0,-3 1 90,8-1 0,-2 2 0,-1-1-135,2 1 0,0 0-75,-5 0 0,2 1 0,-7-1-3247,-5-2 3061,11 4 1,-26-5 0,-4 0 0</inkml:trace>
  <inkml:trace contextRef="#ctx0" brushRef="#br0" timeOffset="72046">5417 5063 8972,'-1'-6'1079,"0"1"-719,1 5 1619,5 0-1889,2 0 314,21 2 1,4 1-315,-3-2-154,-8-1 0,6 1 1,1-1-1,-2-1 94,1-1 0,0 0 0,-1 0-1073,1 0 0,-1 0 0,1 0 1043,0 0 0,1 0 0,-4 1 45,-1 1 0,-2 0-35,-3 0 1,3 0 63,0-1 1,4 1 0,3-1 0,1 0 0,0 0 0,-2 0 177,2 0 0,-2-1 0,0 1 0,2 0 0,2 0-507,-3-1 0,3 1 0,1 0 0,1-1 0,0 1 0,-1-1 0,-3 1 0,-1-1 232,5 1 1,-4-1 0,0 1-1,1-1 23,-1 1 0,3 0 0,-1 0 0,-3 0 0,-7 0 167,7 1-932,2 0 1,-4 0 134,-20 0 2122,4 0-1492,-9 0 0,2 0 0,-6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0:05.979"/>
    </inkml:context>
    <inkml:brush xml:id="br0">
      <inkml:brushProperty name="width" value="0.05292" units="cm"/>
      <inkml:brushProperty name="height" value="0.05292" units="cm"/>
      <inkml:brushProperty name="color" value="#FF0000"/>
    </inkml:brush>
  </inkml:definitions>
  <inkml:trace contextRef="#ctx0" brushRef="#br0">6773 3171 10591,'-10'-12'3238,"2"2"-2788,3 10 269,4-5-809,-9 4 90,9-4-89,-4 5 89,5 0-90,5 5-90,1-4 0,5 4-90,1-5 180,-1 5 180,5-4 90,11 4 45,-7-4 0,0-2-425,-2 1 0,0 0 200,6 0 0,-1 0-753,-3 0 663,11 0-179,-4 5 269,3-4-30,-10 1 0,3 0 0,-3-1 30,-2-1 0,-1 0 0,5 0 0,2 0 0,-3 0 92,10 5 88,-14-4 0,-1-1-180,6 5 790,-16-5-790,-1 0-1093,-5 0 1,0 0 0</inkml:trace>
  <inkml:trace contextRef="#ctx0" brushRef="#br0" timeOffset="1925">11423 3338 8252,'-19'-3'1092,"0"0"0,-3 0 0,5 1-1040,14 2 38,-7 0 270,10 0-720,-5 0 360,4 0 360,-4 0 270,5 0-810,5 0 720,-4 0-181,9 0-89,-8 5 180,12-4-180,-6 4 180,13 0-361,-9-4-134,6 4 1,0 0 223,4-3-1818,-2 2 1,2 1 1760,-6-4 1,1 0 12,7 3 0,2 2-552,3-2 1,3-1 0,-1 1 416,-2-1 0,3 1-208,-8 0 0,5 0 0,3 0 1,-1 1-1,-1-1 0,-4 0 238,0-1 0,-2-1 0,2 2 45,-2-1 0,4 1 0,1 1 0,1 0 0,-3-1 0,-3 0 75,2 1 0,-3-1 0,0 0-150,1 0 0,0-1 0,-1 1-150,-1-1 0,0 1 0,-3-1 107,-2 0 0,0 0 88,14 0 0,0 0 675,-10 2 963,10-5-1593,-20 0-540,5 5 450,-9-4 2012,8 4-2552,-9-5 2764,1 0-2314,3 0 90,-9 0 310,9 0-849,-9 0 103,4 0-657,-5 0 1,0 0 0</inkml:trace>
  <inkml:trace contextRef="#ctx0" brushRef="#br0" timeOffset="7265">7863 7377 12660,'-10'7'2968,"10"-2"-2608,-15-5-270,15 0 629,0 0-539,5 5-90,2-4 0,9 4 0,-9-5-270,18 0 180,-16 0 720,17 0-630,-14 0-90,9 0 45,-4-3 0,4 1 404,1 1 1,3 1 0,-1 0-270,3-3 0,0 1-1031,-1 1 0,2 1 0,-5 1 1301,-3-1-270,11 0 179,-4 0-359,3 0-353,-7 1 0,3 1 0,-2 0 488,-8-2 0,0 1-235,7 0 0,2 2 0,-7-2 279,-9-1 91,10 0 90,-17 0-360,3 0 177,-5 0 0,-5 0 0,-1 0 0</inkml:trace>
  <inkml:trace contextRef="#ctx0" brushRef="#br0" timeOffset="8195">9020 7411 9602,'-16'5'3276,"5"-4"-1875,7 4-861,4-5-1,0 0 1,14 0-360,0 0-90,13 0-90,-9 0 180,13-5-90,-16 4-1041,11-1 0,9 0 0,-6 1 1041,-13 1 0,1 0-68,6 0 1,6 1-1,0-1 1,-4-1-963,0-1 0,-1-1 985,4 2 0,1 1-544,-6-2 1,1 0 0,-3 1 767,-5 1 1,1 0-210,10 0 0,4 0 0,-2 0-137,2 0 0,0 0 167,-3 0 0,1 0 0,-1 0 0,0 0 0,0 0 30,-6 0 0,2 0 0,-3 0-30,8 0 119,-4-2 1,3 0 0,-4 1 60,5 0-60,-7-2 0,4-1 0,-2 1-120,1 2 0,-2 1-90,1-5 0,-1 0 0,1 4 0,-2 0 599,-3-4-599,3 5 514,-11 0-1054,-6 0 199,-5 0 1,-8 0 0,-2 0 0</inkml:trace>
  <inkml:trace contextRef="#ctx0" brushRef="#br0" timeOffset="11173">7196 8001 11940,'3'0'-90,"0"0"210,-3 0 0,0 0 0</inkml:trace>
  <inkml:trace contextRef="#ctx0" brushRef="#br0" timeOffset="12360">10066 7967 12030,'3'0'3148,"5"0"-3148,-2 0 540,19 0 0,6 0-316,-13 0 1,1 0-751,9 0 1,4 0 0,-3 0 570,-4 1 0,-1-2 134,3 0 1,2-1 0,-1 0 339,0 2 1,0-1-520,-3 0 0,1-1 0,-1 0 269,1 2 1,-2 0-1530,0 0 1,-3 0 900,3 0-1,-5 0-2249,-17 0 2609,3 0 0,-5 0 0</inkml:trace>
  <inkml:trace contextRef="#ctx0" brushRef="#br0" timeOffset="30596">2881 3516 9062,'5'-11'2159,"-4"5"-900,4-4-360,-5 4-719,0-5 270,0 0-360,0 4-540,0 2 720,0 5-450,5 10 180,-4-2 180,4 3-180,-5-1-180,0-4 180,0 20 0,0-11 0,0 7 0,0 1 180,0 3-1819,0-6 1,0-1 1523,0 8-65,0-5 120,0-4 0,0 1 60,0 6 0,0 1-45,0-5 0,0 1 15,-1 3 0,-1 2 0,0-2 75,2-2 0,-1-2-303,-2 9 1,1 1 392,2-1 0,0-2-135,0-12 0,0 0-30,-1 7 0,-1 3 0,0-3-702,1-5 1,1-1 776,-3 8 0,1 3 44,-1 1 1,1-1-90,1-12 0,1 2 60,-2 11 0,0 6 0,1-6-60,0-11 0,2 1-68,-1 6 1,0 5 0,0 1 0,0-6 111,0-2 1,0-1-45,-1 2 0,1 1 0,1 0 45,1 5 0,1-3-60,3 1-75,-3 0 0,0 1 45,0-9 0,-1 0 73,0 5 0,1 1-28,0-2 0,0 2-30,-1-4 0,0 0 0,0-2 120,4 2 0,-2 0-135,-3 7 0,0 0 45,1-12 0,0 1-90,-1 8 0,-2 1 90,1-9 0,0 1 45,0 8 0,0-1 45,0 4-90,0-9 0,0 0 0,0 3 0,0-3 0,0 0 90,0 4-340,0-1 0,0-1 250,0-2 122,0 0 0,0-1-122,0-2-166,0 10 166,0-6 444,0-5-354,5 9-90,-3-12 1336,3 12-1246,-5-14 90,0 9 1848,0 6-1938,0-7-744,0 1 0,0-1 744,0-5-73,0 5 1,0 1 72,0-7-90,0 12 0,0-19 889,0-2-889,0-1 0,0-2 0,0 8 607,0-9-517,0 4 3186,0 0-3194,0-4-70,0 4-2531,0-5 900,0-5 360,0 4 1259,-5-9 0,-2 4 0,-4-6 0</inkml:trace>
  <inkml:trace contextRef="#ctx0" brushRef="#br0" timeOffset="33704">2947 3405 9691,'6'-6'1799,"-5"1"-1619,4 5 1439,-5 0-1079,0-5-360,0 4-90,0-4 90,0 5 90,5 0 89,6 0-269,2 0 180,3 0-270,-5 0-90,15 0 90,-11 0-45,3-3 0,0 1 45,0 0 0,1 0 0,0-1 90,5 3 0,2-2 0,1 0 0,0 0-1514,-3-3 1,-1 0 1423,-4 4 45,-4-4 0,1 0-468,2 4 423,5-4 0,3 5-90,-13 0 0,8-5 0,5 4 90,-11-4-45,3 2 0,0 1 135,-4 1-180,17-4 180,-13 0-1230,4 2 1,-1 0 1139,-5-3 90,14 1-90,-29 5 1933,9 0-1933,-9 0 404,4 0-944,-5 0 3816,0 5-3160,0-4-26,0 9-90,0-4 0,0 0 0,0 9 0,0-13-180,0 18 270,0-8-90,0 1 90,0 12-180,0-17 90,0 13 0,0-10 0,0 5 0,0-3 0,0 8 90,0-14-180,0 13 90,0-8 90,0 11-90,0-1 0,0-5 0,0 4 0,0-8-45,0 4 0,0 1 45,0-1 45,0 3 0,0 0-45,0-1 0,0 3-45,-2-4 0,-1 0 45,2-2 0,-1 4 0,-1 1 0,-2-3 0,4-2 0,1 1 0,-5 6 0,4 1 0,2-1 0,-1-1 0,-3 9 0,1-1 0,0-8-609,0-3 1,-1-1 518,3-2-90,0 5 0,0-4 1,0 0-1,0 9 180,0-8 0,0 0-540,0 4-360,-5 6 631,4-4-1,-4 2 270,5 1 0,0-7-990,0 11 181,0-19-91,0 4 91,0 0 809,0-4 90,0 5 1127,0-1-1487,5-4 90,-4 9 630,9-9-360,-8 4-90,3-9 0,-5 2-630,0 8 450,0-4 180,0 18 90,0-12-90,0 3 0,0-6-809,0 0 449,0-4 315,2 6 0,1 0 315,-2-2 0,4 15-90,-5-10 89,0 3-269,0-1-1426,0-4 0,0-2 976,0-2 26,0 3 0,0 0 424,0-5-153,0 13 242,0-18 271,0 21-180,0-19-180,0 16 90,0-15-180,0 15 180,0-11-90,5 16 540,-4-18 89,4 8-449,-5-9-629,0 14 1708,0-3-1259,0 1-360,5 2 900,-4-14-540,4 9 0,-5-8-360,0 3 450,0-5 270,0 10 179,0-8 2737,5 8-3431,-4 0 244,9-7 1682,-9 12-1411,4-4-47,-5 2-403,0 3 90,0-10 0,0 4 0,0-8 539,0 8-269,0-9 0,0 4-90,0-5-270,0 0 90,0 0 0,0 6 0,5 5 90,-3 1-90,3 4 0,-5-4 90,0 4-3367,5-4 3072,-4-5 295,4-3-765,-5-4 585,0-4 90,0 13 90,0-13-180,0 4 90,0 4-89,0-7 268,0 13-269,5-4 3059,-4 0-2969,4-1 90,-5-9-90,0-2 1278,0-5-1278,0-5 0,0 3 0,0-3 0,0 0 90,0 4-180,0-4 90,-5 0 0,4 4 90,-4-4 0,0 0-90,4 4 0,-9-4 0,3 5-90,1 0 180,-4 0-90,9 0 90,-14 0 0,8 0 0,-5 0-1,-7 0-89,15 5 0,-16-4 90,9 4 180,-11 0-180,5-2 0,0 0-90,-8 8 0,-1-4 90,15-2 0,0-1 299,-12 4 1,-8 1 0,4 0-300,13-1 0,0 1-691,-12-1 1,-7 2-1,0-1 1,9-1 690,4 5 449,-5-5 1,0 0-540,2 3 90,10-5 360,-7 4-360,19-9 449,-9 9-359,8-9-180,-3 4 450,5-5 2312,0 0-5460,-5-5 1978,4 4 720,-14-24 0,7 16 0,-8-17 0</inkml:trace>
  <inkml:trace contextRef="#ctx0" brushRef="#br0" timeOffset="34709">2091 5096 11940,'0'5'540,"2"-4"-270,-7 4 90,5-5-91,0 0 1,0 5-180,0-3 540,5 3-540,1-5-90,15-15 180,-12 1-225,2-4 0,-2-1 45,-8-6 179,-3 4 1,-1 0-90,1 1-90,-13-6 180,8 10-90,-4 9-180,5-8 90,1 14 0,5-4 90,0 10-90,0-4 270,0 14-180,0-8 1169,5 19-629,1-2-270,6 4-451,-1-1 136,-3-10 0,0-1-1301,4 8 1661,-4-6 0,0 1-181,3 6 1,-1-1-450,-3-8 1,0 1 253,6 9 1,3 4 0,-4-4 15,-6-11 0,-1 1-75,8 7 0,3 3 0,-5-4 120,-7 4-45,5-10 0,1 0 375,-3 15-420,-1-16 225,-10 1 0,-2-1-585,2-8 180,-26-7 180,27-7-1364,-9-3 1,-1-1 1273,5-1-597,-2-8 1,-1-1 596,4-1 297,1-8 1,2-2-208,4 13 0,0 1 44,-1-2 1,2 0-112,3-1 0,2 1-23,1 1 2409,14-4-2409,-3 8 90,-1 14 0,4 6 0,-8-2 1615,8 16-2425,-9-11 361,-1 8 849,-6-10-400,-5 9 0,-4-13 0,-1 8 0</inkml:trace>
  <inkml:trace contextRef="#ctx0" brushRef="#br0" timeOffset="35818">2269 5119 13379,'-6'-12'1440,"3"6"-1351,-6 1-89,7 5-809,-3 0 179,5 0-539,0-5 539,0 4-2068,0-4 1978,10 5 1440,-2-5 89,3 4 361,4-14-990,-8 13 1169,9-13 270,5 9-1349,-12-1 719,21 12-719,-16 13-270,3 0-900,-10 5 1,-4 0 629,-3-6-90,0 14-89,0-21-1440,0-9 1079,-5-1 181,4-1 449,-4-9 90,5-6-360,0 3 1709,0-18-899,0 17 630,0-12-181,0 14 1,-5-9-630,3 13 449,-3-7-539,5 14 270,0-4-180,0 5 449,0 5-539,0-4 270,5 14-270,2-2 270,4 9-270,-5-5 180,4-1-90,-4-10 89,10 4 271,-8-8-630,12-7-360,-13-13 450,4 0 0,-6-3 0,0 0 360,-4 7 180,4-2-540,-5 6-450,0 4-89,0 0 628,-5-4-178,4 9 89,-4 1 0,5 1 0,0 9 0,0-9 0,0 9 179,0 1-179,0 1 810,10 4-810,-2-4-540,8-11 630,0-2-90,-9-11 90,13-4 0,-12 4-90,8-4-90,0-5 0,-4 2 90,-6 3 0,-1 0-90,0 3 90,-5-7-90,0 19 0,0-9 90,0 9-90,-5 1 90,-1 11-90,0 6 90,1 5-571,5-9 571,0-4-180,0-9 180,0 0-270,5-4 270,-4 2-90,9-8 90,-9 4-270,4-10 180,-5 4-90,0-14 180,-5 12 0,0-4 0,-1 0 90,-6 4 90,-4-12 809,5 12 1,1 2-540,1 2 1381,-6-5-1471,15 16 269,8 14 1,4 5-450,-2-3-508,1 0 0,4 5 0,2 3 1,-1-1-1,-5-6 0,2 11 1,2-4-1,-1-1 0,1 1 1</inkml:trace>
  <inkml:trace contextRef="#ctx0" brushRef="#br0" timeOffset="35956">2792 4818 19046,'12'6'-899,"-2"-1"899,-10-10 0,-5 4 0,-1-4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0:52.650"/>
    </inkml:context>
    <inkml:brush xml:id="br0">
      <inkml:brushProperty name="width" value="0.05292" units="cm"/>
      <inkml:brushProperty name="height" value="0.05292" units="cm"/>
      <inkml:brushProperty name="color" value="#FF0000"/>
    </inkml:brush>
  </inkml:definitions>
  <inkml:trace contextRef="#ctx0" brushRef="#br0">6840 1624 11670,'8'-11'2519,"-5"0"-1979,2 5-540,-5-4 269,0 9 811,0-9-1260,0 9 180,0-9 360,0 9 89,0-4-449,0 5-899,0 5 1259,0 1 179,0 5-89,0 0-270,0 5-450,0 1 45,0 4 1,0 1 313,-3-4 1,1 1-919,1 3 1,1 0 828,-3-5 0,1-2 89,2 8-196,0 4 17,0-4 135,0-6 0,0-2-135,0 4 720,0 2-720,0-15-360,0-1-180,0 0 2086,0-4-1906,0 4-2298,0-5 2748,0-5 0,-2 4 0,-1-4 0</inkml:trace>
  <inkml:trace contextRef="#ctx0" brushRef="#br0" timeOffset="866">6829 1624 11041,'-2'-6'1259,"2"1"-539,-5 5-181,5-5-359,0 4 180,0-4 449,0 0-269,0 4-270,0-4 90,0 0 0,0 4-540,0-4 540,5 5-181,2-5-538,9 4-361,6-4 810,-3 5 0,7 0-90,-4 0 0,-3 0 0,7 0 270,-14 5-270,4-4 0,-5 4-270,1 0 720,9 11-450,-13-2-90,1 1 0,-3 1 1259,-11 2-989,-6 4-90,-1-6-450,-14 0 450,12-8-270,-3 1 0,-2 2 180,-6 1 0,-3 0 180,2 3 0,13-14 180,-3 4-270,5-5-90,5 5 180,1-3-180,5 3 180,0-5-180,5 0 180,-4 0-91,4 0 181,0 0-270,1 4 810,15 3-810,-12 4-360,11-5 630,-5 5 0,1 3-1,-1-4 1,2-1-225,3 3 0,0 0 45,-4-2 0,-1 0-180,-2 0 0,1-4-457,8-16 1,1-1 0,6 18 0,-12-22 0,-1 0 0</inkml:trace>
  <inkml:trace contextRef="#ctx0" brushRef="#br0" timeOffset="1126">7374 1636 12660,'5'22'1638,"0"0"0,3-1-662,-7 5 1,-1 8 0,-1-7-797,1-3-225,0 5 0,0-2-3013,0-13 2338,0 2-179,0-11 269,0-5 630,0-10 0,-3 2 0,-1-8 0</inkml:trace>
  <inkml:trace contextRef="#ctx0" brushRef="#br0" timeOffset="1568">7374 1624 11940,'4'0'1799,"-1"0"720,-3 0-1800,5 5-179,6 7-270,1 0-1696,8 8 0,1 1 1515,-3-4-89,0 1 0,0 0-2178,-2-2 2178,-4-4-285,4 4 375,-5-4-190,10 4 100,-2-4 90,3 4-180,-6-5 90,-9-5-90,3 4 1628,-4-9-2438,0 4 3647,4-5-4726,-9 0 1612,4 0-353,-5 0-1649,0-5 2369,0-1 0,-3 0 0,-2 1 0</inkml:trace>
  <inkml:trace contextRef="#ctx0" brushRef="#br0" timeOffset="1955">7663 1613 9512,'5'-12'3238,"-2"2"-3688,-3 10 720,0 0 989,0 5-989,0-4 719,0 9-629,0-4 0,0 5 90,5 15-180,-4-11-136,2 3 1,-1 0-45,-2 1 90,2-1 0,1 1 450,-2 1-630,4 10-540,-5-12 540,0-1 90,0 4-90,0-9 0,0 5-90,0-6 0,0-5-90,0 4 360,0-9-450,0 4-3007,0-5 0,0-5 2801,5 4 1,-7-9 0,3 4 0</inkml:trace>
  <inkml:trace contextRef="#ctx0" brushRef="#br0" timeOffset="2280">7908 1658 11131,'10'-6'1619,"-5"1"-1529,0 0 809,-5-1-629,0-1-180,0 2 0,0 1 0,0 2 1169,0-3 90,0 15-719,0-2-810,0 13 630,0-4-270,0 5-270,0-3 0,0-1 719,0 8-854,0-2 1,0-1 224,0-3 0,0 11 0,0-19-1080,0 4-1798,0-9 1619,0-2 1259,5-15 0,-8 7 0,3-7 0</inkml:trace>
  <inkml:trace contextRef="#ctx0" brushRef="#br0" timeOffset="2650">7897 1624 10861,'5'-4'2968,"-2"2"-2788,-3-3 270,0 0 2248,0 4-2338,11 8 0,3 6-180,-3 3 29,6-1 1,5 1 0,-5 0-1548,1 9 1473,0-11 0,0-1 135,-7 3-72,10 0-18,-2 1-90,-6-5 0,1-1-382,3 6 292,-6-1 180,9 0-1,-16-4-179,16 5-179,-14-6-1,5-5-180,-5-1 90,-1-5 821,-5 5-1181,0-4-727,0 4-1431,0-15 1878,0 8 910,0-13 0,-4 9 0,-2-6 0</inkml:trace>
  <inkml:trace contextRef="#ctx0" brushRef="#br0" timeOffset="3053">8208 1569 12210,'6'0'989,"-2"0"2287,-4-5-2054,0 28-862,0-16-1999,0 17 1,0 2 1833,0-10-292,1 9 0,-2 1 277,-4-5 0,4-2 0,1-1 90,-5 4-435,5-6 0,0 1 165,0 7 132,-2-5 0,-1-1 228,2 6-360,-4-2-180,5-1 180,0-8 2216,0 3-2216,0-10-879,0-1 879,0-5 0,-5 0 0,0 0 0</inkml:trace>
  <inkml:trace contextRef="#ctx0" brushRef="#br0" timeOffset="47201">10399 5297 13020,'-6'-5'2338,"7"4"-2068,-11-4 450,5 5-630,4 0 269,-4 0-269,5 0-90,10 5-90,12-4 135,-5 1 0,1 1-45,-1-1 0,1 1 90,6-3 0,-1 1 180,8 4-225,-12-5 0,1 0-45,1 2 0,0 1 0,0-2-1639,2 1 1,0 1 1523,-3 2-153,1-4 0,0-1 718,-1 5-508,11-5 58,-9 0-539,6 0 539,-4 5 45,-6-4 0,0-1 45,7 5-45,-9-4 0,1-2 44,3 1 1,-2 0 1938,1 0-2118,12 0 359,-3 0-269,-8 0 0,11 0-539,-19 0 1363,9 0-824,4 0 0,2 0 44,-9 0 1,0 0 15,6 0 0,4 0 0,-2 0-105,4 0 0,-3 0-296,0 0 1,0 0 250,1 0 0,-3 0 540,-1 0-450,-3 0 0,0 0 0,-7 0 179,3 0 0,2 0-629,0 0 540,-3 0 0,1 0-540,5 0 1461,-5 0-921,9 0-90,-12 0 0,7 0 89,0 0 1,-7 0 1554,17 0-1105,-13 0-629,5 0-116,-12 0 206,-1 0-539,-4 0 539,5 0-1080,5-5-179,-3 4-1440,-2-4 1440,-6 5 1259,-5 0 0,0 0 0</inkml:trace>
  <inkml:trace contextRef="#ctx0" brushRef="#br0" timeOffset="48402">10422 4584 11131,'4'-6'2608,"-1"-4"-2338,-3 9 180,0-9-180,0 9 359,0-4-449,0 5 0,0-5-180,0 4 0,0-4 0,0 5 180,0 5 90,0-4 539,0 9-719,0-4-90,0 5-449,0 5 1078,0-3-629,-2 9 0,-1 2 0,2-6-225,3 4 0,1-3 675,-1-13-360,13-1 360,-14-5-900,14-10 0,-12 3 450,12-9-90,-9 9 0,0-7 90,4 11 0,-9-7 0,4 10 0,-5 0 630,0 10-630,0-7-90,5 16 90,-4-11 540,4 3-540,0-1-450,1-4 180,6 0 900,-1-1-180,-5-10-540,-1 4-450,0-4 90,6-10 360,-3 11 180,6-15-180,-12 3-2762,3-8 2852,-5 6-307,0-12 127,-5 21-270,3-12-270,-8 15 271,4-4 89,0 9-720,-4-4 541,9 5 1439,-4 0-1979,0 0 190,4 0 889,-4 0 0,1 0 0,0 0 0</inkml:trace>
  <inkml:trace contextRef="#ctx0" brushRef="#br0" timeOffset="48852">10744 4362 12390,'5'-5'720,"-1"4"-91,-4-4 810,0 0-719,0 14-450,0-7 359,0 19-449,0-9 0,0 4 180,0 10-270,0-6 45,0-2 0,0 1-180,0-2 0,0 0 45,0 7 0,0 7 0,0-18-360,0 8-90,0-9-1079,0 4 989,0-10-89,0 4-2070,0-9 1080,0 4 1619,0-5 0,-4 0 0,-1 0 0</inkml:trace>
  <inkml:trace contextRef="#ctx0" brushRef="#br0" timeOffset="49140">10655 4596 13110,'10'-7'3148,"0"3"-2878,1-1-270,0 3 90,10-8-90,-12 9-450,20-9 180,-20 9-1709,12-4-1298,-10 0 3129,1 4 0,-10-4 1,-2 5-1</inkml:trace>
  <inkml:trace contextRef="#ctx0" brushRef="#br0" timeOffset="49676">10978 4406 12660,'5'-12'1979,"-1"2"-1440,-4 10-89,0 0 180,0 5-91,0 1 361,0 15-810,5-2-135,-4-3 0,-1 0 225,5 3 269,-4 3 1,-2 1-450,1 0-270,0 3 1,0 0 269,0-7 0,0 12 90,0-23 359,0 6-359,0-12-90,0 3-719,5-5 449,-3 0 90,3 0-270,-5-5 360,0-1 270,0-11-360,0 10-449,0-18 629,0 17 0,0-23 0,-5 12-90,3 2 90,-8 2-90,4 14 90,-5-4 90,5 5 359,-4 5-449,9 1 0,-4 0-359,0 9 449,4 2 449,-4-3-449,5 6-1709,10-14-90,2 0 989,5-1-809,-1-10 1529,1-1 0,-9 0 0,2 1 0</inkml:trace>
  <inkml:trace contextRef="#ctx0" brushRef="#br0" timeOffset="50156">11234 4384 12390,'-1'-12'1979,"-4"-3"-1799,4 14-180,-4-4 270,5 5 359,0 5-359,0 1-90,0 10-180,0 6 0,0 7-228,0-1 228,0-12 0,0 0 0,0 13 0,0-1 90,0-6-90,0-5 0,0-11 0,0-1-270,5-20 270,-4 11-90,9-21 0,-9 18 0,9-9 90,-9 5 318,14 0-318,-12-1 90,16 1 0,-11 5 90,8 6-90,-5 1 450,-5 14-361,-1-7-89,-5 3 0,0-1 540,0 1 0,0-4-91,0 8-449,0-9-1169,0 5 449,-5-4 450,-1-2-179,0-5-1081,-4 4 721,9-2-2339,-9-2 1618,9-2 1440,-4-2 0,0-1 0,-1-2 0</inkml:trace>
  <inkml:trace contextRef="#ctx0" brushRef="#br0" timeOffset="50341">11400 4440 11850,'7'17'1979,"-2"-6"-1439,-5 4-630,0-7 90,0 13 0,0-14-1349,0 8 89,0-9 1260,0 0 0,0-1 0,-1-5 0</inkml:trace>
  <inkml:trace contextRef="#ctx0" brushRef="#br0" timeOffset="50523">11434 4373 13289,'0'0'0</inkml:trace>
  <inkml:trace contextRef="#ctx0" brushRef="#br0" timeOffset="51154">11612 4462 13379,'-5'-11'1619,"4"0"-1529,-14 5-90,8 1 90,-4 5 0,1 5 0,9-4-90,-9 9 0,-6 16 0,7-10-814,-6 10 814,15-16 235,0-4-325,0 5 90,0-5-90,0-1 31,5 0 59,-4-4-270,9-1 360,-4-6-180,6 0 90,-6-4 90,-1 4-90,0-5 459,-4 0-370,4 4 1,-5-2 0,0 2-90,0 1 0,0 1 0,0 5 0,0 5 0,0 1 90,0 10 0,0-3 180,5 3-270,-4-5 0,4-5 180,5 4-180,-3-9-90,10 4 180,-11-10-1729,6-7 1,1-2 1523,-3-2 160,2 1 0,2-1-52,2 0 7,-4 4 90,9 1 90,-8 6 899,3 10-809,-5 11-90,0-2-180,-5 11 0,-1-17 2177,-5 12-2627,-5-18-1116,-1 8 486,0-10 1080,-9 0 0,12 0 0,-8 0 0</inkml:trace>
  <inkml:trace contextRef="#ctx0" brushRef="#br0" timeOffset="59184">5005 6031 10141,'-5'0'2069,"6"0"-2339,-11 0 1170,10 0-541,0 0-89,15-5-270,-11 4-135,12-2 0,3 1 135,-10 2 90,11 0 0,1 0-90,-6 0-270,5 0 1,1 0 179,-1 0 270,1 0 0,0 0-91,-1 0-1560,6 0 1831,-10 0-360,-3 0 90,8 0 224,-1 0 1,2 0-315,-4 0 0,2 0-45,4 1 0,4 0 0,0 1 0,-3-1 45,1-1 0,-1 1-176,1 1 0,2 0 0,-4-1 176,-7-1 0,-2 0 90,9 0-270,3 0 360,-6 0 0,0 0 179,1 0-584,7-2 1,-2-1 224,-11 2 957,15-4-1227,0 5 0,-10 0 84,3 0 1,0 0 185,-5 0 270,7 0-180,-5 0 0,-1 0-360,9 0-93,-2 0 1,-1 0 452,-2 0-1222,-4-2 1,1-1 1131,0 2-653,5-2 1,0 1 292,0 2 270,-7 0 0,-1 0 90,0 0 360,8 0-315,-7 0 0,0 0-45,8 0-503,0 0 1,-3 0 232,-9 0 360,11 0 1657,-15 5-1297,6-4-450,-5 4 180,19-5-270,-16 0 0,11 5 0,-5-4-270,8 4 360,-5-5-45,0 0 0,-2 0 315,-6 0 1393,15 0-1753,-10 5 90,-7-4 90,7 4-360,10-5 360,-15 0 3186,15 0-2440,-5 0-1106,-6 0 45,-1 0 0,0 0 315,-1 0 45,1 0 0,3 0-180,1 0 0,0 0 180,-4 0 0,0 0-195,3 1 0,2-1 0,-4-1 150,7-4 179,-5 4 1,2 2 0,-1-2-225,-4-2 0,0 1-90,10 2 0,0 0-90,-8-2 1,-2-1 134,11 2 134,-6-2 1,-2 1-225,-6 2-45,5 0 1,-1 0 224,-6 0-90,7 0 359,5 0-359,-11 0 90,11 0 90,0 0-90,-6-5-45,-5 4 0,2 1 45,2-3 0,-1 1-180,3 2 45,-3 0 0,0 0-45,4-5 0,7 4 180,-10-4 0,1 4 0,-1 2-180,-8-1 180,20 0-3367,-4 0 3162,-13 0 205,7 0 0,-11 0 90,2 0-90,-5 0-90,3 0 0,-5 0 0,1 0 0,0 0-90,-1 0 3366,-5 0-2980,5 0-206,-4 0-90,4 0-1093,-5 0 1,0 0 0</inkml:trace>
  <inkml:trace contextRef="#ctx0" brushRef="#br0" timeOffset="59853">10833 5363 9512,'5'7'2428,"-1"-2"-2338,-4-5-877,0 0 0,-4 0 0,-1-1 0</inkml:trace>
  <inkml:trace contextRef="#ctx0" brushRef="#br0" timeOffset="85869">7052 6821 12300,'-2'5'1169,"3"-4"-539,-6 4-630,5-5 270,0 0 90,5 0-270,11 0 269,2 0-269,5 0 90,3-5-180,-13 4 180,18-4-180,-17 5 90,4 0 0,0 0 90,-3 0-45,5 0 0,1 0 135,9 0-270,-1 0 0,-2 0 269,-6 5-717,-8-4 538,8 4-90,10-5 90,-15 0-135,4 3 0,1-1 224,-1-1 1,-1-1-135,2 5 0,0 0 0,1-4 0,1 0 90,8 1 0,0 1-1474,-14-3 1,1 0 1368,5 0 0,4 0 0,-4 0 330,4 0-761,-1 0 0,-1 0 41,-10 0 585,4 0 0,3 0 224,7 0-629,-12-3 1,1 1-1,4 1 0,-2 0 90,5-4 180,-6 5 0,-1 0 0,6 0 135,-8 1 0,0-2-225,8-4 89,3 4-448,-10-4 359,0 5-90,4-5 539,-13 4 2648,22-4-3636,-16 5 449,3-5 1191,3 4-2631,-13-4 1530,5 5 0,-12-5 0,-6-1 0</inkml:trace>
  <inkml:trace contextRef="#ctx0" brushRef="#br0" timeOffset="86661">7118 6343 12030,'-2'0'1889,"4"0"-1799,-7 0 0,5 10-360,5-3 630,1 14-360,0-14 0,-1 8 0,0-14-2069,-4 9-1079,4-8 3148,0 3 0,-6-5 0,3-1 0</inkml:trace>
  <inkml:trace contextRef="#ctx0" brushRef="#br0" timeOffset="86904">7163 6320 10861,'13'-1'3276,"-3"7"-1695,1 7-1941,-1-2-1709,-4-1-1208,0-4 3264,4 0 0,-6 4 1,4-4-1</inkml:trace>
  <inkml:trace contextRef="#ctx0" brushRef="#br0" timeOffset="87680">8253 6209 9556,'5'-6'2338,"0"1"-1702,-5 5-6,0 5-351,0-4-369,0 14 276,0-13-276,-10 23 90,7-16-899,-12 17 359,14-19-2737,-9 8 3062,9-9 0,-8 0 0,3-1 0</inkml:trace>
  <inkml:trace contextRef="#ctx0" brushRef="#br0" timeOffset="87910">8364 6187 14189,'6'5'1979,"-7"6"-1799,-5 1-1819,-8 11 1,-3 0 982,1-4 1,0 2-1,2-2 1,3-8 0</inkml:trace>
  <inkml:trace contextRef="#ctx0" brushRef="#br0" timeOffset="89404">8375 6788 8342,'11'-30'630,"-8"2"0,0 0-630,2 5-1639,-5 2 1,0 0-1465,0-5 3013,-5 12 1409,4-12-1679,-4-1 90,0 7 270,5 2 0,-2 1 0,-7 3 0,3-7 0</inkml:trace>
  <inkml:trace contextRef="#ctx0" brushRef="#br0" timeOffset="90573">13669 5920 9422,'5'-16'3238,"-1"-2"-2968,-4 1 359,0 1-629,0 5-360,0 5 630,0 1-90,0 5-90,0 5-450,0 1 360,0 5 180,0 15-90,0-11 0,0 12 0,0 2 0,0-6 30,1 0 0,-1 5 0,-1 3 149,-1-5 1,-1 3 0,0 1 0,-1 0 0,1-1-787,1-1 1,1 0-1,-1-1 1,1 1 0,-1 1 575,-1-1 1,1 0 0,-1 1 0,0 0 0,0-1 0,0-1 48,1 2 0,0-2 0,0 1 0,0-3 0,1-3-467,0 9 0,0-2 478,0 0 1,-1 3 0,0-5 60,2 4-90,-2-11 0,-1 2 0,3 0 0,-1-1 0,-4 6 0,5-1 0,0-1-263,0-5 173,0-2 0,0 1 90,0-6-90,0 7-809,0-14-720,0 0 1242,0-6 287,0-16 0,1 3 0,1-9 0</inkml:trace>
  <inkml:trace contextRef="#ctx0" brushRef="#br0" timeOffset="92351">13458 7544 13649,'-2'-6'1889,"-4"-4"-1709,5 9-90,-4-9 630,0-1-541,4-1 91,-4-14-270,5 12 180,0-12-90,0 4-1729,0 1 1,0-1 934,0-5 1089,1 2 0,3-1-295,3 1 0,2 0-135,0-2 0,0 0 45,2 1 0,1 1-90,-2 1 0,1 3 45,-1 8 0,2 1 45,5-7 0,0 0 0,-5 6 0,0 2 45,3 0 0,1 1-135,1 1 0,-1 2 180,5 0-30,-2 0 0,4-1 0,-4 3-60,-1 2 225,12-2 0,1 0-315,0 5-225,-14 0 0,1 0 360,1 3 0,-2-1-1144,-4 0 1099,8 7-45,-5 0 0,-1-1 45,2 0 1131,-2 4 0,1 1-1041,0-1-45,-8 6 0,1 1-45,8 2 197,-8 0 1,-1-1-198,-2-6 120,-4 5 0,0 5 0,-1-2-30,-1-6 0,0 0-30,-3 9 0,0 4 0,-1-5-15,1-8 0,-2-1 224,-6 14 1,-4-1-180,3-11 0,1-2-45,-1 4 0,0 1 180,-3-1 0,-1-3-225,2-5 0,0-2-225,1 5 0,1-1 450,-4-4 0,1-1-225,-3 3 0,1 0-180,-9 0-2069,12 0 2339,-12-5 527,-1 4-617,7-9 456,-6 4-366,5-5 0,7 0 90,-3 0 0,-2 0-180,-1 0 0,-5-4 0,-2-2 90,0 4 1248,2-5 0,-2-1-1383,6 3 0,2-1 108,-7-6-513,9 4 0,4 0-1259,12-4-899,-4 6 449,10 1 630,1 5-270,1 0 1799,3 0 0,-13 0 0,4 0 0</inkml:trace>
  <inkml:trace contextRef="#ctx0" brushRef="#br0" timeOffset="92814">13703 7589 9781,'5'11'3276,"-1"0"0,-9 0-2002,4 1-15,-4 18-989,5-13-135,0 1 0,0-1 45,0-4-270,-5 8 450,3-9-1999,0 10 1,-1 2 64,-2-1 1454,3 0 1,1 4 0,-2-5 389,-3 2 36,3 7 0,1-2-306,2-13-262,-2 7 1,-1 0 171,2-8 1166,-4 16-1166,5-19 1774,0 4-2044,0-10-90,0-1-459,0-5 909,0-10 0,1 3 0,0-9 0</inkml:trace>
  <inkml:trace contextRef="#ctx0" brushRef="#br0" timeOffset="93916">14092 7266 13739,'0'16'2339,"-1"-8"-1620,6 17-719,-3-12 675,4 3 0,2 0-945,0 3 899,7 2 1,1-1-900,-1-4-731,-2-3 0,0 0 1091,-2-3 234,3-4 1,3-1-280,10-6 0,2-1-45,-6 7 0,0-2 30,1-8 0,2-3 0,-4 1-789,-1-1 804,-2 0 0,-2 0-135,-5 2-157,4-6 1,-1 0 246,0 2-90,6-10 0,-1-1 180,-5 6 508,-2 0 1,0-1-599,-2 2 0,-1 1-360,4-12-535,-1 6 0,0 1 805,-1 0 45,-4 2 0,0 1 921,4-9-921,-6 3 0,-1-1-45,1-4 135,-3 6 0,-1-1-90,-4 1 0,-1 2-45,2-5 30,-7 4 0,-3-4 0,0 6 60,-5 5-45,-8-6 0,1 0 45,3 7-1039,-6 5 1039,14 1 0,1 5 0,-5 0 90,-11 0 0,2 0-90,4 1 0,-4 1 0,4 0 0,-5-1 603,-6 4 0,3 0-603,16-4-90,-5 4 0,0 0 90,3-4-45,-6 6 1,1 1 493,5-1-251,-1 1 1,1 0-559,7-1 360,-6-2 1981,7-1-2071,1 3 90,1-1-180,5-1 869,0-5-3966,0-10 0,0 7 2464,0-11 1,-5 12-1,-1-3 1</inkml:trace>
  <inkml:trace contextRef="#ctx0" brushRef="#br0" timeOffset="94501">14214 6765 11400,'11'-9'3276,"-4"6"-2144,-2-12-592,-5 14-360,0-4 1169,0 5-630,0 5-899,-5 1 630,-8 11 0,-1 2-360,-2-1 45,-2 4 0,0 1-45,6-4 180,-4 3 359,5-1-539,-1-9-270,-4 14 270,9-12-90,-8 7 90,9 0-90,-5-12 360,4 15-180,3-21-360,-1 7 0,3-5 630,-3-4-450,5 4 360,0-5-181,10 0-179,-7 5 630,22 1-450,-17 0 0,18 4 0,-8-9 314,0 7 1,1-1-405,2-4 225,4 8 0,1 2-405,0-4 45,-9-1 0,-1 0-2114,1 2 810,-7-9-1928,-9-1 2457,4-1 1,-5-4 0,-1 5 0</inkml:trace>
  <inkml:trace contextRef="#ctx0" brushRef="#br0" timeOffset="150100">4794 3850 7803,'4'0'359,"9"-5"-359,-10 4 0,12-4 0,-9 5-90,15 0 180,-7 0-90,17 0 90,-8 0 0,1 0 0,-6 0 0,0 0-90,-3 0-90,16 0 0,-9 0-90,7 0 90,-6 0-1549,-4 0 1,-2 0 1433,-2 0 205,11 0-485,-10 0 485,6 0 39,-3 0-39,-1 0 0,0 0 0,2 0 0,5 0 0,2 0 180,0 0-90,-4 0 0,3 0 0,-3 0-315,-5 0 0,-1 0 225,8 0 0,-2 0 0,3 0-818,-13 0 818,3 0-90,15-5 90,-15 4 1428,2-2 0,0 1-1428,9 2 0,-2 0 300,-4 0 1,0 0-211,-3 0 0,-1 0-45,0 0 0,1 0-45,6 0 0,-1 0 90,-2 0 359,3 0 1,-2 0 180,-7 0-225,5-3 0,1 1-855,-1 1 944,6-2 1,0 1-405,-4 2 135,4-3 0,-1 1-1040,-10 0 905,11-2 540,-15 4 612,0 0-1197,7 0 0,0 0 45,0 0-135,3 0 0,-1 0 225,-13 0 360,13-5-810,-18 3 1401,13-3-861,-14 5-270,9 0 0,-8 0 180,3 0-1273,-5 0 1,0 0 0</inkml:trace>
  <inkml:trace contextRef="#ctx0" brushRef="#br0" timeOffset="151408">10055 3883 8072,'3'0'2789,"-1"0"-3239,-2 0 450,0-4 360,0 2-1619,0-3-181,0 5 1440,5 0 0,2 0 0</inkml:trace>
  <inkml:trace contextRef="#ctx0" brushRef="#br0" timeOffset="171342">10377 5352 13020,'23'0'1092,"-1"0"0,-3 0 0,-2 0 759,4 0-3490,6-2 1,3-1 716,-14 3 0,0-1 952,6 0 0,2-1 0,-3 0 1469,3 2-1356,-3 0 1,9 0 0,2 0 0,0 0 0,-6 0-99,1 0 0,2 0 125,-7 0 1,6-1 0,2-1 0,3 1 0,1 0 0,0-1 0,-2 1 0,-3-1-171,0 1 0,-2 0 0,0 0 0,0 0 0,-1-1 0,0 1-347,1-1 1,0 0-1,0 0 1,-1 0-1,0 0 1,0 1 364,3 0 0,0 0 0,0 0 0,-2 0 0,-3 0-78,1-1 0,-2 0 0,-3 1 1118,-1 0 1,-1 1-1059,4-2 0,3 0 0,-5 1-90,4 1 180,-7 0 450,13 0-451,-25 0-89,20 0 270,-24-5-270,4 4 372,-5-4-372,5 5 3276,-4 0-2836,4 0-3660,-5 0 3220,0-5 0,-1 3 0,0-3 0</inkml:trace>
  <inkml:trace contextRef="#ctx0" brushRef="#br0" timeOffset="173217">11378 5230 12120,'6'5'-360,"-1"-4"360,-10 9 450,4-9-2609,-4 9 2159,5-9 0,-5 4 0,-1-5 0</inkml:trace>
  <inkml:trace contextRef="#ctx0" brushRef="#br0" timeOffset="174182">14025 5352 10951,'6'5'1889,"-1"-3"-1889,-5 2-23,0-4 1,-5 0-1,-1 0 1</inkml:trace>
  <inkml:trace contextRef="#ctx0" brushRef="#br0" timeOffset="175002">14882 5263 11940,'-18'18'3276,"5"-7"-2504,13-1-502,0-9-180,0 4-910,0-5 1,-1 0 0,-1 0 0</inkml:trace>
  <inkml:trace contextRef="#ctx0" brushRef="#br0" timeOffset="175935">14826 5341 9242,'1'6'0,"-1"-1"0,-1-5 0</inkml:trace>
  <inkml:trace contextRef="#ctx0" brushRef="#br0" timeOffset="176136">14837 5330 8522,'1'6'810,"0"-1"-960,-1-5 0,0 0 0</inkml:trace>
  <inkml:trace contextRef="#ctx0" brushRef="#br0" timeOffset="4484.27">6707 5363 11400,'8'0'1170,"-1"0"-1350,-7 0-60,0 0 0,0 0 0</inkml:trace>
  <inkml:trace contextRef="#ctx0" brushRef="#br0" timeOffset="5249.27">8219 5386 12390,'11'0'1169,"-6"0"-1079,0 0-1183,-5 0 1,0 0 0</inkml:trace>
  <inkml:trace contextRef="#ctx0" brushRef="#br0" timeOffset="6099.27">9409 5363 13739,'2'7'450,"0"-2"0,-2-5-1620,0-5 811,0 3-901,0-3 1102,0 5 1,-2 0 0,0 0 0</inkml:trace>
  <inkml:trace contextRef="#ctx0" brushRef="#br0" timeOffset="6616.27">10210 5452 9602,'4'7'809,"-1"-2"-179,-3-5-900,0 0 0,-3 0 0,-1-1 0</inkml:trace>
  <inkml:trace contextRef="#ctx0" brushRef="#br0" timeOffset="7461.27">12257 5486 13110,'8'5'2518,"-2"-4"-2518,-6 4-3277,0-5 3084,5-5 0,-5 4 1,3-4-1</inkml:trace>
  <inkml:trace contextRef="#ctx0" brushRef="#br0" timeOffset="-82996.47">6384 4529 12840,'-16'0'3276,"6"0"-2145,0 0-1041,9 0-90,-4 0 540,5 0 629,5 5-1259,11-4 180,-2 4-135,8-2 0,2-1 135,-2-1 90,2 4 0,-1 0 0,1-4-180,-2 4 0,-6-5 360,15 5-270,-14-4 134,3 4 1,1 0-135,-8-3-180,10 0 0,0 0 90,-6 3 45,6-4 0,0 0 45,-4 4-180,3 0 90,-1-4 180,-5 1 0,1 1 90,4-3-158,-1 0 1,7 0-1,0 0 1,-6 0-383,7 0-533,-3 0 0,8 0 0,0 0 0,-9 0 803,-3 0-617,1 0 1,5 0 0,-5 0 616,-6 0-364,7 0 0,0 0 364,-8 0-159,16 0 159,-19 0 2117,14 0-1937,-2 0 914,-1 0 0,2 0-1094,-6 0 0,-1 0 760,2 0 1,-1 0-671,0-3 0,-2 1-90,-2 1 304,11-4-304,-15 5 499,20 0-499,-15 0-131,3 0 1,-2 0-2029,-10-5 1170,3 3 989,-10-7 0,-3 7 0,-1-3 0</inkml:trace>
  <inkml:trace contextRef="#ctx0" brushRef="#br0" timeOffset="-82267.47">6373 3894 17967,'2'17'629,"4"0"-89,-5-5-990,9 8 360,-9-13-449,4 5 179,-5-2-2069,5-9 990,-4 4 1439,14-10 0,-14-1 0,8-6 0</inkml:trace>
  <inkml:trace contextRef="#ctx0" brushRef="#br0" timeOffset="-82075.47">6462 3906 11041,'2'-13'3276,"-1"3"0,-1 10-2632,5 5-1184,-4 2 540,9 4-720,-9 0 91,4-5-2648,5 4 2904,-2-9 0,2 4 1,-7-5-1</inkml:trace>
  <inkml:trace contextRef="#ctx0" brushRef="#br0" timeOffset="-81434.47">7719 3906 12120,'4'5'2159,"0"-4"-1709,-9 9-271,-1-4-3456,-11 15 2769,10-12 1,-6 5 0,8-14 0</inkml:trace>
  <inkml:trace contextRef="#ctx0" brushRef="#br0" timeOffset="-81289.47">7786 3917 12120,'4'17'-989,"0"-1"989,-4-10 0,-4 4 0,0-4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3:15.720"/>
    </inkml:context>
    <inkml:brush xml:id="br0">
      <inkml:brushProperty name="width" value="0.05292" units="cm"/>
      <inkml:brushProperty name="height" value="0.05292" units="cm"/>
      <inkml:brushProperty name="color" value="#FF0000"/>
    </inkml:brush>
  </inkml:definitions>
  <inkml:trace contextRef="#ctx0" brushRef="#br0">12980 3883 8622,'3'0'3276,"0"1"-1208,2-6-2158,-4 3 164,9-3-74,-4 0 37,5 4 323,1-4-360,-6 0 90,4 4 270,1-9-270,1 9 21,4-9-201,-4 9 180,-6-9-90,4 9 0,-4-9 0,5 9 180,0-9 0,5 3-90,-8-4 0,7 5-90,-9-4 90,0 4 360,4 0-360,-9-4-450,9 4 360,-9-5 0,9 0-90,-8-1 90,8 6 0,-9-4 0,4 4 540,0-5-540,-4 0 539,9 5-89,-9-4-810,4 4-89,0-5-1,-4-1 360,9 1 90,-9 0 90,4 5 0,0-9 539,-3 8-269,3-14-270,0 8 0,-4-3 360,4 5-450,-5 5 0,0-9-450,5 13-179,-4-13 629,4 9 629,-5-5-629,0 4 630,0-7-450,0 6-180,0-3-990,0-4 900,0 13 540,0-13-450,0 14 0,0-9-450,-5 4 1530,4-6-541,-4 1-449,5 5-90,0-4-1079,-5 4 989,4-5-450,-9 0 540,8 5 90,-8-9-180,9 7 90,-4-3 0,0 1 540,4 9 90,-4-4-1,5 0-1258,-5-1 629,-1-5 90,0 0-810,-14-5 720,16 3-450,-16 2 450,19 6 630,-9 5-90,9-5-540,-9 4 0,9-4-450,-9 5-90,4 0 990,-1-5 0,-3 4-450,9-4-450,-9 5 0,4 0 360,-5-5 90,5 4 0,-4-4 450,4 5 90,-1 0-540,-3 0-540,9 0-90,-9 0 720,4 0 450,-5 0 90,0 0-720,5 0-360,-4 0-270,3 0 720,-4 0 0,5 0 540,-4 0-540,9 0-540,-14 0 540,8 0 0,-10 0 90,6 0-180,0 0 90,0 0 0,0 0 90,0 0-90,4 5-90,-3-4 90,9 4 90,-9-5-90,4 0 0,-5 5 630,5-4 0,-4 4-630,4 0-630,-11 1 180,5 0 450,-4 4 0,10-4 180,-9 1-180,12 3 0,-12-9 0,9 9 0,-5-4 0,0 5 540,0 0-450,5-5-90,-4 4 0,8-9-450,-8 9 450,4-8 90,0 7-90,-4-2 0,9-1-90,-9 4 90,4-9 0,0 9 540,1-4-450,0 5 449,3-5-1078,-8 9-1,4-12 630,0 16 90,-4-16-90,9 7 359,-4-10-2517,5 0-541,0-5 2069,0 4-2158,5-9 2698,1 4 0,-2-1 0,-1 2 0</inkml:trace>
  <inkml:trace contextRef="#ctx0" brushRef="#br0" timeOffset="947">12724 3038 10231,'3'-6'3276,"-1"1"-2324,-2 5-772,0 0-180,-5 0 180,4-5 269,-4 3-359,5-2 180,0 4-270,0 4 0,-5 3 0,-1-1-90,-5 4 0,-1-4-291,0 14 0,-3 10 0,2-5 246,3-11 0,1 0 224,-2 5 1,-1 5 0,0-1-1,1-4-359,-6 4 450,-1 1-360,8-8 1,-1-1 808,-1-2-539,-4 8-90,4-9-450,1 4 1080,0-4-630,5 4-90,1-10-360,0 4 450,4-9 3276,-4 4-2575,5-5-295,0 0-316,5 0-90,1-5 0,5 4 180,5-4-180,-8 5 0,7 0 630,6 0-1080,-6 0 630,16 0-270,-24 0 90,8 0 0,-4 0 270,2 0 180,3 0-360,-10 0 359,4 0-539,1 0-179,1 0 358,0 0 1,-3 0 360,-2 0-450,-1 0 0,-1 0-90,-5 0 0,5 0 180,-4 0 90,4 0-720,-5 0-359,0-5 449,0 4-629,0-4-2198,0 0 1157,0 4 2120,0-4 0,3 0 0,0-1 0</inkml:trace>
  <inkml:trace contextRef="#ctx0" brushRef="#br0" timeOffset="1880">13080 3950 12480,'3'0'0,"0"0"-330,-3 0 0,0 0 0</inkml:trace>
  <inkml:trace contextRef="#ctx0" brushRef="#br0" timeOffset="12529">12991 3906 8162,'3'0'1440,"0"0"179,-3 0-1080,5 0-539,-4 0-180,4 0 90,0 0-89,1 0 1258,6-5-989,-1 4-270,-5-4 180,4 5 450,-4 0-90,0 0-720,9-5 360,-7-1 90,3-1 90,4-3-180,-13 9-270,13-4 90,-14 0 0,9 4 900,-4-14-631,6 13-268,-1-13-1,-5 14 719,9-24-629,-13 15 90,8-11 180,-5 11-180,-4 4 180,4 0-90,0-4 180,-3-1-270,8 3-270,-9-11 270,4 16 0,-5-12 450,5 4-540,-4 4-90,4-13 360,0 17-90,-4-16 540,9 6-810,-9-4 90,4 1 270,0 5-1,-4 0 91,9 4-360,-3-17 0,-1 19 180,-1-20-3367,-5 19 2713,0-5 833,5-5-358,-4 8 268,4-16 1,-5 10-360,0-3 90,0 2 180,-5 9-359,4-5 448,-4 4 1,0-8-360,4 8 3456,-4-9-3160,0 5 64,3 0-360,-3 5 630,0-9-450,4 12-360,-9-17 270,4 13 270,-5-9-270,5 5 270,-4 5 0,9 1-180,-4 0-90,5 4 0,-5-4 90,-7 0 180,5 3-270,-18-7-90,21 7 450,-25-8-180,20 9-90,-12-4-90,15 5 360,-9 0-360,7 0 0,-3 0-270,-4 0 450,13 0 90,-18 5-90,17-4 180,-16 4-90,11-5-360,-8 5-450,0 1 630,4 1 630,-5 3-900,1-4 0,4 0 810,-14 9-720,17-13 0,-11 13 180,14-14 90,-10 9-90,4-9 270,-10 14-270,10-12 0,1 7 270,-9-1-270,11-6 90,-12 12-90,15-14 0,-14 9 0,12 1 450,-14-4-630,6 13 90,9-17 90,-13 12 90,18-9 0,-13 5-90,13-5 0,-8-1 719,9 0-719,-4-4 450,5 4-3508,0-5-180,0-5 1798,0-1 1440,0 0 0,-2-4 0,0 4 0</inkml:trace>
  <inkml:trace contextRef="#ctx0" brushRef="#br0" timeOffset="13598">12746 3004 9152,'3'0'3276,"-1"-5"-2684,-2 4 37,0-9-719,0 9 90,0-4-449,0 5 1258,0 5-719,0-4 270,-5 9-360,-1-9-90,-5 9 360,0-3-90,0 9 359,-10 1-539,12 0 180,-7-4 0,-3 0-45,7 1 0,-1 1 45,-4 0 0,0-1 134,3 0 1,0 0-135,-7 7-450,4-4 540,3-6 0,1 0-630,-6 11-451,-2-9 1351,15 2 0,-4-9-630,9 0-810,-14 4 900,7-4 0,-3 0 0,6-1 0,5-5 901,0 5-901,-5-4-90,4 4 270,-4 0-90,0-4-90,4 4-90,-9 0 270,9-3-180,-4 3-90,5-5 270,0 0-90,0 4-90,5-2 360,11 8-270,-8-9-90,17 9 90,-17-9-45,7 4 0,1 0 134,-1-4-89,11 9 90,-5-9-90,-3 9 45,-2-6 0,1-2 675,11 4-990,1 4 225,-13-7 0,0 1 225,13 7-270,-6-5 90,-7-1-90,-6-5 269,-4 0-179,5 0 450,-4 0-540,-2 0-820,-5 0 1,-8-5 0,-1-2 0</inkml:trace>
  <inkml:trace contextRef="#ctx0" brushRef="#br0" timeOffset="17608">6406 7522 14459,'8'0'-900,"-2"0"900,-6 0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4:04.171"/>
    </inkml:context>
    <inkml:brush xml:id="br0">
      <inkml:brushProperty name="width" value="0.05292" units="cm"/>
      <inkml:brushProperty name="height" value="0.05292" units="cm"/>
      <inkml:brushProperty name="color" value="#FF0000"/>
    </inkml:brush>
  </inkml:definitions>
  <inkml:trace contextRef="#ctx0" brushRef="#br0">1535 5475 9242,'3'0'2878,"0"0"-359,-3 0-2250,-5 5-179,4-4 0,-4 4 360,5-5-270,0 0 0,-5 0 540,-1 0-451,-1 0-89,2 0-180,5 0-360,-5 0 450,4 0 0,-4 0-90,0 0 0,4 0 180,-9 0 360,9 0-450,-9 0-540,9 0 540,-9 0 540,4 5-540,-1-4-90,2 4-360,5-5 360,-5 0 0,4 5 90,-9-4 0,9 4-90,-9 0 90,9-4 90,-9 4-90,9-5-180,-4 5 180,0-4-90,3 4 90,-2-5-90,-1 5 89,3-4-89,-8 9 0,9-8 0,-4 7 90,0-7-90,4 3 360,-9 5-360,9-8 0,-4 8-360,5-5 450,-5-4 270,4 4-360,-4 0 0,5-4 0,0 4-450,0-5 450,0 5 0,0-4 90,0 4-180,-5 0 90,4-4 90,-4 9 270,5-8-450,0 3 540,0-1-900,0-2 90,0 3 450,0 0-90,0 1 360,0 0-360,0 4-270,0-9 270,5 4 0,-4 0-90,4-4 450,-5 9-720,0 1 450,5 2-90,-4-2-90,4-1 90,-5-4 0,0 0 90,0-1-90,0 5 0,5-3 90,-4 9-90,4-5 0,-5-4 0,0 3 0,5-4 0,-4 5 90,4-5 180,-5-1-180,0-5 180,0 5-540,0-4 270,5 9-270,-4-4 720,9 5-360,-8 0-360,8 1 360,-9-1-90,9 0 90,-9-5-90,4 4 0,-5-9 0,0 4 0,5-5 0,-4 5 180,4-4-180,0 9 360,-4-9-270,9 9-90,-9-8-270,4 2 360,0-4-90,-3 0 90,3 0-180,-5 5 90,5-3 90,-4 3 0,9-5 269,-9 0-449,4 5 90,-5-4-269,5 4 359,1-5-90,0 0 0,-1 0-90,-5 0 90,5 0 359,-4 5-628,14-4 358,-7 4 91,3-5-180,-1 0 0,-9-5-180,9 4 91,-4-4 178,5 5 1,-4-5-180,3 4 270,-4-4-180,0 5 0,-1-5 0,-5 3-269,5-3 628,1 1-629,5-3 540,0-4-540,1 5 360,-6-4-90,4 9 90,-9-9-90,9 9 0,-9-4 0,4 0 0,0-1 0,-4 0 90,9-4-90,-9 8 270,4-7-270,-5 7 180,0-8-360,5 9 0,-3-14 180,7 13 180,-7-13 90,3 14-360,-5-9 180,0 4-450,5-5 360,-4 4 90,9-7-90,-9 6 0,4-3 0,-5 1 90,5 9 90,-4-14-180,4 13 0,-5-13 270,5 4-180,-4 3-180,4-7 360,-5 4-270,0 4 180,0-13-180,0 18 0,-5-13 90,4 9 89,-4-1-179,5-3 90,0 4 90,-5-5-180,4 0-90,-4 5 270,0-4-90,4 4-90,-4 0 90,0-4 0,-1 8-90,-1-7 90,3 7-90,4-3 0,-5 0-90,3 4 180,-8-9-90,4 9 0,0-9 90,1 9-90,0-4 0,4 5-90,-9 0 90,9-5 0,-9 4 0,4-4 180,-11 5-180,10-5 0,-3 4 0,0-4 0,-2 5 90,-1 0-180,-2 0 180,9 0 0,0 0-180,1 0 90,0 0-90,4 0 180,-9 0-90,9 0 0,-9 0 90,9 0-90,-9 0 90,8 0-180,-3 0 0,0 0 90,4 5-90,-4-4 90,0 4 0,-1-5 0,0 0 0,-4 0 0,9 5 0,-9-4 0,4 4 0,-1-5-180,2 5 180,0-4 90,-1 9 0,-5-9-180,0 9 90,5-9-90,-4 9 90,4-8 180,-6 7-180,1-2 90,5-1-90,1-1-90,0-5 90,4 5 0,-9-4 0,9 9 0,-4-9 0,5 9 90,0-9-90,-5 4 0,4-5 0,-4 5 0,5-4 0,0 4-820,0-5 1,-3 0 0,0 0 0</inkml:trace>
  <inkml:trace contextRef="#ctx0" brushRef="#br0" timeOffset="2478">1780 7834 11850,'3'0'3276,"1"0"-2414,-4 0-1402,0-5 720,0 3 0,0-2 270,0 4 449,4-5-719,-2 3-989,8-3 988,1 0-89,1 4 90,4-4 90,1 0 180,-5 4-360,4-4-90,-5 5 90,-5-5 0,9 4-540,-7-4 450,3 5-90,-1 0 0,-9 0 360,4 0-270,-5 0-450,0-5-2827,0 4 2057,0-4 1220,0 5 0,-3 0 0,-2 0 0</inkml:trace>
  <inkml:trace contextRef="#ctx0" brushRef="#br0" timeOffset="3059">1913 7667 14009,'-8'0'1259,"1"0"-809,7 0-720,0 0 1709,0 5-1708,10 1-271,-7 0 630,21 9-90,-15-13 539,12 18-539,-10-17 630,-4 7-1170,2-6 450,-7-2-449,8 3 1078,-9 0-628,9-4-451,-9 4 540,4-5 360,-5 0-270,0 5 539,0-4-539,0 9 180,0-9 899,-5 29-1079,4-14-602,-2 2 1,1 1 601,2-2 43,0-1 137,0 0-90,0 7-180,0-10 0,0 7 90,0-19-360,0 9 1287,0-4-2546,0 1 709,0-3 1,-4-8 0,0-3 0</inkml:trace>
  <inkml:trace contextRef="#ctx0" brushRef="#br0" timeOffset="3358">2147 7633 12210,'4'0'3276,"10"20"-1065,-12-5-2166,6 8 0,-1 1-855,-5-8 91,2 9-1350,-4-20 810,0-4 764,0 4 0,-3-10 0,-2-1 1</inkml:trace>
  <inkml:trace contextRef="#ctx0" brushRef="#br0" timeOffset="3548">2047 7455 14189,'-8'-18'1259,"1"3"-1259,7 20 0,-3-4 0,-2 4 0</inkml:trace>
  <inkml:trace contextRef="#ctx0" brushRef="#br0" timeOffset="3971">2247 7489 12750,'5'17'3276,"3"9"-1785,-6-12-322,8 12-494,-3-6 0,2 2-406,0-1 1,0 1-1231,0-1 0,1 2 1,-1-2 1095,0 0 0,-1-1 44,0 4 1,0-1 715,3 2-671,-5-4 1,0 0-225,5 4 135,-6-2 0,1 1-225,5 2 135,-8-7 0,0-1-45,7-1-629,-9 4 359,4-14 0,-5 3-719,0-10 458,0 0-1448,0-5 720,0-1-2018,0-10 3016,0 4 1,-4-4 0,-1 5 0</inkml:trace>
  <inkml:trace contextRef="#ctx0" brushRef="#br0" timeOffset="4448">2436 7633 11850,'5'0'2609,"-1"0"449,-4 0-1079,5 35-1349,1-12-630,0 5 0,0 3 44,2-1 1,0-1-90,-5-11 1,1-1 44,4 5 0,-1-4 0,-6-8 0,4-4-450,-5 1 90,0-2-2917,0-5 2457,5-10 1,-8 2 0,3-8 0</inkml:trace>
  <inkml:trace contextRef="#ctx0" brushRef="#br0" timeOffset="5050">2425 7600 11041,'5'0'2968,"-6"-5"-2698,0 4 629,-4-4-809,5 5 720,0 0-1350,0-5 1260,0-1-91,0-5-1078,5-1-181,1 1 1350,10 0-720,-3 0-450,3 5 990,0 1-451,-4 5 1,0 0 900,2 10-720,-11-8 1349,12 18-1259,-9-12 629,0 13-719,-1-14 0,-5 8 449,-5-4-449,-1 1 0,-5 9-180,5-13 0,-4 12-90,3-13 90,-4 9 0,5-10-90,1 4 90,0-9-540,4 9-90,-4-9-2068,5 4-669,-5-5 0,4 0 2959,-4 0 0,-4 0 0,-3 0 0</inkml:trace>
  <inkml:trace contextRef="#ctx0" brushRef="#br0" timeOffset="9241">1602 5441 6633,'-12'0'0,"1"0"0</inkml:trace>
  <inkml:trace contextRef="#ctx0" brushRef="#br0" timeOffset="10284">578 5886 9747,'-5'5'2428,"1"-3"-2187,4 2 2188,0-4-1749,5-4-230,2 2 26,9-3-746,-4 0 437,4 4-167,0-9 90,-3 4 539,3 0-629,5-9-629,-2 3 494,-3 1 0,0-1-45,3 0-1889,-3 2 1260,-11 10-2468,-5 0 2926,0-5 1,-2 4 0,1-4 0</inkml:trace>
  <inkml:trace contextRef="#ctx0" brushRef="#br0" timeOffset="10643">723 5686 9871,'-3'-6'1709,"3"1"-1619,-5 5 630,5 0 989,10 15-1709,-8-12 90,18 12 180,-18-10-270,18-4-270,-17 4 450,21 5-90,-20-2 449,11 13-359,-15 6 270,-5 3-765,3-11 0,-2 0-1324,-4-2 1,0-1 817,-5 8 538,3-6 0,-1 0 0,3-3 0,-4 10 0</inkml:trace>
  <inkml:trace contextRef="#ctx0" brushRef="#br0" timeOffset="11447">501 6331 8972,'-6'12'2608,"2"-1"-2068,4-5-90,0-1 1529,0-5-1260,5 0-1168,-4-5-541,9-1 1080,-8-5 0,8-6-3367,-4 0 3162,0 0 115,-1 6 540,-5 1-540,0 4 0,0-5 0,0-6 359,-5-5-808,-1-1 1348,-15 0 1414,7 12-2403,-7 11 720,15 7-630,1-1 1079,0 9-1619,4-8 1260,1 24-1170,1-16 405,3 0 0,2 1-1214,5 11 719,1-2 585,-4-7 0,0 1 495,4-1-90,-6 8-450,-1-18-450,0 6 90,-4-7 450,9-1 1259,-9 4-1079,4-9 0,-5 4-540,0-5 900,0-5-1,0-1-1888,0-10 1889,-5 3-720,4-13 629,1 8-539,1 0-539,9 9 539,-9 4-540,9 3 1170,-8-3-630,7 10 0,-7-3 90,8 8-90,-9-4-90,9 0 629,-9 4-1528,9-4 179,-9 5-809,9-5-180,-9 4 540,4-9 1259,-5 4 0,-1-5 0,0 0 0</inkml:trace>
  <inkml:trace contextRef="#ctx0" brushRef="#br0" timeOffset="11632">645 6254 10861,'14'18'1079,"-5"-2"1,-2-2-1440,-6-11-2159,4 17 2519,-5-19 0,4 4 0,1-5 0</inkml:trace>
  <inkml:trace contextRef="#ctx0" brushRef="#br0" timeOffset="11836">634 6198 11580,'-5'-17'0,"1"5"-809,4 8 809,0 8 0,4-2 0,1 3 0</inkml:trace>
  <inkml:trace contextRef="#ctx0" brushRef="#br0" timeOffset="12398">801 6176 9961,'2'-7'1889,"-1"3"-1619,-1-1 0,0 3-270,0-3 0,0 0 180,-5 4-90,4-4-90,-4 5 270,0 0-360,-1 5-90,-6-4 270,6 9 0,1-3-180,5 9 180,0-4-90,0 9 0,0-14 270,5 13-181,-4-17-89,9 7 90,-3-20-269,4 2-1,-5-3 90,-1 1-90,-5 4 270,0-10-90,0 9-90,-5-13 90,4 12 0,-9-13 90,4 14-180,-1-8 540,-7-1-91,11 2-449,-12-2 0,14 6 180,-4 9 90,5-4-180,0 5 630,0 5-450,0-4-90,0 9 270,5-4-1,1 11 271,10 0-540,-7-4 0,0 1-630,3 5 1170,3 2-1440,-4 0 630,-3-13-1439,6 12 900,-12-14-1,3 0 720,-5-1 0,-2-5 0,0 0 0</inkml:trace>
  <inkml:trace contextRef="#ctx0" brushRef="#br0" timeOffset="12947">890 6075 11041,'2'-12'1349,"-1"-3"-1439,-1 14-180,-5-9 90,-1 14 360,0-8 0,1 9-180,0 0 0,4 1 540,-4 15-720,5-7 0,0 7 180,5 0-180,1-8 270,5 4-270,-5-17 180,-1-2 180,0-8-90,-4 4 90,4-10-180,-5 9-90,0-18 90,-5 21-180,4-15 450,-9 2-270,4 4-360,-5-13 180,5 14 720,-4-9-450,4 13-90,-1-7 0,2 14 629,5-4-179,0 5 630,0 5-1080,0-4 359,0 9-449,5-4 450,2 10-630,4-3 1440,0 8-1710,0-9 405,-5 3 0,-1 1-764,6 4-91,1 7-1708,-6-11 2698,-1-10 0,-7-1 0,0-5 0</inkml:trace>
  <inkml:trace contextRef="#ctx0" brushRef="#br0" timeOffset="13307">945 6075 9781,'2'7'1979,"0"-2"-1529,3-10-450,-4-6 360,4-2-360,0 2 270,-4 1-90,4 9-1,-5-19-89,0 16 90,0-15-180,5 17-180,-3-3 90,-2 5 360,-7 0-90,1 5 0,1 7 0,5 0-270,5 9 90,1-14-540,6 3-1259,-1-5 1799,0-9 0,-7 8 0,-1-9 0</inkml:trace>
  <inkml:trace contextRef="#ctx0" brushRef="#br0" timeOffset="13681">1012 5942 9602,'-3'-1'2338,"4"-3"-1798,-6 9-540,5 0 809,10 6-629,-8 1-90,8 0 0,-5 2 270,-4-11 1169,4 7-270,-5-10-1798,0 0-1,0-5 990,0-11-900,-5 7 450,4-21 0,-9 27 540,9-22-1,-4 22-988,5-11 539,0 12-450,10 2 360,-7 2 90,11 8-90,-7-9 0,4 9-90,-5-4-270,4 5 0,-9-5-90,4-1-269,-5 0 719,0 1 0,-2 5 0,0 0 0</inkml:trace>
  <inkml:trace contextRef="#ctx0" brushRef="#br0" timeOffset="14655">779 6676 11670,'-5'-12'3149,"-4"-3"-3060,8 14-448,-4-9 269,5 9 360,0-4-180,0 5-90,5 0-450,-4 0 450,9 5 90,-3-4 0,4 4-180,-5 0 90,-1-4-90,0 4 629,-4-5-449,9 0 0,-9 0-539,4-5 898,0-1 1,-4 0-900,4-9 1,-5 3 718,0-6-89,0 7 540,0 1-630,-5 9 540,4-9-91,-4 9-1168,5-9 269,0 9 360,5 6-450,1 2 540,6 9-90,-1-10 90,-5-1-90,4-5 0,-9 0 630,9 0-630,-4 0 0,0-5 90,-1 4-720,-5-9 540,5 4 0,-3-5 90,3-5 90,-5 4 450,0-5-540,0 6 539,0 0-1078,0 5 1168,0-4-1348,-5 4 719,3 0-630,-3 1 540,5 5 90,0 0 90,0 5-180,0-4 90,5 9 630,-3-4-630,3 0 90,-5 4-540,5-9 810,-4 9-90,4-8-270,-5 2 0,0-8 0,0 2-45,-2-13 0,-1-4 45,2 6-804,-3-5 1,3 0 803,6 12-2230,6 11 2589,1-2-1062,-1 7-377,-6-5 361,-5-4-990,5 4 2107,1-5-1028,1 0 2614,-2 0-1984,-5 0 0,0 0 0</inkml:trace>
  <inkml:trace contextRef="#ctx0" brushRef="#br0" timeOffset="14845">957 6331 10411,'2'-6'1799,"-1"1"-1709,-1 5 540,5 5-540,-4-4 179,14 9-898,-12-3-1800,12-1 2429,-14-1 0,2-5 0,-5 0 0</inkml:trace>
  <inkml:trace contextRef="#ctx0" brushRef="#br0" timeOffset="14932">901 6231 6363,'0'0'0</inkml:trace>
  <inkml:trace contextRef="#ctx0" brushRef="#br0" timeOffset="15207">945 6131 11131,'9'-6'1079,"-3"1"-359,-6 10-1,0-4 2557,5 14-2486,5-2 1,1 1-656,-3 1 0,-1 1-135,6 1 0,0 0 90,-4-1 0,-2-2-90,1 0 0,7 12 90,-14-14-180,9-1-719,-9-1 359,4-8-1529,-5 3 1731,0-5 1,-2 0 0,0 0 0</inkml:trace>
  <inkml:trace contextRef="#ctx0" brushRef="#br0" timeOffset="15494">990 6254 16258,'12'-17'2788,"-3"10"-2608,2-8 450,9-1-990,-6-2 270,3-5-3187,-2-3 797,-14 18 2480,4-7 0,-7 15 0,0 0 0</inkml:trace>
  <inkml:trace contextRef="#ctx0" brushRef="#br0" timeOffset="16650">1179 7088 11311,'3'6'2518,"-1"-1"-539,-2-5-5256,0 0 2994,0-5 0,-2 4 1,-1-4-1</inkml:trace>
  <inkml:trace contextRef="#ctx0" brushRef="#br0" timeOffset="17424">1157 4651 12120,'2'6'990,"0"-1"-541,-2-5-1109,0 0 1,0 0-1</inkml:trace>
  <inkml:trace contextRef="#ctx0" brushRef="#br0" timeOffset="18048">2836 4940 14279,'6'7'1439,"-1"-2"-270,-5-5-1708,0 0-2738,-5 0 3106,9-5 1,-8 3 0,9-3 0</inkml:trace>
  <inkml:trace contextRef="#ctx0" brushRef="#br0" timeOffset="22090">5639 1769 12210,'6'0'1889,"-1"0"-1169,-10-5-451,4 4-179,-4-4-90,5 5 360,0 0-270,0 5 180,0-4-180,0 4 629,0 0-449,0-4 450,0 24-360,0-10-1,2 9 1,1 4-585,-1-9 1,2-1 268,1 0 1,1-2-1035,0 9 990,4-19-226,-9 1 226,9 2 0,-13-2 0,11 4 0,-11-5 90,13 4-90,-4-4 0,0 0 180,4 4 1043,-4-9-1223,0 4 353,-1-5-353,0 0 0,-3 0 450,7 0-450,-2-5-90,4-1 180,0 0 0,-5-4-90,4 4 0,-4-5-360,1 0 810,7-10-450,-11 7-450,12-7 450,-14 10-45,4-5 0,0 1 45,-4 4 135,6-16 0,1-1-135,-5 16 225,2-4 0,-1 1-225,-4 5-270,0 4 270,0-5 360,0 0-270,0 5-90,0-4 0,0 9-270,0-9 809,0 4-449,0-1 90,0 2-180,0 5 0,0-5 90,0 4-90,0-4 90,0 5 90,0-5 0,0 4-90,0-4-3367,0 5 2457,0 5 1,0-4 0,0 4 0</inkml:trace>
  <inkml:trace contextRef="#ctx0" brushRef="#br0" timeOffset="23516">3848 5964 13110,'-10'0'3276,"2"0"0,8 0-1823,25 0-1633,-9 0 315,14 0 0,2 0-135,-9 0 150,-1 0 0,4 0 0,-3 0 254,-5 0 1,-2 0-405,4 1 0,-1-2 90,6-4-180,-24 4-180,4-4-3007,-5 5 1247,0 0 2030,0-5 0,-2 4 0,-1-4 0</inkml:trace>
  <inkml:trace contextRef="#ctx0" brushRef="#br0" timeOffset="26085">12424 5686 11400,'2'-6'1440,"0"1"-361,3 0-809,-4 4 90,4-9-270,-5 9 359,0-4-269,0 5 900,0 10-631,0 7-359,0 2 90,0 11 360,0-16-450,0 12-630,-5-9 540,4 6 90,-4-11 0,5-2 90,0-10 540,0 0-720,0-5-540,0-1 540,0 0 0,0-14 0,5 16 0,-4-21 0,4 18 450,0-9-540,-4 5-450,9-5 540,-9 8 540,9-12-540,-9 18 0,9-8-90,-3 10 0,4 10-360,5 12 495,-10-5 0,0 1-45,0-3 0,-1 0 270,0 15 359,0-22-359,-3 7 0,2-14-270,-4-1 0,0-6 0,0 0 0,5-4 0,-3 3 90,8-14-180,-7 5 0,0-1 0,8-4 0,-5-9 540,4 24-450,-9 0 90,4 1 360,-5 5-540,5 0-180,2 5-180,4 1 630,0 5-180,-5 0 180,4 10 270,-9-12 0,9 16-900,-9-18 270,4 9-450,-5-9-2608,0 2 2518,0-7-2338,0 3 2630,0-5 1,-2 0 0,-1-1 0</inkml:trace>
  <inkml:trace contextRef="#ctx0" brushRef="#br0" timeOffset="26568">12824 5742 12660,'8'-11'809,"-4"5"451,1-14-1081,-10 16-89,4-11 540,-14 15-360,2 10-180,-4 2-180,6 6 90,1 3 90,9 1 0,-4-8-90,5 0 0,5-14 0,-4 0-90,9 0 90,-9-4-90,9-3 90,-4-4 0,0 0 0,4 5-90,-8-4 90,2 9-90,-4-4 360,0 5 449,0 5-539,5 1-449,2 5 808,-1 5-719,4-8-2338,-4 1 719,5-9 1799,5 0 0,-6-5 0,3-1 0</inkml:trace>
  <inkml:trace contextRef="#ctx0" brushRef="#br0" timeOffset="26815">12980 5552 12930,'3'1'2158,"0"-1"-1258,-8 5-720,4 1 90,-4 5-1,5 0 541,0 10-900,0-7 180,0 17 180,0-18-1529,0 8-1260,0-5 1709,0-3-2428,0 3 3238,0-10 0,-3-1 0,0-5 0</inkml:trace>
  <inkml:trace contextRef="#ctx0" brushRef="#br0" timeOffset="27506">12891 5664 12570,'3'0'719,"0"0"271,-3 0-990,5 0 0,1-5 180,5 4 0,0-4-90,0 5 89,5 0-179,-3 0 90,8 0 90,-9 0 90,9 0-180,-8 0 0,8 0-90,-14 0 90,13 0 0,-12 5-90,3-4 90,-1 4 0,-9 0 0,9 1 90,-9 10 0,4 1-90,-5 1-90,0 3 0,0-14 0,0 13 0,0-18 0,0 8 90,0-10-90,-5 0-90,4-5 90,-4 4 0,5-9 0,0 9 0,0-4-90,0 0 90,0-1 180,0-5-180,5 0-540,1-5 900,5 3-360,-5-3-90,9 5-360,3 0 450,5 5 1439,0 6-1619,-12 6 360,-6 0-720,0 4 540,-4-4 1170,4 10-1170,-5-8-630,0 7-2647,0-4 2327,0-4 950,0 3 0,-3-10 0,-1 0 0</inkml:trace>
  <inkml:trace contextRef="#ctx0" brushRef="#br0" timeOffset="27712">13236 5586 13110,'-3'-12'1888,"2"2"-2607,1 10-1530,0 0 630,0 5 1619,0-4 0,-4 4 0,0-5 0</inkml:trace>
  <inkml:trace contextRef="#ctx0" brushRef="#br0" timeOffset="28009">13325 5619 12570,'9'0'2159,"5"0"-1530,4 0 1,-2 9 0,0 2-541,-1-1 1,-4 5 0,-2 1-90,-9-4 540,0 9-810,-5-8-1079,-2-2 449,-4-1-359,0-9 540,5 4 719,-4 0 0,5-4 0,-4 4 0</inkml:trace>
  <inkml:trace contextRef="#ctx0" brushRef="#br0" timeOffset="28280">13491 5619 12660,'15'-16'2968,"-9"9"-2878,4-3 2788,-10 15-2698,-10 16 180,-2 4-360,-1 3 540,3-2-540,10-13 90,0 3-630,0-5-989,5 0-1349,6 5 1708,2-9 1170,8 3 0,-12-10 0,2 0 0</inkml:trace>
  <inkml:trace contextRef="#ctx0" brushRef="#br0" timeOffset="29805">1301 4829 11400,'0'0'0</inkml:trace>
  <inkml:trace contextRef="#ctx0" brushRef="#br0" timeOffset="31928">4705 6554 12930,'-1'-5'3238,"3"4"-2069,-7-4-989,5 5 0,0 0-180,5 0 90,6 0 0,1 0 449,14 0-359,-2 0-90,0 0-449,2 0 403,-10 0 1,0 0-134,10-5-693,-4 4 0,-2 1 872,-1-5-1027,12 5 937,-18 0 270,18 0 360,-17 0-451,7 0 271,-15 0-720,4 0 720,-8 0-360,2 0-1619,-4 0-1748,0-5 2218,0 4 1059,0-4 0,-3 5 0,-2 0 0</inkml:trace>
  <inkml:trace contextRef="#ctx0" brushRef="#br0" timeOffset="35757">2781 5352 9871,'6'-6'0,"-7"1"450,0 5 1079,-9 0-809,4 0-360,-5 0-1,5 0 91,1 0 180,5 0-540,-5 0 90,4 0-90,-4 0 179,5 0 361,5 0-540,-4 0 450,14 0-91,-13 0-988,23 0 89,-11-5 450,13-1 0,-10 0 270,-1-2 0,-1 1-270,0 4-225,5-6 0,1-1 225,4 2 540,4-3-540,-13 6 0,-11 5-360,-5 0 810,-5 0-540,3 0 180,-3 0-720,-4 5 630,6-4 0,-17 9 0,18-8-90,-13 7 90,-1 3 0,2-5 0,-7 8 90,10-9-90,-5 5-360,8-5-449,-2-1 269,10-5-539,0 0 1079,5-5 0,1 4 0,6-4 0</inkml:trace>
  <inkml:trace contextRef="#ctx0" brushRef="#br0" timeOffset="38712">1613 2871 10141,'3'0'1889,"0"0"1387,-3 0-345,5 0-2931,-4 0 90,9-5-1,-4 4 181,11-9 450,5 3-540,-4-4-90,4 5 90,-6-4-90,-9 4 0,8 0-90,-14 1 269,4 0-89,0 4-180,-4-4 180,4 5-1000,-5 0 1,-8 0 0,-2 0 0</inkml:trace>
  <inkml:trace contextRef="#ctx0" brushRef="#br0" timeOffset="39496">4382 3561 13110,'10'-5'-820,"-3"3"1,-9-2 0,-2 3 0</inkml:trace>
  <inkml:trace contextRef="#ctx0" brushRef="#br0" timeOffset="40566">2280 7956 13649,'5'6'1529,"-1"-1"-989,-4-5 2518,0 0-3058,0-5 0,-4 4 0,-1-4 0</inkml:trace>
  <inkml:trace contextRef="#ctx0" brushRef="#br0" timeOffset="41601">5339 4039 14189,'5'5'1349,"-1"-4"-899,-4 4 989,0-5-989,5 0 0,-3 0-91,3 0 721,0-5-810,1 4 179,10-9-269,-4 4-3212,14-10 3032,-7 4-90,-3 2 0,0-1-315,-1-1 1,-1 1-136,4-2-944,-6 1 0,-4-1 1484,-7-4 0,0 3 0,-7-1 0</inkml:trace>
  <inkml:trace contextRef="#ctx0" brushRef="#br0" timeOffset="42207">5239 3349 13739,'5'0'3276,"-1"0"0,-4 0-2092,5 0-1274,-4 0 360,9-5-180,-4 4 89,5-9 271,6 4-360,-5-5 450,14 0-360,-12 5-90,7-4 0,-10 3-90,0 1 180,10-9-270,-7 13 270,7-8-91,-15 5 91,-1 4-3457,0-4 0,-4 5 2457,4 0 1,-14 0 0,-3 0 0</inkml:trace>
  <inkml:trace contextRef="#ctx0" brushRef="#br0" timeOffset="44767">1602 5475 11850,'3'0'1349,"0"0"-989,-3 0 360,-5-5 179,-1 3-539,-5-3-270,4 5 180,-3 0-180,9 0 450,-9 0-450,9 0 179,-9 0-269,4 0 360,-5 0-90,-5 5-180,3-3 359,-2 2 1,-1 2-989,1 0 674,-1-4 0,1 2-225,8 6 180,-8-9-90,9 4 449,-1 0 1,3-4-900,-1 4 450,3 0-449,-3-4 988,0 4-449,4-5 0,-9 5 360,9-4-450,-4 4-540,-5 5 540,8-7 90,-13 12 0,9-9-180,-1 0 90,-3 4 360,4 1-360,0-4-360,-4 13 450,9-17-90,-4 21 0,5-20-90,0 16 180,-5-14-90,4 10 90,-4 6-90,5-3 360,0 2-360,0-15 0,0 4-90,0-4 180,5 15 90,-4-2-360,4-2 270,0 3 360,1-3-450,0-3 90,4 6 359,1-4-179,-3-3-180,7 8-360,-9-10 270,0-4-90,9 12 180,-8-10 0,5 7 0,-7-11-90,0 0 180,1 1-180,5 5 0,-5-5 450,4-1-360,-4 0 0,10-3-180,-8 2 90,7-4 0,-14 0 0,14 0-90,-8-4 270,9 2-180,-9-3-90,3 5 90,-4 0 0,10-5 0,-4 4 0,4-4 180,1 0-180,-10 4-180,13-14 180,-8 3 0,6-1 180,-2-1-180,-5 7-90,-5-4 0,4-5 180,-9 9-90,9-8 90,-9 9 0,14-10-270,-12-2 270,12 1 89,-9-9 1,0 8-90,4-5-180,-9 2 180,4 14 180,0-18-180,-4 12 0,9-10 0,-8 2-90,3 14 90,-5-13-90,0 13 180,0-19 0,0 7 0,-5-8-180,-2 15 90,1-3 0,-4 14 89,4-14-89,0 12 270,-9-17-360,12 18 0,-11-8-90,12 5 180,-8 4 0,4-4-90,0 0 90,-4 4-90,4-4-90,-5 0 90,4 4 90,-2-4-90,2 5-90,1 0 90,-4 0 90,9 0-180,-9 5 180,4-4-180,0 4 90,-4-5 90,8 0-90,-7 0 0,7 0-90,-3 0-730,5 0 1,-2 0 0,-2 0 0</inkml:trace>
  <inkml:trace contextRef="#ctx0" brushRef="#br0" timeOffset="46718">1869 5808 12120,'4'0'1619,"-1"0"-2439,-3 0 1,-3-5 0,-1-1 0</inkml:trace>
  <inkml:trace contextRef="#ctx0" brushRef="#br0" timeOffset="47408">1857 5886 10141,'4'0'2339,"0"0"937,-4 0-526,0-5-2750,0 4-1079,0-4-990,0 5 360,0-5-360,0 4 360,0-4 1709,0 5 0,-4 0 0,0 0 0</inkml:trace>
  <inkml:trace contextRef="#ctx0" brushRef="#br0" timeOffset="49183">1212 4729 9332,'7'0'0,"-3"0"0</inkml:trace>
  <inkml:trace contextRef="#ctx0" brushRef="#br0" timeOffset="49728">2947 4963 12390,'1'6'630,"-1"-1"-1200,0-5 0,0 0 1</inkml:trace>
  <inkml:trace contextRef="#ctx0" brushRef="#br0" timeOffset="50275">1446 7122 13110,'3'0'359,"0"0"-3636,-3 0 2927,0-5 0,-3 3 0,0-3 0</inkml:trace>
  <inkml:trace contextRef="#ctx0" brushRef="#br0" timeOffset="51064">1535 6866 12210,'3'6'630,"0"-1"-540,-3-5-3367,0 0 2859,0-5 0,-3 4 1,0-4-1</inkml:trace>
  <inkml:trace contextRef="#ctx0" brushRef="#br0" timeOffset="52007">1557 6777 10141,'4'0'-30,"-4"-5"0,-4-2 0</inkml:trace>
  <inkml:trace contextRef="#ctx0" brushRef="#br0" timeOffset="52402">1201 4774 9602,'11'0'0</inkml:trace>
  <inkml:trace contextRef="#ctx0" brushRef="#br0" timeOffset="52783">2714 5119 13020,'12'12'-90,"-2"-2"180,-10-10-910,0 0 1,-5 0 0,-1 0 0</inkml:trace>
  <inkml:trace contextRef="#ctx0" brushRef="#br0" timeOffset="57356">1201 7199 12210,'-3'0'900,"0"0"629,3 0-1439,-5 0 89,4 0-89,-4 0 2159,5 0-1979,5-5-180,-4 4 360,9-9-810,1-1 450,6-6-1014,1 0 834,-2 1 90,-5 4 90,5-9-90,-4 8 279,5-8-279,-6 10 0,-5-1-269,4 1 269,-4 5 90,0-4-90,-1 9 1177,-5-4-997,0 5 186,-5 5-366,4 1-180,-9 5 180,4 0 0,-5 1 360,0 9-810,-1-8-384,6 3 924,1-6-90,5-9 0,0 4-3277,0-5 0,0-5 2531,0 4 1,-2-4 0,-1 5 0</inkml:trace>
  <inkml:trace contextRef="#ctx0" brushRef="#br0" timeOffset="58466">1768 8034 11490,'4'-6'1170,"-1"1"-181,-3 5 1440,0 0-2429,0-5 0,-3 4 0,-1-4 0</inkml:trace>
  <inkml:trace contextRef="#ctx0" brushRef="#br0" timeOffset="59313">1724 8012 11850,'4'0'0,"-1"5"450,-3-4-360,0 4-3238,0-5 2338,0-5 810,0 4 0,-3-4 0,-1 5 0</inkml:trace>
  <inkml:trace contextRef="#ctx0" brushRef="#br0" timeOffset="59708">1246 7110 10681,'2'7'1439,"1"-2"-1439,-3-5-1093,0 0 1,0 0 0</inkml:trace>
  <inkml:trace contextRef="#ctx0" brushRef="#br0" timeOffset="60699">5216 5942 12930,'1'5'1079,"1"-4"-809,-7 4 90,5-5-360,0 0 0,-5 0-720,4-5-1709,-4 4 2429,5-4 0,-4 5 0,-1 0 0</inkml:trace>
  <inkml:trace contextRef="#ctx0" brushRef="#br0" timeOffset="61736">8331 5864 11041,'12'0'1349,"-3"0"-1349,-9 0 180,0 0-90,0-5-90,0 4-3277,0-4 3196,0 5 1,-5 0 0,0 0 0</inkml:trace>
  <inkml:trace contextRef="#ctx0" brushRef="#br0" timeOffset="63378">10622 6020 13289,'-8'0'2609,"2"0"-2069,6 0 179,0 0-629,0 5 90,0-4 0,0 4 629,5-5-719,-4 0-90,14 0 450,2 5-360,2-4 540,12 4-450,-13-5-315,0 0 0,2 0 674,1 0 1,2 0-1277,2 0 1,2 0 0,-2 0 781,3 0 0,1 0 15,0 0 0,3 0 0,0 0-240,-7 0 0,1 0 0,-1 0 1,-1 0 269,-1 2 0,-2 0 0,3-1-45,2 0 0,3-2 0,-2 1 0,-8 1 314,-2 4-134,1-4 0,-2-2-45,-8 1-90,8 0 90,-10 0 2417,-1 0-2507,-5 0 1320,5 0-1410,-4 0 90,4 0-2608,-5 0 899,0-5-900,0 4 1440,0-4 259,0 5 1,-5 0 0,-1 0 0</inkml:trace>
  <inkml:trace contextRef="#ctx0" brushRef="#br0" timeOffset="65372">1157 5007 11041,'-4'0'3238,"1"0"-1349,3 0-900,0-5-899,0 4 270,0-9-180,10-1-630,-3-1 450,10-4-450,-1-5 1080,1 7-405,-4-1 0,1-1-1215,10-2 1530,-2 0-843,-11 3 933,-6 14-1170,-5-4-90,0 5 630,0 5 450,-5-4-360,4 4-90,-9 0-450,4 1 450,-5 1-90,0 7 0,0-11 90,-6 17 0,5-13 843,-4 4-213,5-1-630,5-4-1080,-4 5 1080,3-4 0,1-2 450,1-5 90,5 0-1080,5 0 0,1-5 540,11-6 0,-5 3 540,9-7-540,-13 9-540,11-5 540,-11 0 540,8 0-1170,-5 0 630,0 4 90,-5 2-180,-1 5 90,-5 0-90,0 5 90,-5-3 90,4 3-90,-4-5 0,0 5 0,4-4 90,-4 4-180,5-5 180,-5 0-90,4 5 0,-4-4-90,5 4-730,0-5 1,-2 0 0,-1 0 0</inkml:trace>
  <inkml:trace contextRef="#ctx0" brushRef="#br0" timeOffset="67018">1390 3972 9062,'3'0'0,"0"5"450,-3-3 89,0 2-944,0-4 0,-3 0 1,0 0-1</inkml:trace>
  <inkml:trace contextRef="#ctx0" brushRef="#br0" timeOffset="67962">5216 6587 8615,'-11'0'0</inkml:trace>
  <inkml:trace contextRef="#ctx0" brushRef="#br0" timeOffset="69875">9843 6476 10951,'9'6'3276,"-2"-1"-2325,-7-5-1671,0 0 1,0 0 0</inkml:trace>
  <inkml:trace contextRef="#ctx0" brushRef="#br0" timeOffset="71264">13113 3961 14369,'4'-28'1349,"-1"11"-989,-3 12-270,0 6 270,0 14-181,0-8 91,0 14-90,0-5 0,0 0-90,0 10-1177,0 0 0,0 0 1536,0 0-359,0 2 0,0 1-306,0-8 0,0 0 351,0 2 0,0 0-90,2-3 0,1-3-45,3 0 360,10-1-450,-3-9 180,8-7 450,-9-2 1601,9-13-2590,2-2 673,-6-6 1,-1-2-225,-3 9 0,-1-1-1093,-2-5 1,-2-2 0,0 3 1082,3-6 40,-7 6 0,-1-4 0,1 4 60,7-8-60,-8 8 0,-1-3 0,0 3-30,3-7 225,-5 12 0,0 0-1305,0 1 361,-5 14-540,3-4 3661,-3 5-5679,5 5 1517,0-4 1760,-5 4 0,1 0 0,-5 1 0</inkml:trace>
  <inkml:trace contextRef="#ctx0" brushRef="#br0" timeOffset="71727">13491 3917 14009,'10'0'450,"-5"0"179,0-5 1800,5 19-2339,-3-6-180,4 15 0,-1 6 330,-5-8 0,-1 0 0,0 0-371,2 5 0,-1-1 491,-2 4 0,-1-2-270,3 0 539,-4-7-449,4 1 0,0-17-90,-4-4-90,4 0-90,0-4 90,1-3 0,0-4 90,4 0-90,-3 0 262,-1-5-352,4-1 90,-4-6 0,5 6 0,-2-8 0,-2-1-90,1 2 269,-3 3 1,0-4 0,0 4-539,1-5 493,-3 9 1,0 2 45,2 4-1439,-5 6 629,0 5-2647,0-5 978,0 3-400,0-2 2699,0 4 0,-4-1 0,-1 1 0</inkml:trace>
  <inkml:trace contextRef="#ctx0" brushRef="#br0" timeOffset="72386">13903 3872 12840,'5'0'1169,"0"0"90,-5 0-899,0 5 989,5 16-810,-4-1 1,-2 3 0,2-1-540,1-1 0,1 1 0,-3 0 0,0 2 0,0-3-135,0-4 1,0-2 763,0 10 451,0 2-631,0-11-808,5-15 269,-4-2 135,8-10 0,2-4 44,-2-5-89,1 7 0,1-1-180,-6-2 1,1 1 89,10-5 90,-9-7 0,8 16-90,-13 1 90,7 9 450,-7-4-450,8 5-180,-4 10 180,0-3-270,9 19 270,-8-2 0,5-1 135,-2-5 0,-1 0 45,-5-3 134,9 3 1,-1 0-135,-10-10 180,13 12 0,-8-19-270,14-1 0,-8-1-90,8-19 89,-14 17 1,1-11 0,-2-2-180,-3 7 0,12-12 1,-9 0 89,0 3 0,-1 2 0,0 0-1842,1-8 1842,1-3 0,3 0 89,-9 3-134,4 5 1,0 1 44,-4-2 44,4 4 1,0 1-314,-4 8-1261,4-8-89,-5 9 1213,0 0-2871,0 1 2750,0 5 0,0 0 0</inkml:trace>
  <inkml:trace contextRef="#ctx0" brushRef="#br0" timeOffset="74516">5183 7110 10771,'5'0'719,"-1"0"990,-4 0-1978,5 5-181,-4-3 450,4 3-990,-5-5 720,0 0 0,-4 0 1,-1 0-1</inkml:trace>
  <inkml:trace contextRef="#ctx0" brushRef="#br0" timeOffset="77337">7485 7144 9961,'4'0'2969,"-1"0"-2070,-3 0-719,0 5 630,0-4-721,0 4-89,0-5 0,5 0 180,1 0-180,1 0 0,3 0 0,1 0 0,1 0 0,4 0 0,-9 0-90,7 5 90,9-4 180,2 4-1786,-9-5 0,0 0 1606,1 0 90,-1 0-1200,5 0 1200,-2 0-343,4 0 0,1 0 253,-5 0 0,-1 0 0,11 0 0,2 0 149,-8 0 1,2 1 0,-2-2-105,5-1 0,0-1 996,3 3 0,-3-1-1041,-1-4 1535,-11 5-1625,3 1 1,-2-2-361,-4-4-1079,17 4-90,-30-4 1834,0 5 1,-5 0-1,0 0 1</inkml:trace>
  <inkml:trace contextRef="#ctx0" brushRef="#br0" timeOffset="78784">11334 7288 10861,'6'0'899,"-1"-4"-899,-5 2-1259,4-3 1259,-2 5 0,3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5:42.5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11356 6866 8162,'6'-7'-68,"-1"3"1,-10 4 0,-1-1-1</inkml:trace>
  <inkml:trace contextRef="#ctx0" brushRef="#br0" timeOffset="3732">11200 5764 11131,'6'5'3276,"-1"1"-1785,-5 0-412,0 4-719,0-9 0,0 4 180,0-5-720,0-5 180,0 4-810,9-9-359,9-1 359,0 4-89,4-8-2378,4 9 3196,-6-5 1,7 4 0,-11 2 0</inkml:trace>
  <inkml:trace contextRef="#ctx0" brushRef="#br0" timeOffset="4131">12246 6331 15178,'17'-8'-570,"1"-1"1,0-2-1,-1 1 570,0 4 0,0 0 0,9-10 0,-1 5 0</inkml:trace>
  <inkml:trace contextRef="#ctx0" brushRef="#br0" timeOffset="4516">11211 7344 15088,'1'10'2519,"2"-7"-2339,-7 6-720,9-13-89,-4 2-1010,10-7 1,3-2 1411,-4 3 1,3-3 0,0 1 0,-2-1 0</inkml:trace>
  <inkml:trace contextRef="#ctx0" brushRef="#br0" timeOffset="5659">10377 8379 16618,'-1'5'1888,"3"-4"-1258,-7 4-450,5-5 90,0 0-1080,0-5 91,5 4 719,6-19 0,3 12 0,5-14 0</inkml:trace>
  <inkml:trace contextRef="#ctx0" brushRef="#br0" timeOffset="8042">10499 6153 10141,'5'-9'0,"-2"6"720,-3-17-181,0 18 181,0-18-720,0 18 360,0-18-720,0 17 810,-5-11-810,-1 7 630,0 1-180,-4-4-90,9 9 360,-9-4-270,3 0-180,-9 4-180,4-4 720,-9 5-361,8-5-89,-3 4 180,5-4-180,0 5-269,-10 0-91,7 0 270,-12 5 360,14-4-270,-4 9-360,4-9 360,6 9 270,-9-4-270,8 5-90,-14 5 450,3 7-271,1-10-179,6 5 1,1-1 179,-2-7-1,0 11 91,2-6-180,4 2 270,-5 11-360,0-9 90,5 6 0,1-18-180,5 14 180,0-9 0,-5 10-180,4-10 180,-4-1 540,5 9-540,0-17-450,0 27 630,0-21 90,0 17-270,5-9 0,1 0-270,5 4 90,-5-13 720,9 17-630,-12-17 180,11 18 0,-2-8-180,0-1 180,4-1-90,-5-10 90,-4 4-90,12-4 180,-10 0 0,12-1-450,-10-5 180,5 0 270,7-5-270,-10 4 0,10-8 0,-1-2 90,-9 3 0,9-2 0,1-1 0,-9-5 0,7 8-180,-5-12 180,-3 13 0,3-9 180,-5 5-450,5 0 270,-8-1-90,11-4 90,-11 4 450,8-9-450,-5 9 0,-5-4 0,4 4 90,-8 1-90,7 0 0,-7 0 0,3 5 0,-5-9 0,0 8 0,0-14 90,0 8-270,0-3 270,0-5 180,0 8 90,0-18-270,0 22 269,0-21-179,-5 12-90,3-1 0,-8-1-90,9 14 180,-9-5-90,9 5-90,-4 1 90,0 0-90,4 4 0,-9-4 0,9 5 90,-4 0-90,5-5-90,0 4 0,-5-4 90,4 5 90,-4 0-910,5 0 1,-4 0 0,0 0 0</inkml:trace>
  <inkml:trace contextRef="#ctx0" brushRef="#br0" timeOffset="8219">10577 6142 10681,'5'0'-180,"-2"0"0</inkml:trace>
  <inkml:trace contextRef="#ctx0" brushRef="#br0" timeOffset="8949">10889 4762 9602,'5'0'3276,"-1"1"-1875,-4-1-861,0 4-271,0-2-269,15-7 0,-6-3 0,13-8 0</inkml:trace>
  <inkml:trace contextRef="#ctx0" brushRef="#br0" timeOffset="10877">2970 7122 10951,'6'0'1619,"-1"0"-1349,-5 0-180,5 0-90,-3-5-270,2 3-450,-4-3-989,5 5 720,-3 0 89,3 0 900,-5 0 0,0 0 0</inkml:trace>
  <inkml:trace contextRef="#ctx0" brushRef="#br0" timeOffset="11177">3604 7088 8252,'7'-6'1080,"0"1"-2160,-7 5 1080,0 0 0,0 0 0</inkml:trace>
  <inkml:trace contextRef="#ctx0" brushRef="#br0" timeOffset="11574">3159 7133 8072,'7'0'-180,"-2"0"0,0 0 0,0 0 1</inkml:trace>
  <inkml:trace contextRef="#ctx0" brushRef="#br0" timeOffset="12835">3426 6710 13110,'1'6'1888,"0"-1"-1078,-1-5-900,0-5 180,0 4 180,5-4-450,6 0 180,-3 4 0,6-9-90,-2 9 90,0-9-45,14 4 0,4 0 90,-15 0 0,1 0 75,11 0 0,4 1 0,-1 0-30,-2-1 0,-1 1-45,-1 1 0,0 2-90,-2-1 0,-2 1 135,-4 2 44,-2 0 1,0 0-135,3 0 0,2 0 180,5-5-270,-11 4 90,11-4 180,-15 5-270,0 0 90,-4 0-269,-2 0-824,-5 0 1,0 0 0</inkml:trace>
  <inkml:trace contextRef="#ctx0" brushRef="#br0" timeOffset="13370">3937 6521 11490,'3'-7'2699,"-1"12"-2969,-2-2 90,5 12 180,-4-14 270,9 4 0,-9 0-270,9-4 0,1 9-270,1-4 450,10 0-270,-15-1-90,18 0 180,-17-4 0,14 4-270,-16-5 810,-1 0-540,-5 0 180,0 5 0,0 2 90,-5 9-91,-1-9-89,-1 8 0,-3-4-90,4 1 360,-5 9-360,5-8 180,-9 8-180,12-14 180,-11 13-180,7-13 90,1 5-180,1-3 90,5-7-540,-5 3 90,4 0-1438,-4-4 1888,5 4 0,-2-5 0,0 0 0</inkml:trace>
  <inkml:trace contextRef="#ctx0" brushRef="#br0" timeOffset="14944">4293 6743 10321,'3'13'3276,"0"-4"-2324,-3-9-593,0 0-269,0-4 90,0 2-180,0-3 0,5 0 0,-4 4 90,14-14-90,-8 3 0,10-5 0,-6-9-90,0 12 90,-6-1 0,1-1-90,2 2 0,0 0 45,-1-3 0,-1-1 0,0 2 1,-1-1-136,-2-2 0,-1 1 90,-2-2 135,2 2 0,1 0-583,-2-1 268,4-3 270,-5 6 90,0 0 90,0 9-270,0-8 90,0 9 90,-5-10-270,-1 8 358,-6-2-808,6 10 810,1 5 180,5 1-720,-5 10-269,4 2 899,-4 4 89,5-5-89,0-6-540,0 4 360,0-2 180,0 9-90,0 0 270,0 5-226,0-7 1,0-1-45,0 7-135,0-1 0,0 0-715,0 1 625,0-6 0,0-1 225,0 3 90,5-1-180,-4-9-90,9-1 0,-8-1-90,7-4 180,-7 1-90,8 3 180,-4-9-270,10 4 90,-4-5 90,10-5-180,-5-1 670,0-1-760,-6-2 180,-1 7-270,6-22 180,-2 14 90,-5-5 0,-2-1 0,-2 3-90,-5-3 90,0 5 90,0-5-180,0 4 90,0 1 0,0 1 90,0 8-90,0-7-180,0 7 180,0-3 0,-5 5 0,4 0-269,-4 5 359,5-3 89,-5 7-179,4-2 0,-9 4 0,9-5 90,-4 4 0,5-4-90,0 5 0,0 0-90,0 0 180,0 1 90,0-1-270,0 0 360,0 0-90,0 0-90,5-5 0,-4 4 0,9-9 0,-9 4 0,14 0-90,-13-3 90,18 2 90,-7-8-180,4 2 0,-1-8-90,-5 9 90,5-14 0,-3 8-90,3-9 90,0 0 90,-8 8-90,2-5 0,-1-3 90,-6-4-90,7-9 90,-25 23-180,6 14 0,-7 14 180,6 5-180,9-3 90,-4-7 0,5-2-360,5-14 270,-4 4-270,9-10-180,-4-11 540,1 2-89,-3-7-1,-3 15 269,3-4 1,-2 9 270,3 1-270,-5 1 360,5 14-450,1-8 0,5 10 0,-5-6 0,-1 0-90,0-5 89,1 4-358,1-9-631,2 4-89,-7-5-450,8 0-1,-9 0 1440,9-5 0,-12 4 0,2-4 0</inkml:trace>
  <inkml:trace contextRef="#ctx0" brushRef="#br0" timeOffset="15320">4860 6599 10231,'17'-13'3276,"2"3"-2594,-13 15-232,0-4-91,4 9 181,1 1-270,-3 12-360,1-5 315,-8 0 0,-2 0 854,1-3-899,0 6-450,0-16 360,0-10-180,0 4 0,0-14-90,0 12-539,0-16 539,0 11-90,0-8-2092,0 5 2002,0 0-2917,5-5 1427,2 3 1755,-1-3 0,-5 5 0,-5 0 0</inkml:trace>
  <inkml:trace contextRef="#ctx0" brushRef="#br0" timeOffset="15741">5027 6576 11311,'5'18'3276,"4"-2"-2505,-8-5-591,4 0-90,-5 0 0,0 0 180,0 0 0,0 5-180,0-3 0,0-2 269,0-1 1,0-4 270,0 0-360,0 4 0,0-9-270,0 4 0,0-15-90,0 8-180,0-13 90,0 9-360,0-20 450,5 11-90,-4-16 90,9 9 180,-4 8-270,5-6 180,-4 19 0,3-4 0,-9 5 180,9 5-90,-4 1 90,5 6-180,-5-1 90,4 5-90,-9-4 270,4 9-180,-5-9-270,0 5 90,0-6-270,0 0-89,0-5-811,0 4 451,0-9-2429,-5 4 3238,4-5 0,-8 0 0,4 0 0</inkml:trace>
  <inkml:trace contextRef="#ctx0" brushRef="#br0" timeOffset="16289">5261 6676 9871,'10'-5'2789,"-4"4"-2519,3-9-450,-7 9 180,3-4 0,-5 0 360,0 4-91,0-9-179,0 9 0,0-4 90,-5 0 90,-2 4-270,1-4 180,-4 5 180,4 5-90,0-4 269,-4 9-449,4-4 0,0 5-90,-4 0-180,8 5 270,-8-3 90,9 3-180,-4-10 0,5 4 90,0-4-270,0 0-90,10-6 180,-7-1 810,22-9-360,-2 14-360,-3-8 0,0-1 0,0 4 0,-5-10 0</inkml:trace>
  <inkml:trace contextRef="#ctx0" brushRef="#br0" timeOffset="16795">5383 6420 12570,'1'30'409,"0"-1"1,0 1-1,1-1 1,-1 1-1,0-2 1,0-1 0,0-2-1,0-4 902,-1 9-2210,5-55 809,1 9 0,2-3 0,0 1 270,5 0-180,3 2-90,0 10 180,-8 1 359,2 15 1,-1 5-180,-6 6-225,3-4 0,-2-1 0,-13-2 0,-2-2-315,6 1-270,-13-7 1,1-1 89,13 0-1889,-15-5 720,17 0 1619,-3-5 0,1 4 0,-2-4 0</inkml:trace>
  <inkml:trace contextRef="#ctx0" brushRef="#br0" timeOffset="17121">5539 6343 12930,'12'-2'2788,"-2"4"-2158,-10 9 359,0 15-809,5-11 225,-5 7 0,1 1-46,4 3 136,-5 2 0,0 2-675,0-8 0,0-2-168,0 3 0,0-1 797,0 5 1,0-11-169,0 0-3558,0 2 3084,0-1 0,-5-6 1,-1-6-1</inkml:trace>
  <inkml:trace contextRef="#ctx0" brushRef="#br0" timeOffset="17519">5572 6710 11490,'29'12'3276,"-12"-2"-3223,3-15 306,-3-6-359,2-1 0,-3-9 0,-1 3 0,-13 1 0,8 1 0,-5 5-90,-4 5 90,4-9 0,-5 7-90,-5-3 90,-1 6 0,0 5 0,-4 0 360,9 0 360,-4 5-1,0 1 1,-2 20-540,1-11 180,1 16-180,5-19 899,0 10-1619,5-10 91,1 4-2828,16-20 0,-9 7 0,8-13 3132,-14 5 1,2 4 0,-3-4 0</inkml:trace>
  <inkml:trace contextRef="#ctx0" brushRef="#br0" timeOffset="18025">6240 6476 12120,'-4'-11'2429,"4"0"-1,-10 15-2068,8-2 314,0 20 1,-1 7-450,3-7 0,0 0-1318,0 0 1,0 1 0,0-1 919,1 6 1,-2-2-515,-1-3 1,-1-1 910,3-4 1,-1-1-495,-4 10 1,5-11-3008,0 0 2457,0-9 1,-1 3 0,0-10 0</inkml:trace>
  <inkml:trace contextRef="#ctx0" brushRef="#br0" timeOffset="18329">6151 6565 10231,'12'-25'1638,"-4"9"0,1 3-1406,3 10 38,-1-7 809,14 5-1079,-15 4 90,21-4 90,-23 10-180,11 1 270,-11 6 360,8 4-181,-10 1-359,-1 0 90,-5 4-180,-5-8-90,-1 3 90,-5-5 90,-5 0-90,3-5-899,-8-1-2159,9-5 1618,1 0 1440,6 0 0,4 0 0,-1 0 0</inkml:trace>
  <inkml:trace contextRef="#ctx0" brushRef="#br0" timeOffset="18843">6451 6599 10861,'13'-7'2518,"-1"-2"-1708,-1 2-360,-4-4-540,3 0 90,-9 0 180,-1 0-270,-6 5 809,-11 1-89,5 10-450,1 1-90,1 10-90,4-4 0,-1 4 90,3-5-90,-1 6 0,3-5-90,-3 9 180,5-14 0,0 8-90,5-14-90,-3 4-360,12-10 270,-11-1-90,12-5 90,-14 5 90,9-9 90,-9 13 0,4-13-90,-5 9 360,0-1 360,5 2-540,-4 5 0,9 0 0,-8 5 0,3-3 90,4 12-270,-1-6-3187,13 8 2971,-9-10 1,-2-1 0,-7-5 0</inkml:trace>
  <inkml:trace contextRef="#ctx0" brushRef="#br0" timeOffset="19196">6573 6509 12210,'2'-12'1349,"0"2"-179,8 10-991,-3 0 181,9 0-270,-10 5 90,9 1-90,-12 6 45,6 0 0,2 2-135,-4 10 90,4 5-90,-6-8 180,-5-10 539,0-5-809,0-21 0,0 5 0,2-7 1,1-2-91,3-4 0,1-1-900,2-2 721,-7 19-1440,8-8 1799,-4 14 0,-2-4 0,-1 5 0</inkml:trace>
  <inkml:trace contextRef="#ctx0" brushRef="#br0" timeOffset="19664">6851 6543 12480,'16'-9'1304,"1"1"0,6-3-1304,-18 1 90,-5 8 90,-10-3-180,2 5 180,-3 0 180,1 5-270,4 2 90,-5 4-180,0 0-90,0 10 90,4-8 0,-3 13 0,9-18-180,-4 2 90,5-10-90,5 0 180,-4-5 0,9 4 0,-8-4 180,3 5 270,4 0-90,-1 5-1,8 1-359,-10 0 0,4-1 0,-9-5-3277,29 0 1697,-24-5 1580,24 4 0,-26-9 0,5 4 0</inkml:trace>
  <inkml:trace contextRef="#ctx0" brushRef="#br0" timeOffset="20504">7074 6487 10861,'3'-5'3276,"-1"4"-2594,-2-4-233,0 5 631,0 5-810,0-4 269,0 19-359,0-11-90,0 17 90,0-9-180,0 0 0,0 9-90,0-12 180,0 7-90,0-15 540,0-1-630,0-5-180,0-5 180,0-1-90,0-5 180,0 5-180,0-4 0,0 4 90,0-6 0,0 1 0,0 0 90,0-15-90,0 16 90,5-14-90,-4 22 90,9-3 0,-3 10 0,9 2 0,-9 4 0,8 5 0,-9-4 0,0 9 90,-1-13 90,-5 11 0,0-16-90,5 7 180,-3-10-180,2 0 360,-4 0-1710,5-15 1081,-3 6-91,3-17 180,5 4 0,-8-1 90,7 8 0,2 2 0,1-4 180,1 6 269,2 11-269,-14 1 0,9 9 0,-9-4 45,4 11 0,0 2-315,-4-2 135,2 4 0,-1-1-135,-2-7-989,0 3-1260,0-10 1349,0-1 990,0-5 0,-3 0 0,0 0 0</inkml:trace>
  <inkml:trace contextRef="#ctx0" brushRef="#br0" timeOffset="20927">7274 6587 11131,'3'5'2788,"5"-3"-1799,-2 3-809,1 0 450,12-9-270,0-2-270,3-8 0,-1-5-180,-7 4 0,-2 0 45,5 0 0,-3 1-45,-7-11 0,-2 18-180,-5-9 270,-5 5 0,-2 5 180,-4 6 0,5 1 270,1 14-270,0-8 89,4 9 181,-4 10-360,5-1 360,0-2-180,0-3-720,0-19 180,10 9-90,-8-8-539,13 2 359,-8-8-2737,14-3 2837,-13 1 0,9-4 0,-15 4 0</inkml:trace>
  <inkml:trace contextRef="#ctx0" brushRef="#br0" timeOffset="21199">7563 6254 12840,'4'-12'899,"-1"6"1,-3 1-181,0 5 630,0 5-989,0 1 0,0 6 179,3 7 1,-1 2-180,0 8-270,-1-6 0,1 4 0,0-4 0,-2 5 225,0 1 0,0-2-315,0-12 449,0 6-808,0-11-541,0-4-2377,0 10 707,0-9 322,-5 8 2248,3-14 0,-6 4 0,4-5 0</inkml:trace>
  <inkml:trace contextRef="#ctx0" brushRef="#br0" timeOffset="21619">7485 6521 12750,'4'0'1889,"-1"5"-1620,-3-4 91,0 9-90,5-9 180,1 9-270,1-9 0,13 4-180,-7-5 0,10 0 90,3-5-90,-18-1 0,17-5 0,-12 0 0,4 5-90,-6-4-90,4 3 90,-13-4-270,8-5 360,-10 4 360,-10 1 449,8 16-449,-13 7-270,14 5-180,-4-1 90,5-4 0,0-6 0,0 4-360,0-4-539,5 0 269,-4-1-89,4 0-2558,5-9 2904,-8 8 0,10-9 1,-10 5-1</inkml:trace>
  <inkml:trace contextRef="#ctx0" brushRef="#br0" timeOffset="22314">7730 6432 11760,'9'-11'2249,"-4"4"-990,10 2-629,-7 5-540,8 0 0,-10 0 90,4 5-90,-9-3-90,9 7 270,1 3-1,-3 10-89,-2-3 0,-3 0 0,-8 7 180,4 0-720,-9-21 810,9-10-450,-4 4-360,5-19 360,0-3-90,0-2 0,5-1 0,11 5 0,-2 12-180,7-11 270,-10 19-90,5-9 90,-3 9 0,13-9-90,-3 9 90,-4-4 270,-1 3 0,-1-1-450,-7-3 90,11 0-629,-16 1 629,-5 5 90,-5 0-90,-12 0 90,4 5 0,-8 1-90,10 10 270,4-4-90,2-1-90,5-1-90,0-3 180,10 4-90,-7-5 180,12 4-90,-14-4 0,9 5-90,-9-5 0,4-1 179,-5 0 1,0-4 90,0 4-270,0-5 90,-10 5 90,-2-4-270,-6 4-450,7-5 540,-4-5 0,9 4 0,-9-4 0</inkml:trace>
  <inkml:trace contextRef="#ctx0" brushRef="#br0" timeOffset="22443">8030 6420 14639,'10'12'-2249,"-4"-6"2249,-1-1 0,-9-5 0,-2 0 0</inkml:trace>
  <inkml:trace contextRef="#ctx0" brushRef="#br0" timeOffset="27482">2402 4050 8162,'6'-5'900,"-7"4"-900,0-9 90,-4 4 360,5 0-450,0 1 89,0 5-448,0-5 359,0 4 0,5-4 449,-4 5-449,4 0-2068,-5 0 2068,5 0 0,1 0 0</inkml:trace>
  <inkml:trace contextRef="#ctx0" brushRef="#br0" timeOffset="28031">4505 4084 8342,'9'0'1170,"-1"0"-451,-8 0-449,5 0 90,-4 0-270,4 0-990,-5 0 1,0 0-1</inkml:trace>
  <inkml:trace contextRef="#ctx0" brushRef="#br0" timeOffset="28501">6073 4073 9242,'-6'-12'-540,"2"6"-809,4-4 1349,5 9 0,-4-4 0,3 5 0</inkml:trace>
  <inkml:trace contextRef="#ctx0" brushRef="#br0" timeOffset="35245">10789 6376 10771,'5'0'1439,"-2"0"-360,-3 0-989,0-5 180,0 4-360,0-4 0,10 0 180,-7-1-180,12-5-180,-4 0 270,-4 4 0,13-3 90,-12 4 90,13-10-360,1-1 180,-3 0 360,7 1-270,-19 4-90,8 6-90,-9-4-270,0 9 720,14-14-450,-6 8-1549,2-1 1,0 0 1343,-2 2-1344,7-1 1,-2-1 218,-13 0 371,11 0 1,0 0 598,-9 2-476,13 1 296,-14 0 630,8 4 0,-13-4 0,3 5 0</inkml:trace>
  <inkml:trace contextRef="#ctx0" brushRef="#br0" timeOffset="35578">11645 6064 6993,'13'15'-90,"-1"0"0,9 6 90,-16-11 0,-5-9 0,5 4 0</inkml:trace>
  <inkml:trace contextRef="#ctx0" brushRef="#br0" timeOffset="36569">11756 6621 7443,'-18'12'269,"0"1"1,0-2 0,2-3 180,5-3-450,3-3 270,-12 8 90,8-9-270,-1 4-540,-11 0 990,5-4-630,-5 4-180,-2-5 360,14 0 90,-4 0 719,-2-3 1,0 1-900,1 1 45,-4-4 0,1 0-765,7 3 720,-3-2 0,10 4 450,1 0 449,-10-5-1798,1-2 1348,-8 1 1,6 1-1259,-10 0 1258,6-1-584,-1 3 1,0 0 763,-4-7-179,3 9-360,7-4 0,13 5-450,-12-5 900,11 4-360,-7-9 0,0 9-91,8-4 451,-18 0 90,13 3-540,-5-2 0,2 4 0,9 0-270,-4 0-640,5 0 1,-4-1 0,-2 1 0</inkml:trace>
  <inkml:trace contextRef="#ctx0" brushRef="#br0" timeOffset="37234">11089 6487 11940,'5'0'2968,"0"0"-2068,-5 0-720,0 5-90,0-3 180,0 7 0,-5-2 89,-6 9-269,-2-4-350,2-1 350,1-1 90,4-4-180,0 5 0,-9 1 0,3-1 1169,-6 0-989,2 0-360,10-5 360,1-1 260,5-5 190,5 0-450,-4 0-450,14 10 360,-13-8 90,13 13 0,-8-14 179,9 9 181,-9-3-360,8-1-180,-14 4 0,4-9 0,5 14 90,-2-13-90,8 18-1169,-10-18-1530,4 13-269,-9-14 2968,4 4 0,-9-5 0,-2 0 0</inkml:trace>
  <inkml:trace contextRef="#ctx0" brushRef="#br1" timeOffset="130219.81">15664 5942 24575,'0'0'0</inkml:trace>
  <inkml:trace contextRef="#ctx0" brushRef="#br1" timeOffset="132999.81">10344 1480 8792,'4'6'810,"-1"-1"-181,-3-5 91,0 0-271,0 5 1,0-4-270,0 4-360,0-5 450,0 5 270,0 1-180,0 5-450,0 1-180,5 4 450,-4-4-180,4 4 180,-5-5-360,5 0 180,-4 0 0,4 5 0,-5-8 629,0 7-449,5-14 0,-4 4 0,4-5-270,-5 0 180,0-5 0,0-1 0,0-5-90,0 0-90,0-1 270,0 1-180,0 5 90,0-9-270,0 8 180,0-14 180,0 13-180,0-6 0,0 7 180,0-4-180,0 5-360,5-4 270,1 9 90,6-4 180,-1 5-270,-5 5 90,-1-4-90,5 14 270,-8-8-180,13 10 0,-9-6 0,1 0 0,3 0 0,-9 0-180,4 0 90,0 0 90,-4 0 0,4-4-90,-5-2 90,0-1 810,0-2-1080,0 3 450,0-15-90,0 7-90,0-16-180,5 11 180,1-18-270,5-2 315,-2 13 0,-2 0 135,1-12-90,7 16-180,-14 6 0,4 5 90,5 0 180,-8 0-270,13 5 90,-14 1 0,4 5 0,-5 0 180,5 0-90,-3 0-1,3 1-358,-5 4 359,0-4 0,0 9 89,0-14-89,0 8-899,0-4 269,0-3-1079,0 7 450,0-9 1169,0 0 0,-4-1 0,0-5 0</inkml:trace>
  <inkml:trace contextRef="#ctx0" brushRef="#br1" timeOffset="133519.81">10700 1535 12660,'4'-4'719,"0"2"-629,-4-3-90,0 5 180,0-5 0,0 4 450,0 6-450,0-2-90,0 16-90,0-16-90,0 17 90,0-8 180,0 5 89,5 9-269,1-17-90,5 11 270,1-19-90,-1-1-180,0-6-90,0-5 90,-5 4 270,4-7-180,-9 6-90,9-13 90,-8 4 360,3 0-360,-5 5 180,0 3-450,0 7 360,0-3 900,0 5-271,0 10-989,0-7 91,0 17-271,5-3 900,-4 1 89,4-2 1,-5-6-540,0-3 0,0-1-1079,5 4 1348,-4-9-1258,9 4 539,-9 0-1529,14-4 990,-12 4-1530,11-10 990,-7 4 1529,-1-9 0,0 9 0,-5-4 0</inkml:trace>
  <inkml:trace contextRef="#ctx0" brushRef="#br1" timeOffset="133819.81">11000 1368 11400,'5'1'360,"0"-6"90,-5 3 450,0-7-541,0 2-179,0 1-360,0 1 360,0 5 90,0 5 270,0 1-91,0 5 1,0 6-360,0-5 270,5 14 90,-4-3-450,4 6-270,-3-13 0,1 0 270,-2 2 360,4 8-450,-5-13-810,0 13 451,0-13-541,0 3 1,0-6 989,0-8 0,-4 2 0,-2-4 0</inkml:trace>
  <inkml:trace contextRef="#ctx0" brushRef="#br1" timeOffset="134119.81">11111 1357 9781,'6'0'540,"-2"0"1079,-4 0-989,0 5 449,0-3-359,0 12-540,0-6 269,0 13-179,0-9-180,0 19-90,0-11 0,0-4 0,0 0 90,0 6-90,0-4-719,5 3-631,-4-9 721,4-1-91,-5-6 720,0 0 0,-4-4 0,-2 4 0</inkml:trace>
  <inkml:trace contextRef="#ctx0" brushRef="#br1" timeOffset="134509.81">11078 1513 10501,'5'0'2519,"0"0"-1710,-5 0-539,5 0-360,1 0 270,0 0-360,4 0-90,-4 0-1349,10-5 810,-8 4-990,12-4 359,-18 5 1440,13 0 0,-18-5 0,2-1 0</inkml:trace>
  <inkml:trace contextRef="#ctx0" brushRef="#br1" timeOffset="134739.81">11256 1457 9602,'6'6'3276,"-2"-5"-1965,-4 9-951,0-9 359,5 14-629,-3-13 270,3 13-270,-5-9-90,0 5 0,0-4-270,0 2-270,0 3 181,0-5-1081,0 8 541,0-14-1260,0 9 630,0-9 1529,0 4 0,-5-5 0,-1 0 0</inkml:trace>
  <inkml:trace contextRef="#ctx0" brushRef="#br1" timeOffset="134899.81">11267 1391 11940,'6'0'-90,"-1"-5"-270,-5 4-1798,0-4 2158,0 5 0,-5 5 0,-1 1 0</inkml:trace>
  <inkml:trace contextRef="#ctx0" brushRef="#br1" timeOffset="135239.81">11500 1457 12750,'1'-6'2608,"4"-3"-2428,-4 2-180,4 1 0,-5-4 0,0 9 0,0-4 0,-10 10-90,8-4 90,-13 9 180,9 1-90,-1 2-90,2 3 90,5-5 0,0 0-180,0 0 180,0 5 90,0-3 180,0 8-540,5-9-270,2-1-1349,9-6-1439,1-10 1619,0 4 1619,0-9 0,-7 9 0,1-4 0</inkml:trace>
  <inkml:trace contextRef="#ctx0" brushRef="#br1" timeOffset="135509.81">11656 1279 10141,'-5'-6'2609,"0"1"-1980,5 10-269,0-3 90,0 8 180,0-4-181,0 5-224,5 11 0,0 2-135,-3-5-88,4 7 0,-2-1 88,-4-13 269,0 14-808,0-12-361,0 12 270,0-14-1798,0 14 1078,0-17 1248,0 11 0,0-19 0,-1 4 0</inkml:trace>
  <inkml:trace contextRef="#ctx0" brushRef="#br1" timeOffset="136279.81">11801 1502 12840,'7'-12'989,"-1"-13"-449,-6 16-630,-5-7-180,-7 11 270,5 10 360,-13 6-360,13 7-90,-4 4 180,6-5-90,5-1 180,0-4-90,0-1 90,0 0-180,0-5 179,0-1-89,0-5 0,5 0-90,1 0 90,0 0-90,4-5 90,-4-1 90,0 0-270,4-4 90,-9 4 90,9-6 0,-8 1-450,3 0 270,-5 5 90,0 1 90,0 15 450,0 7-90,0 2 1079,0 2-1349,5-15-270,-4-1 180,9-5 180,-4 0-91,10 0-179,-4-5-3277,5-1 2983,-6-5 65,-5 4 229,4-2 0,-4 2 0,0-4 540,4 5-540,-9-4 89,9 4-628,-8-10 449,3 4-360,-5-4 630,0 9-540,0 2-180,0 5 3816,0 5-2643,0 2-543,0 9-180,0-4-198,0 9 738,9 6-360,-6-7 450,7 1-1440,-10-16 900,0-5-540,-10-5 181,7 4-91,-11-9-899,7 9 629,1-4-2557,1 0 3039,0-1 1,3-1-1,-4 2 1</inkml:trace>
  <inkml:trace contextRef="#ctx0" brushRef="#br1" timeOffset="136609.81">12068 1446 12930,'12'-4'1259,"-4"-3"-899,-3 1 449,-5 1-809,0 0 90,0 4-90,0-4-90,0 5-180,-5 10 540,3-3-540,-2 10 270,4-1 360,0-4-720,4 19 1,3-16 628,-1 6-89,-1-16-180,-5-5-3277,-10-5 1247,7 3 2030,-11-7 0,11 7 0,-3-3 0</inkml:trace>
  <inkml:trace contextRef="#ctx0" brushRef="#br1" timeOffset="136809.81">12190 1435 10861,'8'11'3276,"3"6"-1695,-9 0-1581,3 10 0,-5-13-810,0 5-988,0-17 988,0 3-629,0-5 1439,0-5 0,-2 3 0,0-3 0</inkml:trace>
  <inkml:trace contextRef="#ctx0" brushRef="#br1" timeOffset="137439.81">12190 1391 9422,'2'6'1619,"-1"-1"-1080,4 0 271,1-4-900,1 9 270,2-9-90,8-1 360,1-1-271,5-9-89,-7 4-90,-10 0-90,4-4 180,-4-11 0,0 6 270,-1-11 0,-5 10-540,0 9 180,0-8 0,-5 9 0,4-1 630,-4 2-450,5 5 269,0 5-179,0 2 360,0 9-1,0-4-179,-5 9 224,4-1 1,1 2-810,-3 2 1,1 0-447,1 2 1,2 0 625,1 3 0,1-1-90,-1-4 0,2-2 45,2-4 0,-1 1 269,-2 5 1,0-2-270,2-9 90,-5 8-450,0 0 360,0-12-89,0 6 89,-10-20 0,8-21 0,-8 10 0,10-15 179,0 13 1,0 0-180,0-4 311,0 1 0,0 0 138,5-1-539,1 4-539,5 2-1,1 5 1170,-1 5-540,0 1 0,-5 10-450,9-4 450,-13 9-270,18 1 0,-17 1-1169,7 9-90,-10-8-990,0-2 2519,0-1 0,-2-9 0,0 4 0</inkml:trace>
  <inkml:trace contextRef="#ctx0" brushRef="#br1" timeOffset="137619.81">12501 1402 11940,'3'-6'674,"-1"-4"1,-4 9 0,-1-4 0</inkml:trace>
  <inkml:trace contextRef="#ctx0" brushRef="#br1" timeOffset="139199.81">12624 1424 12210,'2'-11'1799,"1"5"-1799,-8-4 90,-2 9-90,1-4 180,1 5 360,-10 20-540,12-15-90,-8 11 0,2 2 180,8-9 719,-4 17-89,5-14-630,0 4 719,0-10-359,10 9-810,2-12 450,5 7-360,4-10 270,-3 0 90,4-5-90,-4-1 0,-2-1-90,0-7-629,-9 11 719,8-12 540,-9 4-540,0 4 539,-1-3-1168,-5 5-1,0-1 1080,0-1-1,0 3 541,0 4-1530,-5 4 450,-1-2-899,-5 8 719,5-4-180,1 5 450,5-5-90,0-1 90,0-5 270,5 0-630,-4 0 270,4 0 0,0 0 360,-4 0-450,9 5-90,-4 1 540,6 5-270,-6-5 180,-1 4-360,0-8 270,1 3 720,0-5-720,4 0-360,-4 0 360,5-5 90,-4 3 539,3-8-719,-4 9 0,5-14 0,0 8-270,0-15 1,-1-2 269,-1 6 0,4-10 0,-1 0 0,-10 8 539,3-3 1,0-1 0,-5 3-1395,1 0 1,-2 1 854,-4 12 0,4-7 0,-9 20 0,9-4 0,-9 9 0,9-4 0,-4 10 0,5-3 1709,0 18-2249,0-17 0,0 4 1,0 0 539,0 1 539,0 3-539,5-6-90,1 5 90,0-12-449,4 16 538,-4-23 91,0 13 0,4-9-90,-4 0 0,26-6 0,-16-6 180,2-1 0,0-2-360,-6-8 90,-1-1 360,-1 2-450,-9 10-630,4-4 630,-5 9 90,0-4-90,-5 5 180,4 0 1259,-9 10-809,9-8-1170,-4 13-1079,5-4 1799,0-3 90,0 12 450,0-18-450,0 8 629,5-5-1168,1-4 359,5 9-450,0-9 810,6 4-360,0-10 90,5 4-345,-9-9 255,2 9-269,-9-9 628,5 9-1258,-5-14 179,-1 7 630,-5-3 1080,0 6-2160,0 5 1710,-10 5-450,-2 11 180,-1 3-360,3-2-196,15-7 1456,-3-10-1170,8-5-630,-4-1 630,0 0 0,4-4 0,-4 4-630,5-10 630,-5 8 0,4-2-89,-3 5 178,-1 4 451,4-4-630,-9 5-449,4 0 718,0 10 271,1-2-270,0 8-90,-1-10 360,-5 4 89,5-9-269,-4 4-180,4 0 90,-5-4-270,5 4 90,-3-5-540,8-5 91,-4 4-91,0-4 540,4 0 0,-12-1 0,3-6 0</inkml:trace>
  <inkml:trace contextRef="#ctx0" brushRef="#br1" timeOffset="139379.81">13169 1335 12390,'-6'0'1079,"6"0"-719,-10 0-360,10 0-1889,0 0 1889,0-5 0,-3 4 0,0-4 0</inkml:trace>
  <inkml:trace contextRef="#ctx0" brushRef="#br1" timeOffset="139579.81">12846 1268 12750,'-9'7'3276,"7"-2"-2235,8-5-1671,10 0 1,4 0-360,7 0-650,-5 0 1,0 0-776,0 0-317,-1 0 2731,-9 0 0,2 0 0,-7-1 0</inkml:trace>
  <inkml:trace contextRef="#ctx0" brushRef="#br1" timeOffset="140289.81">10477 1891 11760,'4'1'630,"0"-1"359,1-5-719,-4 3 180,9-3 809,6 5-899,3 0-90,-1 0 0,1 0 281,6 0-101,2-2 0,3 0-1362,-2-1 0,2-1 1024,-7 2 0,2-1 1,1 0-1,-1 0 23,2-1 0,0 0 0,0 0 0,0 0-23,3 1 1,1 0-1,0 0 1,0 0-95,-2 0 0,2-1 0,-1 1 0,0 0 0,-2 0-18,-1 0 0,-2 0 0,1 0 0,0 1 18,1 0 0,2 1 0,0 0 0,-2 0 0,-2-1 27,6-3 0,0 1-9,-7 2 0,4 1 0,2 0 0,-2 0 0,-4-1-81,3-1 0,0 0-45,4 1 0,3 1 0,-6-1-1367,-10 0 1,-4-1 1096,10 2-89,-2-4-1190,-3 2 1,-2 1-1639,-6 1 2756,14-9 0,-26 9 1,0-4-1</inkml:trace>
  <inkml:trace contextRef="#ctx0" brushRef="#br1" timeOffset="152009.81">10811 2214 10501,'5'0'1799,"-1"0"-1889,-4 0 1259,0-5-719,0-1-270,0 0-270,0 1 720,0 5-720,0-5 90,0 4 180,0-4-180,0 5-180,-5 0 180,4 0-90,-9 5 0,8-4 270,-8 4-180,9 0-90,-9 1 270,9 5-90,-9 0 0,9 1-90,-4-1 0,5 0 90,0 0 179,0-5-179,0 4-180,0-4 90,5 0-90,11-1 270,-7-5 90,11-5-90,-9-1-450,1-5 270,-1 0 270,-6 5-810,0-4 900,-4 9-540,4-9 540,-5 4-720,0-1 810,0-3-180,0 9-180,0-9-450,-5 9 180,4-9-1349,-9 9 1079,4-4-809,-5 5 539,5 0-1798,-4 0 2518,9 0 0,-8 5 0,4 1 0</inkml:trace>
  <inkml:trace contextRef="#ctx0" brushRef="#br1" timeOffset="153289.81">10833 2626 9961,'5'0'360,"-1"0"-855,-4 0 0,-4 5 1,-1 1-1</inkml:trace>
  <inkml:trace contextRef="#ctx0" brushRef="#br1" timeOffset="154119.81">10878 3460 11041,'5'-12'1439,"4"2"-540,-8 0-809,4 8 450,-5-13-630,0 14 180,0-9-90,0 9 90,0-4-270,0 5 540,0 5-360,0 1 90,-5 20-90,4-16-611,-4 15 701,5-19 180,0 15-180,5-8 0,-4 8-90,9-14 0,-4-2-90,5-10 360,5-7-180,-3 5 90,3-13-90,-10 18 269,4-18 271,-9 17 880,9-16-1420,-9 11-90,4-8-989,-5 5 1438,-5 5-449,4-4-90,-9 9 0,9-4-629,-9 0 269,4 4-1889,-10-4 720,3 5-1079,-3 5 2698,5-4 0,1 4 0,0-5 0</inkml:trace>
  <inkml:trace contextRef="#ctx0" brushRef="#br1" timeOffset="154429.81">10600 3750 13020,'-1'11'1079,"3"-5"270,-7 4-899,5-9-270,0 4 270,0-5-271,5-5 1,7-1-180,-5 0 0,8-4 0,-4 4-90,6 0-539,1-4-631,-7 9 451,-1-9-2468,-9 8 2904,4-7 1,-9 7-1,0-3 1</inkml:trace>
  <inkml:trace contextRef="#ctx0" brushRef="#br1" timeOffset="154759.81">10677 3705 12300,'0'20'3238,"3"-10"-3148,-8 16 0,5-15 90,5 5-180,-4-3 0,4 8-900,0-4-899,-4 0 360,-1 4 1079,-6-8 720,-5 3-270,-1-5 90,1-5 450,0 4-450,5-4 359,-4 5-269,4-5 810,-5 9-901,4-12 1,2 7-90,5-10 0,0 5-90,10-9-1619,3 8-1619,9-14 3238,-5 3 0,-4-4 0,-7 0 0</inkml:trace>
  <inkml:trace contextRef="#ctx0" brushRef="#br1" timeOffset="155009.81">10855 3739 14279,'5'5'809,"-1"-4"-539,-4 4 1169,0 5-899,0-3 629,0 19-629,0-12-360,0 7-3457,0 10 3432,0-10-155,0 0 0,0 0 360,0-3-810,0 8 180,5-13 540,-3 3-1170,3-5-449,-5 5 0,5-4-540,-4 4 900,4-9 2762,-5-2-1773,0-5 0,1-5 0,0-2 0</inkml:trace>
  <inkml:trace contextRef="#ctx0" brushRef="#br1" timeOffset="155379.81">10933 3872 13739,'18'-18'2249,"-4"8"-1709,-14 11 269,0 14-719,5-13 0,-4 13 180,4 11-180,-5-10-90,0 4 0,0 1 539,5 8-539,-4-5 0,4 2-359,-5-20 359,5-1 180,-4-15-360,9-7-360,-8-11 810,3 11 0,0 0-135,-5 1 0,1-1-270,5 0 0,3 1 944,3-13-539,0 12 0,-2 7-450,-5 15 180,-3-4 0,3 14-899,-10-8 179,-2 9-1169,-4-9-719,0-2 629,0-10 1979,5 3 0,-4-8 0,5 4 0</inkml:trace>
  <inkml:trace contextRef="#ctx0" brushRef="#br1" timeOffset="155949.81">11500 2303 13110,'-4'-6'2698,"3"-4"-2608,-4 9 90,0-4-90,4 5-810,-4-5-2158,5 4 2248,0-4-359,0 5-630,0 5 1619,0-4 0,-1 4 0,1-5 0</inkml:trace>
  <inkml:trace contextRef="#ctx0" brushRef="#br1" timeOffset="156149.81">11489 2481 9691,'1'11'3276,"-1"-4"-2954,0-2-1072,0-5 1,0 0 0</inkml:trace>
  <inkml:trace contextRef="#ctx0" brushRef="#br1" timeOffset="156359.81">11489 2759 9691,'1'25'-809,"-1"-5"809,0-20 0,5 0 0,0 0 0</inkml:trace>
  <inkml:trace contextRef="#ctx0" brushRef="#br1" timeOffset="156569.81">11512 3071 10321,'0'21'3276,"0"-12"-2954,0 11 218,5-19-540,-4 4-180,4-5-2339,-5 0 2519,5-5 0,-4 4 0,4-4 0</inkml:trace>
  <inkml:trace contextRef="#ctx0" brushRef="#br1" timeOffset="156899.81">11856 2203 11850,'8'0'-690,"-3"5"1,-7 1-1</inkml:trace>
  <inkml:trace contextRef="#ctx0" brushRef="#br1" timeOffset="157109.81">11901 2615 9781,'7'23'1440,"-1"-6"-1081,-6-13-269,0-4-539,5 0-721,-4 0 1170,4 0 0,-5 0 0</inkml:trace>
  <inkml:trace contextRef="#ctx0" brushRef="#br1" timeOffset="157299.81">11934 2915 10771,'1'11'1169,"0"1"-629,-1-6 179,0-1-808,0-5-2340,5 0 1170,-3 0 1259,7-5 0,-8-1 0,2-6 0</inkml:trace>
  <inkml:trace contextRef="#ctx0" brushRef="#br1" timeOffset="157589.81">12190 2236 13020,'2'-6'989,"4"1"-1079,-5 5-90,4 0-640,-5 0 1,-1 5 0,-1 1 0</inkml:trace>
  <inkml:trace contextRef="#ctx0" brushRef="#br1" timeOffset="157809.81">12246 2570 8972,'2'13'2339,"4"2"-2250,-5-14-2517,4 9 2428,0-9 0,-5 4 0,3-5 0</inkml:trace>
  <inkml:trace contextRef="#ctx0" brushRef="#br1" timeOffset="158009.81">12257 2949 9512,'13'18'0,"-4"-3"0</inkml:trace>
  <inkml:trace contextRef="#ctx0" brushRef="#br1" timeOffset="158869.81">12735 1825 9711,'3'-11'2878,"-6"5"-1871,2-4-917,-9 8 453,9-3-633,-4 5 367,0 0-97,-1 0-90,0 10-270,-4-7 360,8 17-180,-8-13 762,9 14-852,-4-4 0,10-4 360,1 2 0,6-14-90,9 4-180,-8-10-270,8-1 270,-9-1-180,4-17-990,-17 0 1,-6 3 1169,-1 11 0,-5-7 0,0 5 0,1 25 0,0-1 0</inkml:trace>
  <inkml:trace contextRef="#ctx0" brushRef="#br1" timeOffset="159689.81">12791 2214 9152,'3'-6'3276,"-6"-4"-2684,2 9-413,-4-4 91,0 5-360,4 0 450,-14 5-270,12 1-450,-12 10 585,23 3 0,3-1-135,-6 0 0,7 0 0,2-7 1349,2-30-1709,-3 4 270,-2-12-719,-6 10 359,-10 6-2608,-6 5 2968,-2 6 0,0 1 0,5 4 0</inkml:trace>
  <inkml:trace contextRef="#ctx0" brushRef="#br1" timeOffset="160169.81">12757 2715 11760,'3'-6'630,"-10"-4"90,-1 14-810,-8 7 359,10 12-269,1 1 0,5-3-90,10-5 180,-3-9 764,16-8 1,0-8-1080,-15-4 1,-2-3 179,13 0 0,-3 1-1934,-21-16 1439,3 25-449,-3 1 179,5 5 810,-5 0 0,2 0 0,-5 0 0</inkml:trace>
  <inkml:trace contextRef="#ctx0" brushRef="#br1" timeOffset="160659.81">12768 3038 12120,'-17'11'629,"0"1"1,1 4 0,5-1-720,11-6 540,15 11-90,-2-24 269,4 4 1,-1-1 0,-3-10-1890,7-10 271,-19 7-1170,-1-7 2159,-11 20 0,1-3 0,-3 9 0</inkml:trace>
  <inkml:trace contextRef="#ctx0" brushRef="#br1" timeOffset="161109.81">12724 3371 13110,'-8'22'749,"0"0"1,-1-1-1,6-7-749,8-14 540,16-5 449,3-7-1124,-9 2 1,-1-2 223,2-6-719,-11 0 1,-5 0-1620,-10 3 2249,3-6 0,-7 16 0,6 5 0</inkml:trace>
  <inkml:trace contextRef="#ctx0" brushRef="#br1" timeOffset="161819.81">12668 3894 12750,'-19'13'2158,"9"-12"-1888,1 21 0,8 2-90,21-14-270,-1 0 270,-4-17 0,-1-4-1443,2-7 1173,-11 2 0,-15-9 0,-2 20-1484,-4-8 0,-1 1 315,-2 11-270,-3-4 1529,17 5 0,3 0 0,0 0 0</inkml:trace>
  <inkml:trace contextRef="#ctx0" brushRef="#br1" timeOffset="162109.81">12813 3805 13739,'3'1'1638,"-5"13"0,-3 6-263,-1-4 1,-1 2-1227,0 9 1,-1 6 0,1-3 75,0-7 0,1 1-338,1-1 1,-1 4 0,1-1-1,2-6-156,0 6-824,-2-4 1,-1 3 0,2-6 272,3-9 1,-6 9 0,4-19 0</inkml:trace>
  <inkml:trace contextRef="#ctx0" brushRef="#br1" timeOffset="162509.81">12880 4061 14819,'3'18'3276,"-1"8"-2775,-7 2-726,2-8 1,0 0 1123,-3 10-899,1-14 0,5-13-90,0-13 0,7-5 0,1-1 90,-4-1-45,8-10 0,1-1 45,-6 7 180,3-3 0,1 1-180,6-2 45,-5 10 0,-1 3 45,1 0 1079,3 22-1169,-14-1 45,0 9 0,-2 0-225,-5-8-360,-1 5 1,-2-1-2519,-13-11 1619,3 7 1439,-7-10 0,11-5 0,-4-1 0</inkml:trace>
  <inkml:trace contextRef="#ctx0" brushRef="#br1" timeOffset="164289.81">14103 3004 9152,'6'-5'3276,"-1"4"-2774,-5-4-233,0 0-179,0 4-269,0-4 628,0 5-179,-5-5 270,3 4-630,-2-4 90,4 5-90,0 0 270,-1 5-180,-3 1 719,2 10-179,-3 6-270,0 2 0,4-2-90,-4 9-90,5-11-813,0 7 723,0-11-607,0 0 157,0-3 360,0 3-3058,0-10 1349,0-1 1799,0-5 0,-4 0 0,-2 0 0</inkml:trace>
  <inkml:trace contextRef="#ctx0" brushRef="#br1" timeOffset="164689.81">14070 3004 12120,'1'-11'1169,"2"5"-719,-8-4-360,5 9 90,0-4 0,0 5-180,5 0 180,-4 0-270,19-5 0,-6 9 0,8-8 180,-6 14 0,0-2 0,-1 0-90,-4 6 0,5 0 0,-2 3 539,-8 6-449,1 1 180,2-3 450,-17-5-720,-5 6-90,0-12 0,-2-2-630,0 4 1,1-3-977,-8-2 1247,11 3-2802,-4-9 1722,12 4 1529,-6-5 0,4 0 0,-1 0 0</inkml:trace>
  <inkml:trace contextRef="#ctx0" brushRef="#br1" timeOffset="164899.81">14337 3071 10681,'6'11'2518,"-1"-4"-2428,-5 2-180,0-2 180,0-1-90,0 4-90,0-9 180,0 9-90,0-9-629,0 4-181,0 0 810,-5 1 0,4 0 0,-4-1 0</inkml:trace>
  <inkml:trace contextRef="#ctx0" brushRef="#br1" timeOffset="165049.81">14337 3049 11850,'0'-11'630,"0"5"-1350,0 1 450,0 5-2878,5 0 3148,-4 0 0,4 0 0,-5-1 0</inkml:trace>
  <inkml:trace contextRef="#ctx0" brushRef="#br1" timeOffset="165489.81">14503 3071 10591,'7'0'1259,"-1"0"-1079,-6 0 360,0 0-180,-10 0-270,7 5 449,-12 1-539,14 1-449,-4 7 449,5-6 179,0 8 1,0-5-360,0 0 360,5 5-360,-4-3 450,4 13 90,-5-18 180,0 17 89,0-18-359,0 4 990,-10 4-811,8-12-449,-13 7-360,14-10 360,-9-5-89,9-1 628,-4-6 1,5 1-180,5-5-270,1-1-720,4 3 0,1 1 1,3-6-798,3 6 1,2 0 1426,-4 1 540,11 1-450,-10 6-630,1 10 181,-5 1-811,-2 5 451,-10-5-91,0 4-269,0-9 1079,0 4 0,0-5 0,-1 0 0</inkml:trace>
  <inkml:trace contextRef="#ctx0" brushRef="#br1" timeOffset="165689.81">14615 3004 11580,'-6'-6'720,"2"1"-270,4 0-270,-5 4-630,4-4-360,-4 5 472,5 0 1,-1 0 0,0 0 0</inkml:trace>
  <inkml:trace contextRef="#ctx0" brushRef="#br1" timeOffset="165899.81">14793 2904 13289,'1'21'3276,"0"-2"-1964,-1 3-1942,0-6 180,0 5 540,0-7-135,0 3 0,0 2-494,0 0-361,0 9-1618,-5-12 2518,-1 0 0,-1-9 0,0 3 0</inkml:trace>
  <inkml:trace contextRef="#ctx0" brushRef="#br1" timeOffset="166099.81">14704 3082 12570,'7'-6'989,"9"-4"-899,-4 9-1215,4-4 1,0 0-315,4 4 1439,6-9 0,-16 9 0,0-4 0</inkml:trace>
  <inkml:trace contextRef="#ctx0" brushRef="#br1" timeOffset="167499.81">14748 3360 13110,'-5'-6'2338,"-4"6"-2338,-2 7 90,3 4 0,-11 5-90,16 1 90,-7-5 450,10 8-540,0-12 360,0 8-810,15-5-90,4-5 630,4-1-180,3-10 674,-9 0 1,-1-1-630,-3-4 0,0-2 45,6-1 0,-1-3-45,-11-7 1,-2-2 44,3 9 0,-1 0-225,-5-12 0,-3-1 674,4 5 1,-1 2-1125,-1 3 1,-2 1 584,1-13 180,-5 26 0,4 15-90,-4-2 0,0 18 360,5-10 0,-1 1-360,-4 14-516,5-10 1,0 0 605,0 7 450,0-4 90,0 2-540,0-14-360,0 9-180,5-9 540,1 5-180,5-6 180,1-5 0,4-1-90,-9-5 1169,13-5-1079,-13 4 180,14-9-720,-3 4 1,-1-6 1389,4-9-1030,-13 3 90,2 1-630,-10-3 540,0 17 0,-5-12 630,-2 14 0,-9 6-1710,-1 17 1080,5-2 540,2 6 899,10-20-1349,0 4-809,10-13 269,-3 1 1080,9-9-1080,-10 5 180,4-9 270,-8 8-269,7-4 898,-7 6-449,3 10-90,-5-4-360,0 19 360,0-17-359,10 22 449,2-22 539,0 6-89,3-14 0,-9-1-1170,6-5 630,-6 0-630,9-5 91,-13 9 1078,13-8 91,-9 4-1350,10-7 181,-8 6 1168,7 2 91,-9 10-90,5 0-1890,0 5 1890,-5-4-810,-1 9 180,0 1-540,-3 2 1,8 3 539,-9-5 0,4 5 449,-5-4-359,0-1 0,0-6-270,0 0 450,0-4 180,0 4-180,0-5-180,0-5-180,0 4 90,0-9 90,5-6 0,-4 3-135,5-7 0,3-1 45,3 0 0,-3 4 0,0 2 0,7-1 360,0 9-270,-9 3-180,8 4-270,-9 9 360,6-1 90,-1 8 0,-5-5-90,-1 0-90,-5 5 90,5-8-90,-4 6 90,4-7 90,-5-1 0,0 4-90,-5-9 0,4 4-90,-4-5-810,0 0-1888,4-5 1259,-9 4 1529,9-9 0,-6 9 0,4-5 0</inkml:trace>
  <inkml:trace contextRef="#ctx0" brushRef="#br1" timeOffset="167679.81">15482 3216 11760,'14'22'2159,"-6"-5"-2069,-3 4-90,-5-8 0,0 3-180,0-10-1529,0 4 1709,0-4 0,-2 0 0,-1-1 0</inkml:trace>
  <inkml:trace contextRef="#ctx0" brushRef="#br1" timeOffset="167829.81">15471 3160 16887,'-3'-6'540,"0"1"-810,3 0 450,0 4-90,0-4 90,0 5-180,0-5 0,-2 4 0,-1-4 0</inkml:trace>
  <inkml:trace contextRef="#ctx0" brushRef="#br1" timeOffset="169939.81">12969 1747 11580,'3'0'1709,"0"-5"-539,-3 4-810,0-4-181,0 0 901,0 4-720,0-4-1260,0 5 900,0 5 360,0-4-90,-5 9-450,-1-4 270,-1 5 0,2 0 360,0 0-900,4 5 0,-4-3 900,5-2-810,0-1 720,0-9-630,5 9 270,1-9-90,1 9 360,-2-9-90,9 4-90,-10-10-450,21 4 270,-18-9 90,5 9 360,-2-9-360,-9 4-180,9-5 270,-9 0 360,4-1 89,-5 6-899,0-4 810,0 4-450,0 0-540,0-4 451,-5 9 358,-1-4-359,0 5-2518,-4 0-1,3 0 2609,-4 5 0,2-4 0,1 4 0</inkml:trace>
  <inkml:trace contextRef="#ctx0" brushRef="#br1" timeOffset="170589.81">13035 2125 11760,'10'-11'2519,"-2"5"-2159,-8 1 809,0 5-629,0 5-360,0-4-1,0 9-268,0-9 178,0 19 91,0-6 360,0 8-720,5-1 90,-4-14-360,4 8 450,-5-13-1799,0 7 1799,0-2 0,-3-1 0,0-1 0</inkml:trace>
  <inkml:trace contextRef="#ctx0" brushRef="#br1" timeOffset="171299.81">13069 2526 12030,'3'0'1799,"0"-5"-1259,-3 4 179,0-14-449,0 12-180,0-11 0,0 12-270,15-12 180,-6 16 90,12-6-180,-10 20 0,-5-8 0,-1 7 180,-5-14 0,0 14 270,-15 7-360,12-7-135,-10 4 0,1-4 225,9-11 450,-12 16 359,14-19-989,-4 4 630,5-5 180,0 0-451,10 0-898,-2 0 629,13 0 90,-9 0-90,4 0 0,10 0 0,-16 0-90,9-2 0,-3-1-90,-12 2-719,16-4-91,-19 5-2287,4 0 2634,-5 0 1,-3-5 0,-1-1-1</inkml:trace>
  <inkml:trace contextRef="#ctx0" brushRef="#br1" timeOffset="171699.81">13102 2837 12300,'4'7'-3277,"-1"-2"3264,-3-5 0,-3 0 1,-1-1-1</inkml:trace>
  <inkml:trace contextRef="#ctx0" brushRef="#br1" timeOffset="171919.81">13102 2982 10051,'4'6'2069,"-1"-1"-1889,-3-5 360,0 0-540,0 5-450,0-4 450,0 4 0,2-5 0,0 0 0</inkml:trace>
  <inkml:trace contextRef="#ctx0" brushRef="#br1" timeOffset="172139.81">13113 3160 11850,'4'0'540,"-1"0"-840,-3 0 0,0 0 0</inkml:trace>
  <inkml:trace contextRef="#ctx0" brushRef="#br1" timeOffset="174159.81">13180 3572 11041,'4'0'3276,"4"-10"-2235,-7 8-951,4-8 2069,-5 0-1979,0 7-90,0-12-90,0 9-900,0 0 990,0-4 360,-15 9-540,6-4 90,-17 10 90,14 1 360,-4 0-270,5 9 0,-5 2-91,8 2-89,-2 2-449,10-15 449,5 4 0,-4-9-90,9 4 0,2-5 90,-5 0 0,18-5 360,-11-1-360,8-5 90,-6 5-630,-5-4 630,-5 9 360,4 1 719,-9 21-989,9-6 45,-9 3 0,0-1-135,4-3-90,-5 7 89,0-5 1,0 1-180,0 1-809,0-2-990,5-10-1388,-4-1 3039,4-5 0,-8-5 1,-1-1-1</inkml:trace>
  <inkml:trace contextRef="#ctx0" brushRef="#br1" timeOffset="193679.81">9532 2782 10231,'-3'-6'2519,"3"1"-2070,-4 5-628,4 0-1,0 5 719,0 1-269,0 5-90,0 5 180,0-4 539,3 16 1,3 5-226,0-3 1,1 2-788,-3-10 1,0 2 0,1 0-1,-1 1-690,2 1 0,-1 1 0,1-1 0,-2-2 803,0 5 0,0-2-30,0-2 0,2 0 0,-1-3 570,1 8-585,-1-13 0,1-1-225,0 2-2158,-1-9 2428,-5-13 0,3-3 0,1-4 0</inkml:trace>
  <inkml:trace contextRef="#ctx0" brushRef="#br1" timeOffset="194669.81">9543 2815 12030,'-4'-12'2069,"1"2"-2069,3 10 0,0-5 90,10 4 0,-8-4-180,23 0 270,-16 4 0,12-9 0,-10 9-135,4-4 0,1 0 44,5-2-766,2 2 1,1-1 586,1 0 0,-4 1 0,0 0 0,4-1 270,-4 3 0,0 0-1089,4-7 909,2 9-309,-1-9 309,-7 9 90,3-4 180,-6 5-360,-5-5 1842,-4 3-1752,3-2 450,-9 4 745,4 0-1015,-5 0-180,5 0 90,1 4 613,0-2-1062,-1 8 359,0-4 179,-4 5 1,9 0-90,-4 0 360,6 10-810,-1-7 585,-3 6 0,0 1-225,-1 0 45,3 7 0,0 0-272,-2 0 137,0 0 0,0 1 180,-2-3 225,-1-3 0,0 1 225,-4 0-1702,9 3 1162,-9-10 90,4-1 0,0 1-180,-4 5-2991,4 0 2541,-5-4 771,0 8-231,0-8 0,0 0 180,0-4-90,0-12 487,0 3-577,0-5 539,-5 5-539,-1 1-450,-5 0 450,0 4 90,-5-4 0,-7 5 90,0 0-180,-4 0 90,4-4-45,2 2 0,0 1-321,-6-1 366,1 1 0,0 1-546,10-5 1,2-1 499,-3-2 1,0 0 45,-4 4 0,0 1 0,0 0-90,0-3 0,1 1 90,2 4-90,-5-9 0,7 9 360,10-9-270,1 4 2939,5-5-2669,0 0 170,0-5-710,0 4 931,0-4-2101,0 5 1350,0-5 0,-2 3 0,0-3 0</inkml:trace>
  <inkml:trace contextRef="#ctx0" brushRef="#br1" timeOffset="195729.81">9832 3705 13110,'3'-11'1349,"-1"0"-1349,-2 5 90,0-4 90,0 9-180,5-9 90,-4 9-1,14-4-268,-7 5 269,3 5 89,-1-4 361,-9 9-90,4 1-450,-5 1 180,-1 5 0,-3 2-45,-3-1 0,-2 0 89,2 0 1,0 0-135,-9 8 810,11-21-361,5-5-449,0 0-449,5 0 359,1 0-90,10-5 314,-2-3 1,0 0-315,6-1 90,-7 0 0,0-2-629,3 0 719,-4-1-1671,4-4 1581,-4 5-832,9-10 922,-8 7 180,-2-1 0,-1-1-360,-3 3-629,-3-13 808,-4 13-89,-4 2-269,-8 6 718,5 5-539,-8 5 630,14 1-1259,-9 5 629,9-4 1333,-4 7-1153,5-6 360,5 3-541,6 4 721,11-3-630,-8 1-630,1 6 720,-15-11-90,0 3 540,0-1-360,0-9-630,-10 9 540,7-9 90,-12-1-90,14-1-270,-4-9 90,5 4-2069,0-10 1260,0 3-91,0-3 990,10 0 0,-10 4 0,7-4 0</inkml:trace>
  <inkml:trace contextRef="#ctx0" brushRef="#br1" timeOffset="195929.81">10199 3449 13110,'4'5'1978,"-1"-3"-898,-3 12-91,0 4-989,0 0-539,-5 8 539,3-8 0,-8 9-90,9-9-1260,-4 13 451,5-17-1,-5 7-1618,4-10 2518,-4 0 0,2-5 0,0-1 0</inkml:trace>
  <inkml:trace contextRef="#ctx0" brushRef="#br1" timeOffset="196129.81">10099 3583 11940,'27'11'3276,"-8"-5"-1785,-9-1-1850,-4 0-1,10-4 360,6-1 0,-6-1 0,2-4 0</inkml:trace>
  <inkml:trace contextRef="#ctx0" brushRef="#br1" timeOffset="196829.81">10277 3472 11760,'16'-13'1889,"2"3"-1529,-17 10 180,9 0-450,-4 5 629,1 2-629,3 4 0,-9 0 0,4-5 90,-5 19-180,-5-20 90,-1 24 0,-1-21-180,-3 8 90,9-10 0,-4-1 0,5-5 0,0 0-90,5 0 180,1 0 90,11-5-180,-10-1 1439,18-10-1709,-7-6 270,6 3 584,-10 6 1,-2 0-1124,1 1 539,3-4-270,-5 0 360,-5 3 0,4-3-540,-9 0 450,-1 9 0,-1-3-90,-9 10 0,9 0 90,-9 0 630,4 5-720,-6 1 90,6 0 0,1 4 0,5-4-90,0 5 90,0-5-540,5 9 630,1-7-180,6 8 90,-6-10 0,9 4 0,-13-9 630,13 9-90,-9-4-540,0 5 90,-1 0-450,-5 1 180,-5-1 540,-1-5 269,0-1 1,-4-5-990,4 0 450,-5-5-90,5-1 0,1-5-90,5-1 0,0 1-1349,10-10 629,-3 8-179,9-8 989,5 0 0,-16 7 0,6-7 0</inkml:trace>
  <inkml:trace contextRef="#ctx0" brushRef="#br1" timeOffset="199569.81">9743 2982 16258,'9'-6'539,"-2"-4"-1078,8-11 539,-11 6 494,6-5 1,-1-1-1394,-7 7 2068,3-12-629,-5 19-1710,0 2 1170,0 5 810,0 5-1350,0-3-2737,5 12 3252,-4-11-526,4 22 101,0-17 720,-4 18 449,9-13-1084,-9 18-175,9-17 720,-9 17-45,6-14 0,1-2 2535,5 11-2670,-7-9 0,0-1 360,9 10-360,-14-18 248,4 7-2766,-5-20 2753,0-1 0,-2 0 0,-1 1 0</inkml:trace>
  <inkml:trace contextRef="#ctx0" brushRef="#br1" timeOffset="200059.81">9799 3216 10681,'-9'12'3276,"5"-2"-1065,-1-10-232,5 0-1799,5 0 269,1 0-89,6-5-90,9-1 0,-2-7 0,0 0-180,9 3-1,-1-2 1,-4-1 0,-13 7-90,8 1 0,-1-1 270,-8 0-270,7 1 0,-11 5-820,-5 0 1,-8 0 0,-1 0 0</inkml:trace>
  <inkml:trace contextRef="#ctx0" brushRef="#br1" timeOffset="204069.81">12735 2403 10591,'3'7'2339,"-1"-2"-1080,-2-5 1439,0 0-2248,0-5-360,0 3-630,0-7 540,-5 7 90,4-8-180,-9-1 990,9-1-900,-4-4-540,5 10 630,-5-4-90,4 9-450,-9-9 450,9 8 0,-4-7 0,5 2 450,-5 1-900,3-4 450,-3 9-90,5-9 180,0 9-90,0-4 0,0 0 0,0 4 0,0-4 90,0 0-90,0 4 450,0-4-540,0 5 90,0-5 0,0 4 0,0-4 450,0 5-450,0-5-540,0 3 540,0-3 360,0 1-360,5 2 90,-3-3 0,3 0 0,-5 4-180,0-4 0,0 5 630,5-5-540,-4 4-540,9-4 540,-9 5-90,9-5 90,-4 4 180,0-4-270,4 5 0,-9-5 540,4 4-360,0-4 0,-3 5-180,3 0 270,0 0-180,-4 0-180,4 0 180,0 0-450,-4 0 360,4 0 540,0 0-450,-4 0 0,4 0-360,-5 0 810,5 0-450,-4 0 0,4-5 539,0 4-89,-3-4-1889,7 5 1889,-7 0-810,8 0 360,-9 0 0,9 0 0,-9-5 0,4 4 360,-5-4-270,0 5 0,5 0-540,-4 0 360,4 0 90,0 0 0,-4 0 0,9 0 0,-9 0 90,4-5-90,-5 3 450,5-3-450,-3 5 0,3 0 0,0 0-450,-4 0 450,4 0 0,-5 0 0,0 5 0,5-3 0,-4 3 989,4 4-989,-5-6-539,0 7 89,0-5 450,0 1 0,5 5 539,-4-5-628,4 4 89,-5-9-540,0 9 630,0-8-90,0 7 450,0-2-450,0-1 0,0-1-450,0-5 450,0 5 450,0-4 89,0 9-539,0-4-539,0 0 89,5-1 450,-4 0-90,4-4 180,-5 9-90,0-9 0,0 4 0,0 0 450,0-3-990,0 7 1169,5-7-629,-4 3-539,4 0 449,-5-4 630,0 4-451,0-5-628,0 5 629,0-4-90,0 4 360,0-5-360,0 5 0,-5-4 89,4 4-89,-9-5 0,9 0 450,-4 5-270,0-4-360,-1 9 270,-10-9 450,-2 9-540,1-9 0,6 9-270,1-8 450,-1 3-180,-2-1 180,-3-2-90,5 3-90,0-5 360,-5 5-181,8-4-89,-11 4-90,16 0 90,-12-4 0,14 4-90,-4-5-1259,5 0-1619,0-5 1618,0 4-539,0-4 1799,0 0 0,-2 4 0,-1-5 0</inkml:trace>
  <inkml:trace contextRef="#ctx0" brushRef="#br1" timeOffset="204919.81">12902 2159 9961,'3'0'3276,"0"0"0,-3 0-2722,0-5-464,0 4 180,5-9-180,-4 8 0,9-7 90,-4 2-90,0-4 270,14-5 179,-1-1-494,-5 8 0,0 1-841,3-4 1,-1 2 705,7 3 135,-4-6 0,-1 1-45,2 9 45,-1-8 0,-2 2-45,-3 8 180,12-9-90,-14 8 360,4-7-450,-9 7 90,3-3-450,-4 5 2311,5-5-2041,-5 4 180,4-4 0,-9 5 90,4 0-3457,-5 0 0,-5 0 2644,4 0 0,-7 0 0,4 0 1</inkml:trace>
  <inkml:trace contextRef="#ctx0" brushRef="#br1" timeOffset="207349.81">13402 2047 9152,'5'0'2788,"-2"0"488,-3-5-3044,0 4-682,-5 6 810,-1-2-724,0 12 274,1-14 180,5 4 359,0 21 1,0 2-810,0-14-174,-2 16 1,4-6 533,3-24 0,1-5 270,0 4-477,4-4 387,1 0-180,-3-1-180,7-5 180,-14 0 180,9-1-180,-9-4 1369,4 4-290,-5-14-449,0 17-630,0-5-540,0 9 900,-20-2 180,15 1-900,-20 1 360,19 5-90,0 0-450,1 0 810,0 0-810,4 5 91,-4-4-2700,5 4-128,0 0 1607,0-3 1670,0 3 0,-4-6 0,0 1 0</inkml:trace>
  <inkml:trace contextRef="#ctx0" brushRef="#br1" timeOffset="207619.81">13536 2170 13649,'4'0'2699,"0"0"-2699,-4 0-630,0-5-1619,0 4 1530,0-4 719,0 5 0,-4-5 0,0-2 0</inkml:trace>
  <inkml:trace contextRef="#ctx0" brushRef="#br1" timeOffset="208669.81">13680 2014 9242,'5'0'1889,"-1"0"-450,-4 0-899,0-5 89,0 4-539,0-9 270,0 9-450,0-4 540,0 5-91,0-5-718,0 4 808,0-4-449,-5 5 0,4 0-90,-9 0 1,9 0 89,-14 5 89,8-4 1,-9 14-180,9-8 180,2 4-90,5-1-269,0-9 628,0 9-269,0-9-90,0 9 90,5-8 0,-3 3-180,3-5-180,5 5 180,-3-4 90,9 9 90,-5-9-90,10 9 360,-12-9-270,6 9-90,-10-4-90,-4 0 0,4 4 180,-5-9 360,0 4-630,5 0 0,-4-3 0,4 2 900,-5 1-720,0-3 180,-5 3 0,4 0 449,-9-4-719,9 4 720,-9 0-360,4-4-270,-5 4 180,4-5 449,-3 0-179,9-5-360,-4 4 0,5-4 0,0 5 90,0-5-90,0 4 270,0-9-180,0 3-1,0-4-179,0 0 180,5-5-180,3 3 0,0-1-180,6-6-1459,-3 4 1,-1 1-1639,-4 8 3274,-1-8 0,-9 14 0,-1-4 0</inkml:trace>
  <inkml:trace contextRef="#ctx0" brushRef="#br1" timeOffset="209419.81">13302 1736 9871,'4'0'2609,"0"0"-2339,-4 0-90,0-5 0,0 4-91,0-4 91,0 5 90,-5 15-90,4-7 0,-4 8-540,5-1 270,0-12 270,0 11 0,0-12-270,5 8 360,-4-9-630,14-1 180,-8-1 450,4-4-90,-1 5-90,-4-5-180,1-2 90,-2 1 450,-5-4 179,0 9-89,0-4-180,0 0-630,0 4-90,0-9-90,-5 4 540,3 0 0,-8 1-2158,4 5 2068,-5 0 0,2 0 0,-1 0 0</inkml:trace>
  <inkml:trace contextRef="#ctx0" brushRef="#br1" timeOffset="209619.81">13458 1769 13649,'4'6'2429,"0"-1"-2519,-4-5 90,0 0-1349,0-5-1928,5 4 3196,-4-4 1,1 5 0,-7 0 0</inkml:trace>
  <inkml:trace contextRef="#ctx0" brushRef="#br1" timeOffset="210019.81">13514 1702 11400,'4'-6'2339,"0"1"-2069,-4 5-450,0 0 450,0 5-450,0 1-180,0 11 450,0-10 360,0 8-540,-5-4 270,4-4-90,-4 8-90,5-14-90,0 4 90,5-5 0,-4 0 180,4 0-360,0 0 90,-4 0 90,4 0 450,5-5-630,-8-1 450,13-5 629,-13 0-719,3 0-450,-5 0 360,0 5-3367,-5-4 2982,-2 8-964,-9-3-2018,4 10 3219,1-3 0,2 3 1,4-6-1</inkml:trace>
  <inkml:trace contextRef="#ctx0" brushRef="#br1" timeOffset="210219.81">13625 1636 12930,'5'0'989,"-1"5"-719,-4-4-180,0 9-450,9 11 360,-1 4 0,-1 3 0,-7-7 0</inkml:trace>
  <inkml:trace contextRef="#ctx0" brushRef="#br1" timeOffset="211089.81">13436 2548 10951,'4'-12'3276,"0"-3"-3314,-4 14 38,0-4 0,0 5 90,-5 0-90,4 5 90,-4-4-180,0 14 90,3-13 90,-3 13 90,5-4-180,0 2 90,0 8 90,0-14-91,0 3-178,5-5 89,-3-4 0,12-1-90,-11-1 180,12-4-180,-4-5 269,-4-2-179,3-1-179,-10-2 269,0 4-1,0 4-268,0-8 179,-5 4-270,4 4-1079,-9-3-540,9 15 1889,-9-4 0,5 4 0,-4-5 0</inkml:trace>
  <inkml:trace contextRef="#ctx0" brushRef="#br1" timeOffset="211299.81">13547 2593 12660,'10'0'450,"-5"0"-450,0 0 0,-5 0 0</inkml:trace>
  <inkml:trace contextRef="#ctx0" brushRef="#br1" timeOffset="211469.81">13625 2459 12840,'11'-6'1529,"-2"6"-1529,-9 6 360,5 10-360,-4-3-810,4 3-2467,-5 5 3196,0-8 1,-4 3 0,-1-11 0</inkml:trace>
  <inkml:trace contextRef="#ctx0" brushRef="#br1" timeOffset="211879.81">13447 2915 12840,'9'0'-1080,"-4"-5"720,0 4 360,-5-4 0,-4 5 0,0 0 0</inkml:trace>
  <inkml:trace contextRef="#ctx0" brushRef="#br1" timeOffset="212109.81">13491 3049 12210,'5'0'360,"-1"0"-1180,-4 0 1,1 0 0,0 0 0</inkml:trace>
  <inkml:trace contextRef="#ctx0" brushRef="#br1" timeOffset="212949.81">13425 3572 10591,'4'-11'1889,"0"5"-1439,-4 1 179,0 5-629,-5 0 90,3 10 90,-3-8-180,5 13 180,0-14-360,0 9 360,0-4-270,0 5 360,0 5-90,0-8-90,5 7-90,2-14 90,-1 4-90,4-5 90,-4-5-180,0 4 90,9-14 180,-13 7-180,8-8 90,-10 5 449,5-10-359,-3 8 0,-2-18-180,-2 22-180,-3-11-90,5 19-629,-5-4 179,4 5-989,-9 5 270,9-4 1439,-4 4 0,-3-5 0,-3 0 0</inkml:trace>
  <inkml:trace contextRef="#ctx0" brushRef="#br1" timeOffset="213149.81">13536 3616 14369,'11'0'0,"-3"5"90,-8-3-180,0 3-248,0-5 1,-3-1 0,-2 1 0</inkml:trace>
  <inkml:trace contextRef="#ctx0" brushRef="#br1" timeOffset="213849.81">13625 3483 11131,'5'-5'1439,"-1"4"-1349,-4-4 0,0 10 90,0-4-90,0 4 89,0-5 181,0 5-180,0-4-90,0 4-180,0 0 360,0 1-360,0 5 450,0 5-270,5-3-90,-4-2-180,4-6 90,0-5 270,-4 0-180,9 0-90,-4-5 90,0 4 180,4-9-180,-9-1 539,9 3-269,-8-7 0,3 9-270,-5-5 0,0 5 270,0-4-450,0 4-1349,-5 0-1169,-2-4 2698,-9 8 0,5-3 0,-4 5 0</inkml:trace>
  <inkml:trace contextRef="#ctx0" brushRef="#br1" timeOffset="214059.81">13714 3427 12840,'17'6'3276,"2"4"-3044,-18-3-52,14 4 359,-12-5 1,12 4-990,-14-9 90,14 9-179,-13-4 629,13 0-90,-14 4-720,4-4 0,-5 0-89,0-1-2249,0-5 3058,-5 0 0,0 0 0,-5 0 0</inkml:trace>
  <inkml:trace contextRef="#ctx0" brushRef="#br1" timeOffset="214179.81">13725 3394 11760,'17'-11'-338,"7"-5"1,-25 3 0,5-3 0</inkml:trace>
  <inkml:trace contextRef="#ctx0" brushRef="#br1" timeOffset="-206156.92">13258 2370 10591,'-1'-5'1889,"-2"4"-810,-3-4-539,1 5 90,5 0-630,5 0-90,1 0-90,10-5 90,1 4 315,2-4 0,0 0-46,2-1-224,7 0 0,0 1-1022,-11-2 1067,3 5 0,1-1-180,1-1 360,7 2-180,-6-8-3008,8 9 2918,-17-4 270,7 5-180,0-5 90,-2 4-180,3-4 270,-6 0-270,-5 4 773,10-4-863,-7 0 360,17 4-180,-22-9 3276,11 9-2440,-19-4-386,9 0-630,-4-1 0,0-6 360,-1 1-450,-5 0 810,0-5-181,5 4-628,-4-4 269,4 5 180,-5-1-450,5-4 90,-3 4 180,2-3 0,2-1 90,0-4-90,0-7 0,-1 11 0,-5 10 90,0-4-450,0 4 450,0-5 270,0 0-1,0-1-359,0-4-449,0 4 539,-5-4 269,4 5 1,-4 0-989,0 0 988,3 4 1,-2 2-810,4 5 181,-10 0 269,7 0 0,-7 0-90,0 0 539,8 0 1,-13 0-900,9 0 1,-15 5 539,7-3-270,-12 7 450,4-7 89,-2 8-3636,2-9 3162,5 4-1276,-9 0 1211,7-4 147,-9 4 213,12 0-270,-5-4-179,7 9 269,-12-9 0,14 4 90,-14 0-90,12-4-540,-12 9 540,14-9 180,-14 9 180,12-8 269,-12 3-1348,14-1 719,1-2-270,-4 3 3226,7-5-3046,-3 5 2103,6-4-1653,5 4-154,0-5-565,-5 5 359,4 1-180,-9 10 90,9-4 0,-4 14 539,5-2-538,0-1 538,0-2-449,0-10-360,0 10 91,0-7 269,0 17 0,0-17 449,0 16 91,0-11-630,0 3 630,0-6-450,0-5-630,0 1 540,0-6 90,0-1-450,0 0 450,0-4-180,0 4-2518,0-5 2608,0-5 0,-3 4 0,-1-4 0</inkml:trace>
  <inkml:trace contextRef="#ctx0" brushRef="#br1" timeOffset="-205346.92">13169 2214 9062,'4'0'1169,"-1"0"-1829,-3 0 1,0 0-1</inkml:trace>
  <inkml:trace contextRef="#ctx0" brushRef="#br1" timeOffset="-152676.93">12768 4417 12570,'3'-4'2428,"0"2"-2248,-3-2 180,5 4 0,-4 0-90,9 0-180,-9 0 90,4-5 0,-5 3-91,0-3 631,5 0-360,-4-1-90,4 0 809,-5 6-809,0 6 629,0 15-539,0-7-300,2 5 0,0 6 0,-1-4 30,1 2-390,0 1 0,2 4 1,-1-5-241,-1-7-1099,3 5 1,0-1 818,-4-11 1,1 5 0,-5-14 0</inkml:trace>
  <inkml:trace contextRef="#ctx0" brushRef="#br1" timeOffset="-152326.93">12724 4596 13559,'3'17'3276,"4"-1"-4128,-6-5 1032,9 0 858,-4 0-858,1 1 0,3 4 270,-4-4 219,5 9-489,-5-14-360,4 13 270,-4-17 270,5 12-270,-4-14 270,3 9 725,-9-9-905,9 4-360,-9-10 270,9 4 0,-9-9 0,9 9 90,-4-14-180,5 7 90,1-8 180,-1-5 90,-5 8-181,4-13-89,-4 13-180,5-3 90,-4 5 0,2 0 0,-7-5-269,8-6-91,-4 3-1799,0-2-1118,4 10 1067,-9 5 2210,4-4 0,-8 9 0,0-5 0</inkml:trace>
  <inkml:trace contextRef="#ctx0" brushRef="#br1" timeOffset="-151906.93">13269 4618 16707,'4'-21'90,"-6"12"-90,-4-11 0,-5 19 0,0-4 90,0 10 0,-1-4-90,1 9 0,0-8-90,0 17-899,5 10 899,1-3 90,9-7 0,2-2 0,1-5 90,14 9 90,-8-14-90,-2 8 449,-1-13-179,-9 2 450,4 1 359,-5-3-1079,0 8 0,0-9 0,-5 4-90,-6-5 0,3 0-180,-21 0-989,14 0 269,-8 0-2377,8 0 2972,14-5 0,-7 3 0,4-3 0</inkml:trace>
  <inkml:trace contextRef="#ctx0" brushRef="#br1" timeOffset="-151226.93">13313 4673 12570,'16'0'989,"-2"1"91,-8 4-721,-1-4 991,0 19-1260,-3-17 0,3 12 89,0-10-89,-4 1-90,4 0 90,0-1 0,-4-5 630,9-5-540,-4 4-90,0-9-90,-1 4 0,-5-5 0,0 5-360,0-9 360,0 12 90,-5-11-270,4 12 90,-4-7 180,5 7 0,0-3-90,0 5 0,10 0 0,-3-5-90,5 4-180,7-9 180,-10 4 90,12-5 0,-15 5 90,4-14-90,-8 11-180,3-22 180,-5 18 90,0-8-90,0 15 0,0 1 90,0 0 0,0 3 450,0-2-180,0 4 359,0 9-89,0 9-270,0 0 89,0 3 91,0 0-360,0-2-1786,0-3 0,0 0 1876,0 8-800,2-8 1,1 0 619,-2 2-943,4 13 763,-5-12 135,2-3 0,1 0 45,-2 2-512,4 13 422,-5-17 90,0 7 90,0-10 1805,0 0-1985,0-5-270,-5 4 180,-1-9 1701,-5 4-1431,-1-5 1164,1-5-1344,0 4-180,0-4 1192,0 0-922,5-1-47,1 0-582,5-4 89,5 4 0,-4 0-1439,14-4-90,-8-1-539,14-2 719,-8-3-450,3 5 2148,-5 5 1,-4-4-1,0 4 1</inkml:trace>
  <inkml:trace contextRef="#ctx0" brushRef="#br1" timeOffset="-151026.93">13647 4506 14279,'5'-4'270,"-1"2"0,-4-7-181,0 7 631,-5-3 1349,4 5-1170,-4 5-629,5-3-270,0 12 90,0-6 0,0 13 0,0-4-90,0 5 0,0-4-1349,5 13-1928,-4-7 1157,4 5 2120,-5-8 0,-4-15 0,-1-1 0</inkml:trace>
  <inkml:trace contextRef="#ctx0" brushRef="#br1" timeOffset="-149816.93">13591 4651 13919,'5'-5'450,"-1"-1"-540,1 0 90,-4 1 0,9 5 0,-4-5 0,1 4 0,8-9 90,-8 9-180,14-9 180,-9 9 0,5-9 90,4 8 89,-13-2 361,12-1-360,-14 3 0,1 2 90,-2 2-180,0 7 89,-4-2-179,4 4-90,-5-5 0,0 4 180,0-4-180,0 0 90,0 4 0,0-9 450,0 4-450,0-5-90,0-5 90,0-6-90,0-1-90,0-4 90,5 5 90,-4 4 0,4 3 449,-5 4-359,5 0-90,-4 0-540,9 4 360,-4-2 180,5 13 0,1-8 0,-6 4-90,4-1 450,-9-9-450,9 4 90,-9-5-450,9 0 270,-9 0 0,14 0 90,-12 0 450,11-5-450,-12-1 0,3-5-630,5-5 630,-8 3-90,13-8 90,-14 14 0,4-8 90,-5 14-180,0-4 90,0 5 0,5 10-89,-4-3 178,4 4 541,5 4-630,-7-12 450,12 7-450,-14-10-900,14 0 900,-3 0 0,6-5 90,-2-1 360,-5-6-450,0 1-540,0-5 540,-5 4 0,4-4 0,-8 10 0,3-4-90,-6 8 90,-3-2 90,-3 8-90,1-2 0,-4 8 0,4 1 90,-5 6-90,5 0-180,1-6 270,5-1-90,0-8-90,5-2 180,-4-2-90,9-8 450,-4 9-540,5-9-270,0 9 270,1-4 90,-6 10-359,4-4 89,-4 4-90,0-5-270,9 0 181,-8 0-181,10 0 450,-6 0 180,10-10 0,-3 3 90,10-4-90,-11 1 0,4 4 90,-8-5 450,3-5-91,-5 8 1,-5-7 719,4 4-449,-9-1-360,4-4-540,-5 10 1169,0 1-629,-5 10-360,4 1 0,-9 5 0,9 0 0,-9 0 270,9 0-1169,-9 5-451,3-3 361,-4 3-2288,0 0 527,5-9 861,-4 3 1889,4-15 1709,-5-1 540,4-10-1529,3 4 1349,-1-9-1530,3 13 721,-3-2-811,5 10 91,5 5-180,7 1-450,0 1-1169,14 3-2018,3 1 2994,0-4 0,-2 3 1,-11-10-1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0:56:24.826"/>
    </inkml:context>
    <inkml:brush xml:id="br0">
      <inkml:brushProperty name="width" value="0.05292" units="cm"/>
      <inkml:brushProperty name="height" value="0.05292" units="cm"/>
      <inkml:brushProperty name="color" value="#FF0000"/>
    </inkml:brush>
  </inkml:definitions>
  <inkml:trace contextRef="#ctx0" brushRef="#br0">3170 3783 14099,'1'-6'-90,"-1"1"-383,0 5 1,4 0 0,2 0 0</inkml:trace>
  <inkml:trace contextRef="#ctx0" brushRef="#br0" timeOffset="1069">3837 6042 12750,'-10'0'2158,"-3"0"-1618,12 0-450,-4 0 1889,5 0-1439,0 5-450,0-4 90,0 4 359,10-5-269,-3 0-90,9 0 90,-5 5 359,10-4-449,7-3 0,3 0-135,-10 1 0,0-1-182,0-2 0,1-2 0,3 1 114,4 3 1,4 1-1,0 0 1,-5-1-804,0-4 0,0 1 862,-4 3 0,5 1 0,2 0 0,-2 0 0,-4 0 9,5-2 0,-3 1 0,-1 1 0,1 2 0,3-1 0,-2 0 135,-3 0-90,-1 0 0,-2 0-180,-6 0-613,15 0 523,-20 0-810,-5 0 361,-1 0-876,-5 0-1772,-5-5 3354,-1 4 1,-8-4 0,-1 5 0</inkml:trace>
  <inkml:trace contextRef="#ctx0" brushRef="#br0" timeOffset="9311">6929 7066 12930,'-3'0'359,"0"0"2520,3 0-2699,10 0 179,7-5-314,8 4 0,4 1-1138,-8-3 1,1-1 0,-1 1 989,7 2 1,-1 1 102,-5-3 0,-3 1-180,-5 2 180,-11 0-90,12 0 180,-14 0-90,4 0 90,0 0 3034,-4 0-3394,4 0-2160,-5 0-847,0-5 3039,0 4 1,-2-4-1,-2 4 1</inkml:trace>
  <inkml:trace contextRef="#ctx0" brushRef="#br0" timeOffset="10085">8642 7032 10411,'-11'-6'3276,"5"1"-1695,1 5-951,5 0-270,0 5 449,0-3-539,0 3 90,5-5-270,1 5 90,5-4 719,16 9-899,-13-9 45,3 1 0,2 1-135,1-3 0,-1 0 225,-1 0 0,1 0-90,6 0 0,-2 0-45,6-5-720,-7 4 451,-11-4-1260,-6 5 1229,-5 0 0,0 0 0</inkml:trace>
  <inkml:trace contextRef="#ctx0" brushRef="#br0" timeOffset="11198">10611 7055 10411,'-8'0'3276,"1"0"-2774,7 0 2646,0 0-2428,10 5-450,-7-4 179,11 2 1,7-1-405,3-2 0,2 0 225,2 0 0,0 0-300,-5 0 0,0 1 0,-4-2 120,4-4-1440,-3 4-179,-19-4 900,4 5-241,-5 0 1,0 0-1</inkml:trace>
  <inkml:trace contextRef="#ctx0" brushRef="#br0" timeOffset="12594">6840 7266 14459,'9'0'539,"8"0"-629,-15 0-3187,23 0 894,-16 0 1844,9-2 1,0-1 718,-8 2 987,14-4-1077,-12 5 0,5 0-270,-5-5-90,-2 4-90,-10-4-2518,0 5 899,0 5 2546,0-4 0,-7 4 0,-2-5 0</inkml:trace>
  <inkml:trace contextRef="#ctx0" brushRef="#br0" timeOffset="12888">6929 7277 9332,'3'16'3276,"-1"2"0,-7 9-2902,4-8-329,-2-1 0,1-1-45,2-2 180,0 11 89,0-15-359,0 0-269,0 1 449,0 4-810,0-9 90,0 8 181,0-14-1710,-5 4 810,4 0 1349,-4-4 0,3 4 0,-1-5 0</inkml:trace>
  <inkml:trace contextRef="#ctx0" brushRef="#br0" timeOffset="13172">6829 7544 15448,'9'5'1529,"8"-3"-1619,0 3 90,2-5 0,2-5 450,0 3-450,-8-3-45,5 3 0,0 0-405,2-5-135,-3 5 1,-1-2-495,1-6-181,-1 9 1,-5-4 1259,0 5 0,-7 0 0,-2 0 0</inkml:trace>
  <inkml:trace contextRef="#ctx0" brushRef="#br0" timeOffset="13832">8219 7166 11670,'6'0'-180,"-2"0"1889,-4 0-899,0 5-450,0-4 0,0 9-91,0-9 91,0 9 810,0 6-991,0 3 181,0 8-270,0-5 90,0-4 45,0 2 0,0 0-315,0-2 135,0 7 0,0 0 405,0-10-450,0 16 90,0-18-990,0 8-1529,0-14 181,0 3 539,0-10 1709,0 0 0,-4 0 0,-2 0 0</inkml:trace>
  <inkml:trace contextRef="#ctx0" brushRef="#br0" timeOffset="14027">8331 7377 10951,'10'0'3276,"-4"5"-2235,-1 2-501,-5 4-450,0-5-90,0 19 0,0-15 90,0 16-630,0-15-89,0-5 629,0 4 0,-5-9 0,0 4 0</inkml:trace>
  <inkml:trace contextRef="#ctx0" brushRef="#br0" timeOffset="14194">8342 7288 13110,'5'-6'1259,"0"1"-809,-5 0-450,0 4-360,0-4-460,0 5 1,-5 5 0,0 1 0</inkml:trace>
  <inkml:trace contextRef="#ctx0" brushRef="#br0" timeOffset="14549">8453 7233 11221,'6'5'1638,"0"9"0,-2 3 932,-3 0-2345,4 7 0,0 3 135,-4-9 0,-1-2-904,5 15 544,-2-10 0,-1-1-90,-1-1 135,2-3 0,-1 0-135,-2 2 90,0-2-2,0-6-447,0-8 89,0 7-2069,0-7 720,0 3 90,0-5 1688,0-5 0,-5 3 0,-1-3 0</inkml:trace>
  <inkml:trace contextRef="#ctx0" brushRef="#br0" timeOffset="15204">8575 7333 12750,'0'-6'1709,"0"11"-810,-5 7-629,-6 10-180,9-9 0,-10 0 0,0-1-90,8-9 0,-12 17-90,6-19 90,9 9 0,-4-9 90,5 4 0,0 0 1079,5 6-1169,1-3 225,5 4 0,0 1 135,-3-5-315,4 3 0,1-1 45,4 1 0,2-4 0,2-3 359,-10-4-539,5-4-90,2-3 270,-6 1 90,13-9-180,-21 13-90,16-18-449,-9 3 539,-4 3 0,8-11 0,-14 23 0,4-13 0,-5 14-90,0-4 90,0 0 0,0 4 90,-5-4 0,-1 5 0,0 0 359,-9 10-449,12-8 180,-11 18-180,12-13-450,-3 9 450,5-4 810,5 14-810,-3-17-900,8 16 451,-4-24-2250,15 4 1620,-7-5 1079,12-5 0,-15 4 0,5-4 0</inkml:trace>
  <inkml:trace contextRef="#ctx0" brushRef="#br0" timeOffset="15846">10233 7288 11490,'-2'-6'2789,"4"1"487,-7 15-1515,5 8-2031,0 0 45,2 2 0,1 1 135,-2 5 90,2-9 0,-1-1 540,-2 10-540,0-13-1979,0 13 0,0-18-719,0 12 2698,0-19 0,-3 4 0,0-5 0</inkml:trace>
  <inkml:trace contextRef="#ctx0" brushRef="#br0" timeOffset="16433">10188 7411 12840,'9'-5'1979,"-5"4"-1440,6-4-269,1 5-180,6-5-90,5 4 180,6-9-180,-10 4-90,8-6 90,-13 6-180,13-4 0,-12-1 270,7-1 0,-15-4-180,-1 5 180,-5 4-90,-15-7-180,6 11 90,-7-7 270,6 10 0,4 10-90,0 7-90,0 1 0,2 3 90,3 4 0,1 1-90,-3-8 0,1 1 135,1 7 0,2-2 135,-1-9 89,5 6-269,-4-16-90,4-5 0,-5-5 360,0-1-360,0 0 0,5-4-90,1-1 90,0-2-90,9-8-180,-8 9 180,10-4 450,-6 10-270,0 1 990,5 10-991,-8 1-988,6 10 989,-7 1-90,-1 1 90,-1-2-180,-5-5-180,0 0 0,0 0-539,0-5-541,0 4 1350,0-9 0,-4-1 0,0-6 0</inkml:trace>
  <inkml:trace contextRef="#ctx0" brushRef="#br0" timeOffset="16627">10588 7355 12660,'10'10'3276,"-5"-2"-2145,0 18-591,-5-18-540,0 17 0,0-23-2339,0 23-938,0-16 2994,0 7 1,-4-11-1,0-5 1</inkml:trace>
  <inkml:trace contextRef="#ctx0" brushRef="#br0" timeOffset="16772">10600 7311 13829,'0'-13'0,"0"3"0</inkml:trace>
  <inkml:trace contextRef="#ctx0" brushRef="#br0" timeOffset="17143">10733 7311 7586,'21'0'1080,"-10"0"2196,4-5-2620,-14 4 598,-1 1-1074,-1 1 0,-9 9-180,4-4-90,-5 0 90,-5 9 0,8-8 398,-2 14-398,10-13 90,0 7 1558,0-9-1828,0 5 90,5 0 0,21 5 90,-10-8 450,10 1-270,-21-4 449,-5-3-629,0 8 180,-10-9-270,-12 9 0,7-9-495,-3 4 1,2 0-226,12-4-1978,-21 4 2788,18-5 0,-13 0 0,4 0 0</inkml:trace>
  <inkml:trace contextRef="#ctx0" brushRef="#br0" timeOffset="17672">11411 7255 13110,'1'-11'1169,"-1"5"1619,0 1-1439,0 20-1438,0-2-3188,0 15 1253,0-6 2353,0 0 1,0 4 0,0-2 440,0-7 1,0 0-801,0 8 0,0 4 0,0-6-330,0-5 363,0 13-722,0-17 179,0 2-1799,0-11-938,0-5 5133,0-5-3925,5-1 1080,-4-5 989,4 0 0,-5-6 0,0 0 0</inkml:trace>
  <inkml:trace contextRef="#ctx0" brushRef="#br0" timeOffset="17864">11411 7355 10501,'1'-16'1979,"-1"4"-1080,0-4-179,0 5-450,5-5 809,6 3-899,1 2 90,4 6-90,-5 5 0,1 0 629,9 10-539,-13 2-180,7 1 90,-15 17-360,0-21-585,-8 9 1,-4 0-1035,-3-4 360,-7 2 1439,7-16 0,14-1 0,-4-4 0</inkml:trace>
  <inkml:trace contextRef="#ctx0" brushRef="#br0" timeOffset="18356">11500 7311 10591,'12'-5'1439,"9"-1"-1259,-7-5 630,7-1-990,-10 6 360,0-4 269,5 4-179,-3-5-450,8-5 450,-9-1-270,-1 4-180,-6-11 270,-5 10 270,0-13-360,0 9 0,-10-3-180,8 14 1259,-18 7-854,17 18 0,4 6-225,-6-2 0,0 1-288,4 2 1,2 0 287,-1-3 0,0-3 0,0 0 180,-1-3 0,2 0 359,4 7-269,-4-5 270,4-4-270,-5-12-90,0 8-180,0-9 485,5-1-485,-4-6-90,4-6 720,0-4-630,1 4 0,0-4-540,4 5 540,2 0 0,-5 5-90,13 1 180,-18 5-90,18 0 0,-17 5-90,7 1 90,-5 0 0,-4 4-90,4 1-90,-5 1-1079,0 4 629,0-5 1,0-4 629,0 3 0,-1-9 0,0 4 0</inkml:trace>
  <inkml:trace contextRef="#ctx0" brushRef="#br0" timeOffset="18950">11867 7255 13289,'8'-6'-90,"-2"1"1080,-6 5-810,0 0 899,-5 10-1079,-2 7 90,1 12-90,1-11 0,5 2 360,0-9-270,0 2-180,5-2 0,-4-6 360,14-25-360,-12-5 0,4 8 0,1-1-2195,-7-9 2285,9 16-270,1 1 180,1 9 0,10 6 90,-10 2 90,4 14-90,-10-8 360,4 13 0,-9-18 360,4 7-720,-5-15 719,0 0-1258,0-10 2913,0 8-2374,5-18 90,-3 13 270,6-8 0,3-1 269,13 1-89,-4-6-1170,-4 26 1,-2 5 359,-12 0-360,8 16-1528,-10-15 1438,0-5-180,0-1 900,0 0 0,-1-4 0,-1 4 0</inkml:trace>
  <inkml:trace contextRef="#ctx0" brushRef="#br0" timeOffset="19233">12168 7288 12570,'6'13'3276,"7"2"-3224,-6-14 308,23-6-90,-15-2-270,-1-1 0,-1 0 179,9-13 181,-16 4 0,0 0-180,5-9 270,-6 5-360,-5 17 0,-5 19 0,4-7-450,-4 8-1259,10-5 1619,6-5 0,0-1 0,3-5 0</inkml:trace>
  <inkml:trace contextRef="#ctx0" brushRef="#br0" timeOffset="23643">3359 6376 7982,'-1'23'330,"-1"1"0,1-1 0,1 8-270,-3-8 0,-1 3 0,1-3-71,2 8 101,-4-11 647,5 7-737,0 4-359,0-16 808,0 16-449,0-9 0,0 1 360,-5 5-585,4-12 0,0 0 225,-4 4 45,5-2 0,0-1-494,0-3 808,0 12-359,0-14 0,0-1-359,0-1-1,-5-3 809,-1 4 1275,-5-5-1454,-5 4-360,-1-4 540,-6 0-270,6-1-180,-14 0 359,16-4-2693,-16 4 2424,19-5-242,-15 0 152,14 0-45,-7 2 0,-1 1-45,5 3 180,-5-3 0,1 0 90,6 2 45,-4-4 0,0-2-45,3 1-1185,-3 0 1,0 0 1094,5 0-245,-10 3 1,0-1 154,0 0 0,4 0 0,1 0 1766,2-2-1901,-2 3 0,0-1 135,-4 0 0,-3 2 0,-2 2 0,4-3 0,1 0-202,6 0 0,0 0 202,-2 0 0,0-1 1095,-4 1 0,3-1-1095,0-1 749,-7 4 1,-4 0-840,8-2 1,0 0-903,0 2 0,-2 1 0,1-1 902,-4-1 1,0 0 89,5 1 0,0 0 0,4-1 773,-2-2-773,-1 0 0,1 1 0,0 2 0,-1-5 0,0 1 90,1 4-90,2-5 0,0 0 179,-5 5-179,-1-4-179,-2 4 89,14 0 340,0-4-70,-2 4-180,6-5-90,-13 5 0,9-4 90,-9 4 90,13-5-180,-12 0 0,18 0 90,-13 0 0,9 0 0,-6 0 3276,-4 0-3070,9 0-116,-8-5 0,14 4-90,-9-9 0,9 4 89,-4-13 1,0-3-90,3-1-938,0 1 1,0 2 1027,-3 3-90,3-4-90,-8 8 180,4-18-58,3 15 1,0-1-78,-4-6 0,-1 0-45,4-5 0,1 0-410,-3 7 0,0 1 500,4 1 0,0 1 90,-3-9-135,4 6 0,0-1 45,-1 4 0,-1-1 60,2-6 0,-1-3 0,0 3-15,-1 5 0,0-1-75,1-6 0,0-2 0,0 2-60,-1 8 0,1 0 60,1-9 0,2-4 0,-1 4-805,0 7 1,0 0 774,0-2 0,0-2 0,0 0-270,-1 0 0,-1 1 0,0-1 108,2 1 0,0 0 0,-1-1-385,-1 1 0,-1-1 0,0 0 0,1 0 403,1-4 0,2 1 0,-2 2 1,-5-4-1,-1 2 0,2 2 0,0-1 1</inkml:trace>
  <inkml:trace contextRef="#ctx0" brushRef="#br0" timeOffset="30363">12101 5430 11580,'2'6'3276,"-1"-1"-435,-1-5-3291,0-5 450,0 4 540,0-4-450,-5 5-90,4-5 180,-9 4-90,8-9 179,-12 4-269,11 0 630,-12-9-720,9 8-90,1-8 0,-1-1 180,-5 1 315,4-10 0,2-1-315,-1 9-270,-2-9 0,1 1 270,5 10 45,-6 0 0,1-1-45,6 4 0,-4-14 0,5 17 45,0-7 0,0-2-45,0-7 90,0 0-90,0-4 0,0 11 0,5 5 0,-4-7-90,14 9 0,-13-2 90,13-3 540,-8 5-540,4 1 0,4-1-90,9-2-90,-3 2 0,2 1 540,4 3 0,0 2-720,0 2 0,0 0 360,-4 3 0,0 0 180,8 2 0,-2 2-180,-5 8-270,2-4 0,0 0 270,-7-1 0,-6 3 0,0 0 0,-1-8 135,1 12 0,0 2-45,1-6-45,-3 7 0,-1 2 225,-1-5 0,-2 0-270,-1 6 0,1 0 45,1-5 0,0-1-45,-2 12-360,-1-9 360,-5-5-392,0 4 392,0-5 90,0 20-90,0-15 0,0 2 0,0 0-90,0-6 180,-5 9-90,-1-3 0,-2 0 0,-1 1 270,-8 7 0,4-5 0,-1 0-180,2-9 0,0-1 0,-1 0 0,-1 0 359,-8 10-269,4-13 0,7 2 180,-4-5-360,8-4 481,-24 4-481,6-5 0,9 0 0,-2 0-45,0 1 1,-1-2 44,1-4 0,1 0 89,-7 3-179,7-5 1,4-1-631,10 2-90,-11-1-989,12-3 900,-3 9-1620,5-4 2226,0 5 1,-1 0 0,-1 0 0</inkml:trace>
  <inkml:trace contextRef="#ctx0" brushRef="#br0" timeOffset="31002">12223 5619 16797,'2'11'810,"0"1"-540,-2-6 539,0 24-269,0-13 0,0 1-226,0 3 1,0 0-1406,0 1 1,0-2 1270,0 3-1172,0 5 1,0 1 1261,0 2-158,-1-9 0,1 7 1,0 0-1,1-3-780,1 2 1,1-2 697,-3 0 0,0 1 0,1-3-547,1-1 1,1-4 516,-3 3 90,0 9 0,0 0-90,0-4 0,0 2 0,0-2-46,0-11-134,0-9 514,0 8-3302,0-19 3882,0 8-4191,0-19 887,0 8 2390,0-9 0,-2 0 0,1-2 0</inkml:trace>
  <inkml:trace contextRef="#ctx0" brushRef="#br0" timeOffset="31632">12246 5642 12570,'8'-21'1889,"-2"12"-1889,-6-6 449,-5 15-269,-1 0 180,-5 0-90,0 5 180,-2 5 0,0 1-450,-2 4 44,2 0 1,0 1 135,-3 1-1103,8 1 923,-7 3 315,9-5 0,1 0-45,-2 0 224,-1 1 1,1-5-675,5-10 720,-2 3 0,8-15-990,13-13 675,-11 9 0,1-1-450,6-2 0,0 0 506,-6 1 1,-1 0-237,4 4 0,1 1 495,6-11-630,-1 10 0,0 2 270,9 3-90,3-3 90,-7 10 269,-9 5-898,14 6 449,-12-3-1639,4 5 1,0-2 1972,-3-7-1973,0 9 1,1-1 936,-4-10-2267,-1 8 1350,-6-10 1619,-5-5 0,-2 4 0,0-4 0</inkml:trace>
  <inkml:trace contextRef="#ctx0" brushRef="#br0" timeOffset="32462">12168 3828 11940,'-3'-21'1529,"3"12"-1259,-5-6-180,5 15 90,0 0 1439,0 5-1079,0 1 1259,0 20-1320,1 0 1,1 6 0,0-1-211,-2-3 1,0 0 0,1 1-706,0-4 1,0 2-1,1 0 1,-1-1 554,-1 2 1,0-2 0,0-2-75,0-6 0,0 1 0,0 2 0,0 5 0,0 0 0,0-2-422,0-1 0,0-2 0,0 1 377,0 8 0,0 3 0,0-3 0,-1 1 0,2-3 45,1-5 0,1-2-764,-2 9 179,4-9 0,-5-16-269,0-5-2468,0-10 797,0 3 2480,0-14 0,-1 8 0,-1-3 0</inkml:trace>
  <inkml:trace contextRef="#ctx0" brushRef="#br0" timeOffset="33113">12157 3783 11131,'1'-24'3276,"1"-1"-1785,-2 24-1401,0-9-90,0 9-90,0-4 360,0 5 0,-5 5-1,3 1 451,-12 20-450,1-7-120,2 0 0,-3 4 0,2-3-105,1-5 0,1 0 284,-3 5 1,0 3 0,3-4-150,2 1-180,-1 1 0,9-16-90,0-10 180,0 3-90,0-8 90,4 4 180,3-10-360,4-1 90,-5-5-360,4-1 360,-4 1-90,0 5 135,4-6 0,0 0-135,-1 5 135,1-8 0,1 1 135,0 11-90,0-2 270,-4 11-91,2 5 901,-2 10-900,4-7-1,-1 8 1,1 2 0,3-4-180,6 10 0,1 3-90,0-1-390,-7-7 0,3 1 1,-1-2-2202,9 0 2096,-12-2 1,1-2-1145,2-3 1,-1-1-1639,0 8 2633,6-2 1,-13-1-1,-4-4 1</inkml:trace>
  <inkml:trace contextRef="#ctx0" brushRef="#br0" timeOffset="48282">2091 6142 10720,'5'5'1349,"-2"-4"-1238,-3 4 159,0-5-1520,5-5-10,-4 4 1272,4-4 1,-8 5 0,-2 0-1</inkml:trace>
  <inkml:trace contextRef="#ctx0" brushRef="#br0" timeOffset="48515">3070 4885 9242,'6'-5'-338,"0"4"1,-7-4 0,1 5-1</inkml:trace>
  <inkml:trace contextRef="#ctx0" brushRef="#br0" timeOffset="60267">6907 8145 12300,'3'6'1529,"-1"-1"-629,-2-5-1720,0 0 1,-2 5 0,-1 2 0</inkml:trace>
  <inkml:trace contextRef="#ctx0" brushRef="#br0" timeOffset="61542">2313 8490 10591,'-1'6'1079,"0"-1"-539,1-5 90,5 0-1,-3 0-449,7 0-270,-2 5 270,4-3 450,-5 2-1260,-1-4 1170,0 5-1260,-4-3 630,4 3-3187,5-5 3174,-7 0 0,2 0 1,-10 0-1</inkml:trace>
  <inkml:trace contextRef="#ctx0" brushRef="#br0" timeOffset="63711">3403 8624 8522,'-5'0'3276,"-8"0"-1515,10 0-861,-7 0-91,10 0-449,0 0 90,10 0-360,8 4 0,1 2 449,5-4-269,4 6 0,0-1-270,-8-6-450,7 4 1,3 0 224,-11-4 0,0-1 225,5 3 0,2-1 90,-1-2 0,2 0-1011,-2 3 0,2 1 0,-2-1 1146,0 1 0,-1 0-981,-1-1 0,1 1 0,-5 0 396,-3 1-759,2-5 1,1 0 1118,-3 0 0,1 0-462,5 0 0,-1 0 462,6 0 90,-9 0 702,-2-5-792,-5 4 630,11-2 0,2 1-630,-4 2 703,4 0 1,3 0-1199,-6 0 0,0 0 495,0 0 0,1 0 578,0 0 1,1 0 0,-2 0-309,2 0 0,0 0 743,0 0 1,2 0 0,0 0-925,-1 0 1,-1 0 0,1 0-240,4 0 0,0 0 1,2 0 89,1-2 0,1 0 0,-4 1 412,-5 0 1,-1 0-203,4 0 0,1-1 0,-4 0-510,-5 2 420,7 0 0,6 0 0,-6 0 390,-4 0-1390,8 0 0,-2 0 850,-15 0 121,10-2 1,2-1-32,-7 3 0,0-1-225,8-1 0,-1-1 675,4 3-470,-4 0 1,2 0 289,-6 0 0,0 0-360,11 0 0,-1 0 90,-11 0 0,0 0 0,4 0 0,3 0 0,-3 0-270,1 0 0,1 0 769,-3 0 0,3 0 0,0 0 1,-2 0-500,8 0 0,-3 0 224,-5 0 1,-1 0 595,9 0-640,-14 0-900,5-5 630,-3 5 0,0-1 315,0-1 0,-2-1-898,1 3 1,-2 0 672,5 0 0,1 0 0,2 0 270,6 0-480,-7 0 0,4 0 0,1 0 240,1 0 0,1 0 0,-1 0 150,-4 0 0,0 1 0,1-2-1273,3 0 1,1-1 0,-4 0 987,-2 2 1,-4-1-816,3-4 920,8 5-1517,-12 0 1607,3 0-120,1 0 0,5 1 0,-3-2 1739,6-4-1619,-9 5 0,3 0 0,-5-1 1877,-5-4-1877,-14 5 1998,4 0-2908,-5 0 1,-2-5 0,0-1 0</inkml:trace>
  <inkml:trace contextRef="#ctx0" brushRef="#br0" timeOffset="74003">10499 7678 11670,'5'0'180,"-2"0"-1020,-3 0 1,0 0 0</inkml:trace>
  <inkml:trace contextRef="#ctx0" brushRef="#br0" timeOffset="75353">11712 7600 15628,'0'-6'-360,"1"1"-733,-1 5 1,0 0 0</inkml:trace>
  <inkml:trace contextRef="#ctx0" brushRef="#br0" timeOffset="78681">11845 7578 15088,'-5'-5'-3277,"1"4"2837,4-4 0,-1 5 0,0 0 0</inkml:trace>
  <inkml:trace contextRef="#ctx0" brushRef="#br0" timeOffset="84119">7107 6198 13110,'-2'0'1349,"3"0"1927,-5 0-1155,8 0-2121,3 0 180,4 0-90,0-5-1,0 4 1,0-4 0,5 0 90,7-1-180,-5 0 0,13 1 90,-22 5 0,11 0 90,-14-5-90,5 3 90,1-3 0,-6 5 0,-1 0-180,-5 0 180,5 0-90,-4 0 89,4 0-628,-5 0-451,0-4-2158,-5 2 2069,4-3-2288,-4 0 257,0 4 3020,3-4 0,-5 5 0,3 0 0</inkml:trace>
  <inkml:trace contextRef="#ctx0" brushRef="#br0" timeOffset="86204">7318 6153 11400,'4'7'3276,"-1"-2"-1694,-3-5 217,0 0-1619,5-5-90,-4-2-90,9-4 179,-4-10-179,0 8 90,4-13-90,-8 13 0,2 2-90,-4-4 1080,5 3-1440,-3-10-90,3 5 630,-5 0-90,0 6 990,0-5-990,0-1-270,0 1 0,0 0 270,0-4-540,0-6-2737,-5 10 3162,3 4-1652,-3-14 1767,5 12-158,0-7 158,0 10 0,0 0 180,0 0-180,0-1 2348,0 6-2438,0 1 2650,0 0-2560,-4 4 319,2-4-319,-3 0 0,0 4 0,4-4 90,-4 0-90,0 4 0,4-4-90,-9 5 90,4 0 0,-5-5 0,-1 4 90,1-4 0,0 5 0,5 0 0,-4 0-90,4 0 180,-10 0-90,8 0-90,-7 0 0,9 0 180,-10 5 270,-6-4-450,8 4 0,-1 0-360,5 1 810,8 0-540,-13-1 90,14-5-450,-4 0 450,0 5 90,3-4-180,-2 9 0,4-8 180,-5 7-180,3-7 90,-8 8 90,9-9-90,-9 9 0,9-9-90,-4 9 90,5-4 0,-5 5-90,4-5 90,-4 9 90,5-12-90,-5 11 0,4-7 0,-4 14 0,5-8-90,0 3 90,0-6 0,0-4 0,-5 6 0,3 9 0,-2-13 90,4 22-180,0-21 180,-1 12 0,-3-5 0,2-9 0,-3 13 0,5-13 0,0 9-90,-5-5 90,4-4-90,-4 3 270,5 1-91,0-4-89,0 8-180,0-9 1,0 5 178,0 0 1,0-4 0,0 2-90,0-2 270,0-1-270,0 4-270,0-4 270,0 5 90,0 0-90,0-5-90,0-1 180,0 0 0,0 1-180,0 1 180,0 2 0,0-7-180,0 3 0,0-5 180,0 5 0,0-4 180,0 4-90,0-5-180,0-5-90,0 4 90,0-4-820,0 5 1,-2-5 0,-1-2 0</inkml:trace>
  <inkml:trace contextRef="#ctx0" brushRef="#br0" timeOffset="87507">7530 5686 13739,'4'0'3276,"-1"0"-3044,-3 0-142,0 5 90,0-4-90,0 4 540,0-5-630,5 0 0,-4 0 0,9 0 0,-4-5 90,5 4 89,5-4 1,0 0-90,0 4-45,2-1 0,0-1 45,-1-2 270,10 4-360,-8-9 270,-1 9 0,0 1-630,-3-10 495,2 9 0,2 1-135,-1-10-90,10 8 270,-1-7-270,-4 2 180,5 1-90,-16-4 90,3 9 90,-9-9-91,5 9-89,-4-4 90,-2 5-180,-5 0 180,0-5-90,0 4 270,5-9-270,-4 4 90,4 0-540,-5-4 450,5 3-89,-4 1-1,4-4 90,-5 4 90,0-5-1,0 5-89,5-4-89,-4 9-631,4-14 360,-5 12-629,0-11-1890,-5 7 2879,-1-4 0,-4 5 0,0 1 0</inkml:trace>
  <inkml:trace contextRef="#ctx0" brushRef="#br0" timeOffset="88607">6629 4707 14369,'2'6'2878,"-5"-11"-2608,-4-2-630,-4-4 360,5 1 0,-4 8 0,4-3 90,0 1 0,-4 2 360,-1-11 0,1-3-450,0 5-400,-4-5 1,3 1 489,10 8-436,-4-2 436,0-3-90,-1 0-90,-1-9 180,-3 9-90,9 1 0,-9-4 0,9 7 0,-4-3 0,0-14 0,4 16 197,-4-17-197,5 19 0,0-3 90,0-1-180,0-1 180,5-9 0,1 9-90,5-4-90,0 4 630,6 1-540,0-5 89,0 9-220,-1-8 41,1 9 90,-5 0-90,-1-4 90,-1 8 0,-9-2 90,9 4 359,-4 0-359,6 0-539,-1 0 359,9 4 0,1 1 0,-3-2 360,1 4 0,-2 1 89,-7-2-269,-4 0-539,6 9 89,1 0 0,0 2 450,-3 5 225,3-1 0,-2-1-315,-9-8-540,3 14 990,-5-12-405,-5 2 0,0-1-495,2-1 764,-6-2 1,-2 2-135,-1 3-1080,-3 1 1,-2 1-740,-1-3 1,1-1 1494,2 0 1,0-2 0,1-2-1,0-2 1,1-3 0</inkml:trace>
  <inkml:trace contextRef="#ctx0" brushRef="#br0" timeOffset="90019">7708 5653 13289,'-16'10'1979,"10"-8"-1709,-15 8 180,11-5-450,4-4 540,-6-1 89,-9-1-629,13-9 270,-17 4-180,17 0 0,-3-4 270,-4 4-90,8-10-180,-9 8-180,5-17 90,4 22 0,2-22 90,1 8-90,2-2 539,-3-7-359,5 4-90,0 3-495,1-1 1,3 0 1483,12-6-1304,-9 8 0,0 2 180,6 4 0,0 3-1250,0 3 755,3-4 540,-5 9 0,5-9 90,-4 4-45,4 0 0,-1 1-45,0-2 90,16 3 180,-18 4 269,3 0-269,0 0-719,-4 0 539,14 0 179,-2 0-269,-5 0 180,5 4-90,-16-2-90,8 3 90,-5 0 1565,0-4-1655,-5 9 0,4-9-359,-3 4 449,4 0-180,5 1 270,-4 5-91,-1-5-89,4 9 90,-7-7-90,8 13 0,-10-9 90,-1-1 360,0-1-450,-4-4-270,4 5 360,-5-5 270,0 9-270,0-12 270,0 17-270,0-18 180,0 13-181,-5-9 451,-1 5-450,0 0 180,-4-4-270,9-3 90,-4-4 0,0 0 0,4 0 90,-4 0-180,5 0 0,-5 0-90,-2 0 90,1 0-1439,-4-4-1838,-1 2 707,4-3 2570,-8 5 0,10 0 0,-5 0 0</inkml:trace>
  <inkml:trace contextRef="#ctx0" brushRef="#br0" timeOffset="90782">7886 5630 12300,'4'0'-360,"0"0"-2788,-4 0 3148,0-4 0,-4 2 0,0-3 0</inkml:trace>
  <inkml:trace contextRef="#ctx0" brushRef="#br0" timeOffset="91332">7997 5608 14998,'5'6'3276,"-1"-1"-3223,-4-5-2482,0 0 1529,0-5-179,0 4-810,0-4 1889,0 5 0,-4 0 0,-1 0 0</inkml:trace>
  <inkml:trace contextRef="#ctx0" brushRef="#br0" timeOffset="92760">8853 6231 14459,'-5'0'2159,"0"5"-1620,0-3 451,4 3-451,-4-5 1440,5 0-1619,0 4-90,0-2 90,10 3-1,-2-5 1,18-5-90,-3-1-180,-6 3 0,0-1 45,-1-1 0,1 0 90,2 2 0,1 0 44,5-2 1,-1-1-180,-7 0 0,-1 1-90,3 2 0,-2 0-270,-11-2-809,-1 5-14,-5 0 1,0 0 0</inkml:trace>
  <inkml:trace contextRef="#ctx0" brushRef="#br0" timeOffset="93661">8408 4707 13289,'0'6'3276,"5"-1"0,16-15-2002,4 3-959,-8-1 0,-1 0-181,-2 0 1,0 0 225,8-5-270,-5 2 270,4 1-180,-13 4-180,7 0 90,-14 1-90,4 5 0,-5-5-90,5 4 90,-4-4-180,4 5-913,-5 0 1,0 0 0</inkml:trace>
  <inkml:trace contextRef="#ctx0" brushRef="#br0" timeOffset="94363">9365 5742 14459,'-3'6'2698,"-2"-1"-2338,-1-5-90,1 0 539,5 5-179,0-4 539,0 4 91,0-5-991,5 0 91,-4 0 359,14-2 1,5-1-720,2-3-90,-3 1 1,1-1-586,1 0 0,-1 1 136,1-6-181,-5 7 0,0 1-989,0-7 1709,0 9 0,-10-4 0,1 5 0</inkml:trace>
  <inkml:trace contextRef="#ctx0" brushRef="#br0" timeOffset="166069">7318 6977 11400,'4'0'3276,"9"-5"-75,-6 4-3021,9-4 179,0 5-269,-3 0 90,-2-5 630,9-1-1170,-11-1 360,12 3 90,-15 4-90,-1 0-90,-5 0-450,0-5-89,0 3-2648,0-3 2567,0 5 0,-3 0 0,-1 0 0</inkml:trace>
  <inkml:trace contextRef="#ctx0" brushRef="#br0" timeOffset="166812">8987 6932 16887,'1'7'990,"0"-2"-540,-1-5-271,5 0 91,-4 0 0,9 0-180,-4 0 540,10 0-630,-4-5-1619,14 3-1658,-2-7 2682,0 7 1,-9-3 0,-12 5 0</inkml:trace>
  <inkml:trace contextRef="#ctx0" brushRef="#br0" timeOffset="167498">11122 6966 14369,'6'0'3276,"-2"0"-1875,-4 0-1671,0 5 90,0-4 270,5 4-90,2-5-1079,9-5-560,0 2 1,0 0-1561,5-3 3141,-2 3 1,-2 1 0,-9-3 0,2-2-1</inkml:trace>
  <inkml:trace contextRef="#ctx0" brushRef="#br0" timeOffset="168607">12134 6643 10051,'-4'-5'3276,"0"4"-2594,4-4-502,0 5 719,0-5-719,0-1 90,5-5-360,1 5 90,6 1 90,4 5 0,-4 10-90,4-8 90,-5 18-90,-4-18 360,-2 23-270,-5-11-90,-1 8 90,-3-11-90,-3 4 90,1-13-90,-14 18-90,12-12-1349,-14 8 899,11-10-450,5-1-2287,1-5 2949,5-5 1,-1 3-1,-1-3 1</inkml:trace>
  <inkml:trace contextRef="#ctx0" brushRef="#br0" timeOffset="168871">12279 6587 12390,'2'-11'2878,"-1"0"-2878,-1 5 90,0 1 450,0 5-450,0 5 180,0-4-180,-4 9 0,2-9 90,-8 9-1,9 1 1,-9 2-90,9 13-180,-4-13 0,0 13 90,4-13-1349,-4 18 719,10-17-2647,1 12 2994,5-19 1,-6-2-1,-2-6 1</inkml:trace>
  <inkml:trace contextRef="#ctx0" brushRef="#br0" timeOffset="169126">12390 6665 13020,'2'-6'3276,"0"1"-2055,-2 15-411,-5 3-721,4 4 181,-9 4 0,4 6-270,0-7-90,1 11 90,5-19 0,0 4-90,0-5-539,0-4-91,0-3-1978,5 1 989,1-8 1709,5 6 0,-7-8 0,-1 5 0</inkml:trace>
  <inkml:trace contextRef="#ctx0" brushRef="#br0" timeOffset="169315">12379 6754 13829,'-10'7'2339,"2"-2"-2069,13-5-720,1 0 90,5 0 360,15-5 0,-13 3 0,11-3 0</inkml:trace>
  <inkml:trace contextRef="#ctx0" brushRef="#br0" timeOffset="169503">12501 6754 13110,'3'7'1439,"-1"-2"-2159,13-10-179,-12 3-990,22-3 450,-22 5 1439,12-4 0,-16 2 0,3-3 0</inkml:trace>
  <inkml:trace contextRef="#ctx0" brushRef="#br0" timeOffset="169695">12557 6710 11311,'-10'-6'3276,"2"1"-1875,8 5-951,0 0 719,0 5-809,0-4-180,-5 14-180,4-8 90,-4 9-90,5-5 90,0 1-180,0-1 90,0 5 90,0-9-180,0 8-270,0-9-270,0 0-2647,0 9 1607,0-12 1670,0 7 0,-2-6 0,0 3 0</inkml:trace>
  <inkml:trace contextRef="#ctx0" brushRef="#br0" timeOffset="170031">12646 6754 13199,'16'-9'1394,"-1"0"1,10-6-1305,-14 15 360,-6 5-271,-5 1 181,0 5-270,0 0 0,0-4 450,-5 12-450,4-10-450,-9 12 450,4-10-90,-1 0 180,-3-4-90,9 2 0,-4-7 0,5 3-360,0-5-2609,15-5-398,-1-2 3241,8-4 1,-8 5 0,-6 1 0</inkml:trace>
  <inkml:trace contextRef="#ctx0" brushRef="#br0" timeOffset="170297">13102 6509 14279,'4'-11'1979,"-1"5"-1799,-3 1 89,5 5 1,1 0 0,5 10-270,0-7-90,0 21 90,1-15 0,-6 17 90,-1-14-90,-5 5 90,0-1-360,0 1-179,0-5-2790,-15 13 1710,11-21 709,-16 16 1,11-19 0,-6 4 0</inkml:trace>
  <inkml:trace contextRef="#ctx0" brushRef="#br0" timeOffset="170516">13191 6532 13829,'10'-10'1439,"-2"8"-1079,-8-8 719,0 15-539,0 1-360,0 5 90,0 0-180,0 0 0,0 10-180,0-7 630,0 12-1620,0-4-1169,5 1 1260,-4 0 989,9-7 0,-7-10 0,5-1 0</inkml:trace>
  <inkml:trace contextRef="#ctx0" brushRef="#br0" timeOffset="170731">13358 6610 12930,'9'-5'2518,"-4"4"-2158,0-4 450,-5 10-451,0-4 1,0 9 0,0 11-180,0 3-90,0 5-90,0 2-990,0-18 361,0 4-1170,5-8 270,-4-7 1529,9 3 0,-12-5 0,2-1 0</inkml:trace>
  <inkml:trace contextRef="#ctx0" brushRef="#br0" timeOffset="170882">13347 6699 13020,'24'0'-3277,"-11"0"3219,8-5 0,-14 4 0,-6-4 1</inkml:trace>
  <inkml:trace contextRef="#ctx0" brushRef="#br0" timeOffset="171073">13502 6710 13559,'5'0'2429,"-1"0"-2429,-4 0 0,5 0-90,1 0-540,10 0-1349,1-5 1979,6 4 0,-15-4 0,-3 5 0</inkml:trace>
  <inkml:trace contextRef="#ctx0" brushRef="#br0" timeOffset="171274">13547 6643 12660,'0'11'3276,"2"5"-1785,-7-3-1221,5 3-270,0-5 0,0 0 0,0 0 450,0 0-720,0 0-180,0 1-539,0-6 269,0-1-90,0 0 181,0-4-2648,0 9 2724,5-9 1,-7 4-1,2-5 1</inkml:trace>
  <inkml:trace contextRef="#ctx0" brushRef="#br0" timeOffset="171532">13614 6710 12750,'16'-6'3276,"9"-9"-2415,-12 12-501,3-6 180,-11 18-360,-5-1-90,0 3 180,-5 4-181,4-8 91,-9 14-180,4-13 0,0 7 180,-9-4 90,12 1 0,-6 4-180,9-10-180,0-1 360,0-5-3328,14 0-219,5 0 3084,10-5 0,-11 4 1,-7-4-1</inkml:trace>
  <inkml:trace contextRef="#ctx0" brushRef="#br0" timeOffset="-210478.73">1613 2949 7623,'28'5'209,"-6"-5"1,4 0 0,0 1-240,-3 0 0,0 1 0,1 0 0,3-1 0,0 1 0,1 0-308,-2-1 1,2 0 0,-2 1 0,-4 0-83,-3 1 1,-1 0 0,8-1 0,3 0 0,-6-1 0,-5-1 0</inkml:trace>
  <inkml:trace contextRef="#ctx0" brushRef="#br0" timeOffset="-209903.73">3103 3082 8342,'6'21'405,"-3"-2"0,0 1-405,3 7-150,-4-6 0,0 3 0,-1-4 150,4-1 0,-4 3 0,0 2 0,1-3 0,1 0 45,-1 0 0,1 1-135,-3 4 0,1 4-45,3-8 0,1 2 0,1 0 0,-1-2 135,-1 6 0,0 0 0,2-3 0,-1 2 0,0-4 0,-1 8 0</inkml:trace>
  <inkml:trace contextRef="#ctx0" brushRef="#br0" timeOffset="-209511.73">3270 4173 5824,'1'27'107,"0"0"1,1 0 0,-1 0 0,0 1 0,0-1 0,0 4 0,1 1 0,-1 0 0,0-4 0,0-3 0,-1 4 0,-1-3 0,1-3 0,-1-1 0</inkml:trace>
  <inkml:trace contextRef="#ctx0" brushRef="#br0" timeOffset="-208662.73">3214 5775 8342,'1'20'1092,"-1"1"0,1 8 0,-1 0-886,0-6 0,0 0-86,-1-2 0,1 2 0,1-3 150,1-2 0,1-1-1909,-3-1 1,1 0 1298,4 5 0,0-1 340,-4-8-238,2 9 0,1 5 0,-1-3 148,-2 2 135,2 5 0,-1 1 315,-2-2-360,0-17-90,0 14 90,0-2 0,0-19 2385,0 20-3195,-2-4 0,-1-1-449,2-5 855,0 9 1,-3-4-766,-1-19 1159,4 4 1,-10 0 0,4 1-1</inkml:trace>
  <inkml:trace contextRef="#ctx0" brushRef="#br0" timeOffset="-205065.73">1546 5942 12480,'3'0'1799,"0"-10"-1215,-3-5 1,0-2-495,0-5-45,0 4 0,0 0 0,0 0 0,0 0-45,0 2 0,0 0 180,0-10 0,0-3 134,0-1 1,0 1-315,0 10 0,0 0 0,-2-9 0,-1-1-509,3 4 0,-1 0 509,-2 4 0,1-1 45,2-4 0,0-1-45,-3-2 0,1 0-45,1 7 0,1-1 45,-3 0 0,-1-2 0,1-1 90,0 0 0,2 0 0,-1 1-90,-2-1 0,1 1-902,0-8 0,1 4 902,2 6-738,-2 5 0,-1-1 738,2-7 30,0 5 0,-1-3 0,0 3-30,2-4-94,0 2 0,0-4 0,0 2 94,0 3 0,0 0-520,0-4 0,0-3 1,0 3 519,0 0 0,0 2 0,0 0 0,0 1 126,0 4 1,0 2-127,0-4 563,0-1 0,0-3-608,0 3 0,0 0 45,0 3 0,0 1-936,0-9 0,0 2 846,0 0 45,0 9 0,0 0 1345,0-11-1300,0 3 45,0 6 0,0-1-45,0-6 341,0 5 1,0-2-432,0-7 135,0 12 0,0 0 45,0-5-90,0 2 0,0-1 0,0-1-90,3-3 0,-1-2 45,-1 7 0,-1 1 3038,5-12-2993,-4 2 0,-2 2-90,1 10-1030,0-6 0,0 0 1210,0 4 72,0 1 1,0-1-163,0-1-90,0 1 0,0-2-45,5-2 0,0 1 135,-4 5 0,1 1-632,5-6 0,1 3 722,-7 8 603,9-5-783,-9 3 90,4-3-90,-5 0 180,5-11-180,-4 7 135,3-3 0,2 1-45,0 10 0,-3-5 0,1 0-90,6 9 180,-9-8-90,9 5 90,-9 5-270,4-4 91,0 4 1278,1-10-1099,0 8 0,4-11-90,-4 16 2593,6-17-2683,-1 8 90,0-10 45,-3 3 0,0 1 135,4 2-45,-1-3 0,0 3-135,-4 14-450,8-13 900,-4 13-270,1-3-180,19 5 0,-16 0 0,11 0 0,-1 0 0,-7 0-90,7 0 0,0 0 90,-5 0 45,10 0 0,2 0 0,-14 1 0,-1-2 14,5 0 1,2-1 0,-2 1-60,-1 0 0,-1 0-90,4-1 1,2-1 89,-1 3 0,1 0 0,-3 0-45,-4 0 0,0 0 45,9 0 0,-1 0-90,4 0 90,-5 0 0,4 0-207,-8 1 1,2 1-1,1-1 1,0 0 3,0 0 1,0-1 0,0 0 0,-1 1 231,7 0 1,-1 1 0,-2-1 0,-3 0 0,-1-1 0,-3 0-30,10 0 45,-5 0 0,-1 0-45,-9 0-618,15 0 528,-20 0 90,7 0 0,0 0-269,-1 0 313,6 0 1,0 0-224,6 0 529,1 0-260,-8-5 90,-7 3-900,-9-3 810,5 5 1003,-5 0-913,12 3 0,-1-1-540,-9 0-620,21 3 890,-29-1-179,5-2 538,-3 3 1,7 0-360,-7 1 90,8 10 0,-9-4 0,4 4 0,0-5-90,-4 1 0,4-6 360,-5 14-270,0-12 0,0 18-180,0-13 180,0 3-179,5-5 358,-4 10-269,4 2 1,0 2 668,-2-3 1,0 0-550,2 4 0,1 3 0,-1-4 15,-1-8 0,0-1-1684,3 15 1,1-1 1433,-2-4 130,-3-10 1,0 1 74,2 14 90,-5-13-45,2 1 0,1-1-45,-2 2-45,4 1 0,0-1-45,-4-5 90,4 16 0,0-19 180,-3 9-180,8-8-90,-9 8 0,9-4 180,-9 0-180,4-1 180,-5-5 90,0 5-180,5-3 0,-4 3-90,4 0 90,-5-4 3228,0 14-3138,0-7-90,0 3-90,5-1 90,-4-9 90,9 14 0,-9-17-90,4 8 0,0 1 0,-3-8 133,3 16-133,-5-5 0,0-13 90,5 22-90,-4-12 0,4 1 90,-5 11-180,0-17 0,0 10 90,0 3-90,5-3 180,-4 0-135,4-7 0,0-1 45,-4-1 90,4 12 0,-5-4-180,0 7-90,0-6 180,0-4 0,0-2 90,0-2-90,0 3 0,0 0 0,0 0 90,0 9-90,0-9 0,0-2-90,0-5 90,0 10 90,0-7-90,0 8 0,0 1 0,0-5-1093,-1 6 1,-1 7 0,0-6 1067,1-3 25,-1-1 0,0 4 0,1-5-90,1-7 90,0 5 0,0 0 0,0-3 0,-2 5 0,-1 1 0,2-6 0,-2 2 0,1 2 0,2-1-45,-3-2 0,1 0 45,1 8 0,-2-8 0,1 0-90,-3 7 90,3 0-90,-3 8 180,0-17-90,4 17 0,-4-18 90,0 8-90,4 1-2358,-4-4 2358,5 4-90,0-11 2448,0 0-2268,-5 15-90,4 3 90,-4 1-180,2-9 0,1-1 90,1-5 315,-2 11 0,1 3-315,2-7 0,0 0-45,0 1 0,0 1 45,0 0 0,0-3-527,-5-7 527,4 7 2710,-4 0-2710,5-7 90,0 7-150,0-5 60,0 6 0,-3-5 0,1-1 90,0 9-1,0-7 1,-1 0 0,3 5 90,0 6-180,0-2 838,0-10-568,0 14-91,0-16-134,0 3 0,0 0 499,0-4-544,0 3 0,0 1 90,0-3 68,0 11 22,0-10-90,0-3-90,0 3 90,0 0-90,0-4 90,-5 4 180,4 0-180,-4-3-253,5 3 163,0 0 0,-5 6 90,4 2-1729,-4-6 1,0 1 1696,4 0-208,-1 5 0,-1-2 240,-2-6 0,4 10 0,1-1-180,-5-9-1127,5 15 767,0-20-1169,0-5 180,0-1 1439,0-5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00:38.6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5506 2214 10861,'15'0'3276,"-3"0"-2594,9 0-593,-8 0-89,8 0-716,-9 0 806,4 0 35,1 0 55,5 0-90,-3 0 0,2 0-90,0 0 0,7 0 180,2 0-270,-6 0 0,-1 0 90,-2 0 45,10 0 0,-1 0-135,-11 0-45,9 0 0,5 0 270,-10 0 0,-1 0-90,5 0 0,0 0 0,4 0 0,-3 0 45,2 0-90,-11 0 0,-2 0 0,2 0 312,-4 0 0,2 0-402,11 0 90,1 0-1462,-2 0 1462,-9 0 0,-2 0-1126,10 0 1126,-11 0-78,16 0 348,-9 0-270,-3 0 270,7 0-270,-9 0 0,0 0-180,5 0 270,-10 0-90,14 0 0,-7 0-45,-3 0 0,0 0 495,7 0-495,-4 0 0,0 0-405,1 0 1554,8 0 1,4 0-1465,-7 0 0,0 0 360,4 1 0,0-2 744,0-1 0,-1-1-879,3 3 0,-2-1 90,-6-1 0,0-1 119,-2 3 1,0 0-1,0 0-299,2 0 0,-3 0 225,12 0 225,-11 0 0,0 0-180,-4-2 0,-1-1-495,14 2 540,-9-2 0,0 1 0,4 2-135,-6 0 0,-1 0-45,1 0 0,12 0 540,-18 5-450,4-4 0,2-1 90,-1 3 0,-1-1-45,3-2 0,1 0-270,7 0 0,-3 0 315,1 0 0,5 0-90,-19 0 360,4 0 360,1 0-1350,5 0-270,1-5 451,-11 4-568,-2-4-1951,-10 5 2968,0 0 0,-4 0 0,0 0 0</inkml:trace>
  <inkml:trace contextRef="#ctx0" brushRef="#br0" timeOffset="737">5305 1624 10771,'6'-6'1439,"-7"1"-1349,0 5-540,-4 0 270,5 0-179,0 5 359,0-4 719,0 9-539,5-3-2519,-4 4 900,4 0 1439,0-5 0,-8-1 0,2-5 0</inkml:trace>
  <inkml:trace contextRef="#ctx0" brushRef="#br0" timeOffset="916">5328 1602 11041,'10'-6'1799,"-5"-4"-1979,0 9 899,-5-4-359,0 5-360,5 5-180,-3-4 180,8 9 0,-9-9-719,9 9-810,-4-4 1529,5 5 0,-9-4 0,-3-2 0</inkml:trace>
  <inkml:trace contextRef="#ctx0" brushRef="#br0" timeOffset="1379">6929 1402 11400,'15'-6'2519,"-3"1"-2159,-12 5-360,0 0-270,0 5 180,0-4 90,0 4 90,-5 0-180,4 1-899,-9 5 359,9-5-1619,-4 4 810,0-9 1439,4 4 0,-6 0 0,4 1 0</inkml:trace>
  <inkml:trace contextRef="#ctx0" brushRef="#br0" timeOffset="1550">6996 1402 12210,'9'0'1079,"-2"0"-1079,-7 0-359,0 5 449,0-4-2429,0 14 2339,0-8 0,-2 4 0,-1-6 0</inkml:trace>
  <inkml:trace contextRef="#ctx0" brushRef="#br0" timeOffset="5531">3148 2748 12840,'6'0'180,"10"0"89,-14 0 91,8 0 90,0-5-360,18 4 90,3-4-270,-10 5 0,1 0 270,-2 0 0,-2 0 179,7 0-539,3-2 1,0-1 44,-11 3 0,0-1-706,5-2 0,0 1 661,9 2-1103,-3-5 1463,-9 4-410,11-2 1,1 1 499,-1 2-300,-10-1 0,2-1 0,-1 0 209,-1 1 1,0 1 469,8-3 1,3 1-740,-5 0 0,2 1 0,0 0 0,-2 0-443,0 0 1,-2 1-1,1 0 563,6-2 0,0 0 0,-4 1-858,-7 1 0,-4 0 1098,8 0-225,-8 0 0,1 0-90,5 0 0,0 0-45,9 0 90,-12 0 0,-1 0-145,-1 0 55,-1 0 90,15 5-90,-9-4 1280,-1 1 1,5 1-1221,-5-3 0,2 0 0,-3 0 30,-1 0 0,-1 0 150,6 0 0,3 0 0,-7 0-61,-5 0-44,11 0 0,-1 0-45,-13 0 1551,18-2 0,0-1-1641,-18 2 315,9-2 0,-1 1-225,-12 2 270,6 0-270,-12 0 0,3 0-180,-5 0 0,0 0 0</inkml:trace>
  <inkml:trace contextRef="#ctx0" brushRef="#br0" timeOffset="41680">4771 4429 14369,'0'10'3276,"2"-8"-1695,-2 3-1311,6-11 90,10-10-270,-3 3 359,8-8-449,-9 9-180,1-1 1,0 0 179,1-6-135,4 3 0,0 0-495,-3-2-674,0 2 0,1 1 314,-4 1-1888,4-7 809,-10 15 2069,-1-4 0,-3 9 0,-1-4 0</inkml:trace>
  <inkml:trace contextRef="#ctx0" brushRef="#br0" timeOffset="42208">6351 4239 16168,'-4'12'3276,"-1"-6"-2954,-1-1 307,6-5-269,21-15-270,-6 6-1382,3-6 1,0-1 1291,1 3 0,-6 0 0,1 0 0,2 1 0,0 2-90,4-9 0,-5 9 0,1-1-731,-2-3 0,-1 2 101,2 2-225,2-6 1,-4 2-135,-11 12-630,13-13 1709,-13 14 0,1-4 0,-5 5 0</inkml:trace>
  <inkml:trace contextRef="#ctx0" brushRef="#br0" timeOffset="42665">7585 4251 15178,'5'5'900,"-2"-4"269,-3 9-449,0-9 2158,0 4-2068,0-5 359,0-5-989,5 4 135,7-11 0,2-1-226,2 3-1728,7-5 1,0-1 1728,-3-1-90,-4 8 0,0 1 0,-3-3 0,1 1-720,8-4 1,0 0-1,-6 2 1,0 0-226,4-2 1,-3 0-2333,-6-7 2457,-6 9 1,-9 1 0,0 6 0</inkml:trace>
  <inkml:trace contextRef="#ctx0" brushRef="#br0" timeOffset="43333">4727 4406 12120,'4'0'-3277,"-1"0"3170,-3 0 0,0 0 0</inkml:trace>
  <inkml:trace contextRef="#ctx0" brushRef="#br0" timeOffset="43546">4716 4195 8702,'4'0'-90,"-1"0"0</inkml:trace>
  <inkml:trace contextRef="#ctx0" brushRef="#br0" timeOffset="44328">4760 4106 11580,'-8'-12'1709,"1"-3"-4986,8 9 1704,3-6 2981,-2 1-1767,8-10 89,-4 8 1579,0-8-1489,4 10 180,-9-6 360,4 0-270,-5 5-360,0-3 360,0 14 3186,0-9-2350,-10 9-837,8-4-89,-13 5 90,4 5 90,3-4 0,-5 14 0,1 4-90,9 4-1602,-5-4 0,1 0 1332,7 7-1519,0 1 1879,0-7-387,5 6 387,-4-15-2,19 5-178,-6-8 0,13 1 1198,0-14-1198,-3-9 0,1-2 0,-10 7 0,-1 0 0,8-9 0,-1 0 0</inkml:trace>
  <inkml:trace contextRef="#ctx0" brushRef="#br0" timeOffset="45308">5061 4039 13199,'-14'0'-179,"3"-5"89,11 4-90,0-4 90,0 5 0,-4 0 0,-1 0 0</inkml:trace>
  <inkml:trace contextRef="#ctx0" brushRef="#br0" timeOffset="178126">12835 3104 10321,'-3'0'2699,"-4"1"-1170,0-1-90,1 0-720,1 0-179,0-5-900,4 3 1170,-4-3-810,5 5 180,0 0-90,5 0-90,1 0 360,1 0-360,7 0 0,-6 0-450,8 0 360,-5 0 719,5 0-629,-3 0 0,13 0-269,-3 0 359,-1 0 0,0 0-631,9 0 541,-7 0 0,-1 0 0,2 0 45,-4 0 0,0 0-45,4 0 120,-2 0 0,6 0 0,-4 0-120,-9 0 0,1 0 30,5 0 0,3 0 0,0 0-30,4 0 0,1 0 0,-1 0 30,-3 0 0,-1 0 0,2 0 59,3 0 1,3 0 0,-1 0 0,-1 0 30,0 0 0,-1 0 0,-2 0 0,-4 0 0,-2 0 0,0 0 60,10 1 0,-4-2-90,2-4 180,-4 4-181,-20-4-178,4 5-91,-9 0 90,4 0-1080,0 0-449,-4 0 991,4 0-465,-5 0 1,0 0 0</inkml:trace>
  <inkml:trace contextRef="#ctx0" brushRef="#br0" timeOffset="213825">10499 6554 11400,'0'5'3239,"2"-4"-2970,-7 4-269,5-5 1170,0 0-1080,5 0-90,-4 0 90,14 5 180,-7-4-180,8 4-90,-10-5 89,14 0 1,-17 0 450,27 0-540,-21 0 0,12 0 0,-10 0 0,5 0-90,2 0 45,-3 0 0,2 0 225,0 0 0,1 0-180,11 0-90,2 0-270,-18 0 360,3 0 0,-5 0 90,15 0-90,-11 0-90,11 0 180,-15 0 450,0 0-540,1 0 0,-1 0-450,0 0 360,-5 0 0,4 0 90,-4 0 90,5 5 360,1-3-900,-6 3 450,-1-5 720,-5 0-720,0-5 0,0 3 0,0-3 450,0 0-810,0-6 450,0 4-180,0-8 629,0 9-539,0-10 0,0 3 0,0-3-449,0 5 988,0-5-629,0 9-359,0-18 808,0 16-359,0-12-359,0 5 449,0 9 269,0-18-359,0 21 90,0-20-539,0 21 359,0-12 629,0 4-539,0-1-449,0-9 359,0 13 180,5-11 359,-4 6-898,4-9 449,-5 5 0,0 6 0,5 1 0,-4 8 449,4-7-539,-5 7-269,0-8 269,0 9 90,0-9 90,0 9 269,0-4-718,0 5 359,0-5 0,0 4-90,0-4 90,0 5 0,-5 0 0,-1 0-90,-5 0 450,0 0-360,-1 0-540,-9 0 540,8 0 540,-13-5-451,8 4 1,1-4-90,1 5-449,10 0 449,-4 0 449,-2 0-449,5 0-359,-13 0 359,18 0 0,-18 0 0,12 0 0,-8 0 90,5 0-90,0 0 0,0 0 90,0 0-90,4 0 0,-3 0-90,9 0 90,-9 0 0,4 0-90,-5 0 90,5 0 90,-9 0-180,12 0 0,-21 0 449,20 0-269,-16 0-90,19 0-449,-9 0 898,4 0-898,-16 0 359,14 0 90,-12 0 0,14 5 0,-5-4 0,4 4 90,-3-5-90,-1 0-180,-1 0 270,1 0 0,1 5 0,9-4-180,-9 4 90,8-5 0,-8 0 0,9 0 0,-4 0 0,5 5 449,-5-4-988,-1 4 988,0-5-359,-4 0-449,9 5 359,-4-4-90,5 4 90,-5-5 90,4 0-90,-9 5-90,8-3 90,-3 3 359,5-1-538,-5 3 628,4 4-449,-4 5-359,0-9 538,4 8-89,-4-9-90,5 5 0,-5 1 0,4-1 90,-4 0-90,5 0 270,0 0 0,0 5-90,0-8-90,0 6 180,-5-2-90,4 0 359,-4 4-359,5 0 0,0-4-360,0 9 180,0-8 450,0 3-360,0-10-270,0 14 270,0-12 0,0 13 0,0-4 90,0 0-90,0-5-90,0 8 90,0-18 90,0 13-1,0-13-179,0 3 0,0-5-90,0-5-179,0 3-1980,0-3 1080,0 5 1169,0-5 0,-3 4 0,-1-4 0</inkml:trace>
  <inkml:trace contextRef="#ctx0" brushRef="#br0" timeOffset="-213819.73">1168 4562 11670,'-4'0'2069,"1"0"-1619,3 5 180,0-4-451,0 4 3097,0-5-2054,0-5-1582,0 4 450,0-4 270,5 0-630,6-6 360,-3-1 45,4 1 0,1 1 225,-5-3-270,13-3 359,1 0-359,-14 4 0,8 1 0,-2 1 90,-10 2 90,16-6-270,-14 7 90,5-4-90,-5 5 90,4-4-90,-9 9 90,4-4-90,-5 5-3277,0 0 0,0-5 0,0 4 3193,0-4 1,-2 5 0,-1 0-1</inkml:trace>
  <inkml:trace contextRef="#ctx0" brushRef="#br0" timeOffset="-212822.73">1457 4050 13110,'3'-5'1709,"0"4"-1350,-3-4 271,0 0-270,0 4 179,0-4 901,0 5-1530,-5 0 90,-1 5 0,-1-4 270,-3 14-181,9-13 1,-9 13 0,9-8-90,-4 4 270,5 0 0,-5 5-360,4-4 90,-4 9 0,5-3 0,0-6 0,0 3 90,5-9 0,-4 5-90,9 0 0,-9-5 0,4 4 0,0-9 90,-4 9 0,9-8 0,-8 7-90,8-7-90,-9 3 90,9-5 0,-9 0 0,4 0 90,0-5-90,1-1-90,0-1 540,4-3-450,1-1-90,2-1 0,-2-4-540,-1-5 630,-4 7 450,0-12-990,-1 14 540,-5-4 90,0 5-90,0 0 0,0 4 0,0-2 0,0 2 0,0 1 90,0-4-90,0 4 0,-5 0-90,4-4 450,-9 9-360,9-4 0,-4 0 540,5 4-900,-5-4 360,4 5-450,-9 0 360,8 0 0,-7 0-360,2 0 271,1 0-91,-4 0-630,4 5 540,-5-4-89,5 4-1,1-5-90,5 0-1619,0 5-179,-5 1 2338,3 0 0,-5 4 0,4-4 0</inkml:trace>
  <inkml:trace contextRef="#ctx0" brushRef="#br0" timeOffset="-211712.73">1635 4217 11580,'4'0'270,"-2"0"3006,-2 0-1245,0 5-1941,0-4 540,-5 9-540,4-9 90,-4 9 89,5-3-179,0 4 270,0 0-180,0 0-180,0-5 180,0 9-180,0-13 180,0 18-90,0-12 0,0 18 0,0-13-90,0 18 0,0-22 90,0 15-90,0-21-90,0 12 90,0-9 0,0 5 0,0 0 0,0-5-90,0-1 270,0-5-180,5 0 0,-4 0 90,4 0 0,-5 0-180,5 0 360,-3 0-181,7 0-628,-2 0 449,-1-5-90,-1 4-450,0-4 360,1 0-89,0 4-1710,4-9 899,-4 9-449,1-9 1619,2 4 0,-10 0 0,2 1 0</inkml:trace>
  <inkml:trace contextRef="#ctx0" brushRef="#br0" timeOffset="-211056.73">1579 4384 11940,'-1'5'3276,"2"-4"-1785,-6 4-861,5-5 1439,0 0-2429,0-5 1350,10 4-631,3-9-89,9 9-90,-5-4 225,-1 0 0,-1 0-225,0 3-180,11-8 179,-14 5-179,-6 4 0,-1-4 0,0 5-179,-4 0-451,4 0-463,-5 0 1,0 0 0</inkml:trace>
  <inkml:trace contextRef="#ctx0" brushRef="#br0" timeOffset="-209665.73">6673 4573 16078,'3'6'989,"-7"-1"-899,3-5 90,-4 5-180,0 2 180,4-1-180,-4 4-90,0-4 90,4 0 450,-9-1-90,8 0-91,-2-4-448,4 4 1798,0-5-2159,0-5 900,5-1 0,1-5-1,0 5 91,-1-4-270,0 9-360,-4-9 90,4 8 90,-5-3 0,0 5 0,0 5-90,0-3 90,0 3 0,-5 0 0,4-4-450,-4 9 450,5-9-2158,0 9 629,0-9 1529,-5 4 0,2-5 0,-4 0 0</inkml:trace>
  <inkml:trace contextRef="#ctx0" brushRef="#br0" timeOffset="-204638.73">790 6031 11940,'1'6'540,"-4"-1"90,2-5 1168,-4 0-538,5 0-1170,5-5 629,1-1-539,10 0-180,-9-4 270,18 4 0,-16-5-540,17-1 360,-9 1 0,-4 0 0,2 5 90,-9-4 0,5 4 179,0 0-359,-5 1 0,-1 5 90,-5 0-180,-5 0 90,-1 5 0,-5-4 90,0 9-180,-5-4 90,8 0-89,-12 4 89,18-9-952,-13 9 952,14-8 629,-14 7-1258,7-2 1079,-3 4-810,6-5-2917,5-1 527,0-5 3010,0-5 1,-1 4-1,-1-4 1</inkml:trace>
  <inkml:trace contextRef="#ctx0" brushRef="#br0" timeOffset="-198453.73">1157 5964 9781,'2'6'3239,"0"-1"-3149,-2-5-450,0 0 0,0 0 0</inkml:trace>
  <inkml:trace contextRef="#ctx0" brushRef="#br0" timeOffset="-195290.73">879 7522 12480,'-5'0'809,"2"0"1800,3 0-2069,5 0-1080,-4 0 270,9 0 270,-9 0 180,9 0-90,-9 0-90,9 0 0,-3 0 90,-1 0 0,4 0 539,-9 0-449,9 0-539,1 0 1168,6 0-719,1 0-540,3 0 450,-14 0 180,13 0-180,-12 0-90,8 0 0,0-5 90,-4 4 0,9-4-90,-13 5 90,7-5 0,-14 4 0,19-9 90,-16 9-90,15-4 450,-2 0-450,-4 4 90,3-9-540,-1 3 540,-12 1 270,12 1-270,-9 5-90,0-5 540,-1 4-540,0-4-180,-4 5 180,4 0 180,0-5-180,-4 4 90,4-4 0,-5 5-90,0-5 89,0 4 1,0-4 180,0 5-360,0-5 90,0 4 0,0-4 0,0 5 90,0-5 0,0 4-90,0-9 0,0 4-90,0-6 180,0 6-180,0-4 540,0 4-810,0-10 360,0 9 0,0-8 0,0 14 0,0-24 90,0 10-90,0-1 0,0 0-180,0-6 180,5 9 90,-4-2 0,4 4-90,-5-1-90,0-4 90,0 10 0,0-4 0,0 4 90,0-1-90,0-2-90,0 2 90,0-4 0,0 0 0,0 5 90,0-4-90,0 9 90,0-4-180,0-5 0,0 8 0,0-13 180,0 13 360,0-7-450,0 7 180,0-8-180,0 9 90,0-9-90,0 9-360,0-4 1080,0 5-1440,-5 5 720,4-4 90,-4 4 360,0-5-360,4 0 0,-4 0-540,-5 0 540,8 0 180,-13 0-180,14 0 0,-9 0-90,8 0 0,-3 5 629,-5-4-629,8 4 0,-13-5 0,14 0 0,-4 0 630,-15 0-630,10 0-90,-21 0-2381,24 5 2471,-8-3 90,14 2 180,-9-4-181,3 0-268,1 0 179,1 0 0,0 0 0,4 0 2561,-9 0-2651,9 0 180,-9 0-1170,9 0 361,-4 0-101,5 0 1,-2-4 0,0-3 0</inkml:trace>
  <inkml:trace contextRef="#ctx0" brushRef="#br0" timeOffset="-194592.73">1146 6465 10576,'2'6'2338,"-5"-1"-1425,2-5-913,-4 0-18,5 0 1,-2 0 0,-1 0 0</inkml:trace>
  <inkml:trace contextRef="#ctx0" brushRef="#br0" timeOffset="-193306.73">1079 6576 12750,'-4'0'2248,"1"0"-898,3 0-1170,0-5 269,0 4-359,0-4 0,5 5 0,-4-5 90,14-1-90,-12 0 270,16-4-360,-11 4 90,8 0 0,-5-4 90,5 3-1,3-5 1,-1-1 360,5-2-600,-6 4 0,4-2 0,-3 1 105,-5 0 0,0 0-45,6 0 0,0 1 0,-1-5-90,-4 11 180,-12 0-90,3 4 0,-5-4-90,0 5 0,0 5-629,-15 1 629,1 5-135,-2-3 0,0 0 135,-3 4-765,-2 0 765,10-3 270,-4 1 0,-1 1-180,3-1 0,0 0-120,-3 5 0,0 1 0,-1 0 30,-3 3 0,1-2 135,6-2 0,1 0-45,-1-2 0,1-2 0,1 1-90,3-5 945,-1 3-135,9-10-630,0 0 180,5-5-360,1 4 90,6-8 0,2-2 0,1 2 45,2-3 0,2-2 89,-7 3 1,-1 0 495,13-8-540,-5 5 0,3-3 0,-2 3-45,-5 2 0,1 1-75,4-2 0,3-2 0,-3 1 120,4-3-135,-6 4 0,-1 0 45,-7 5-135,4-3 0,-3 2-135,-10 8-1979,4-4 1440,-5 5 809,0 0 0,-2 0 0,-1 0 0</inkml:trace>
  <inkml:trace contextRef="#ctx0" brushRef="#br0" timeOffset="-191241.73">1157 6521 11400,'2'6'720,"0"-1"-3238,-2-5 2518,0 0 0,0 0 0</inkml:trace>
  <inkml:trace contextRef="#ctx0" brushRef="#br0" timeOffset="-190103.73">1457 6298 9242,'9'6'3058,"-1"-1"-2968,-8-5 112,0 0 0,-3 0 1,0 0-1</inkml:trace>
  <inkml:trace contextRef="#ctx0" brushRef="#br0" timeOffset="-187335.73">979 6487 6813,'0'0'0</inkml:trace>
  <inkml:trace contextRef="#ctx0" brushRef="#br0" timeOffset="-186958.73">1379 6254 10231,'3'0'1439,"0"0"-2039,-3 0 1,0 0-1</inkml:trace>
  <inkml:trace contextRef="#ctx0" brushRef="#br0" timeOffset="-186160.73">1112 6476 11629,'3'6'1079,"-1"-1"-923,-2-5-366,0 0 0,0 0 0</inkml:trace>
  <inkml:trace contextRef="#ctx0" brushRef="#br0" timeOffset="-185884.73">1301 6354 12030,'3'6'-405,"-1"-1"1</inkml:trace>
  <inkml:trace contextRef="#ctx0" brushRef="#br0" timeOffset="-184673.73">990 6075 9152,'0'0'0</inkml:trace>
  <inkml:trace contextRef="#ctx0" brushRef="#br0" timeOffset="-184391.73">1001 6053 8522,'2'6'450,"0"-1"-698,-2-5 1,-2 0 0,0 0-1</inkml:trace>
  <inkml:trace contextRef="#ctx0" brushRef="#br0" timeOffset="-184153.73">1012 6053 8972,'2'6'0,"0"-1"-450,-2-5 0,-2 0 1,0 0-1</inkml:trace>
  <inkml:trace contextRef="#ctx0" brushRef="#br0" timeOffset="-183924.73">1023 6064 8972,'0'0'0</inkml:trace>
  <inkml:trace contextRef="#ctx0" brushRef="#br0" timeOffset="-176617.73">10566 5964 11131,'0'5'2878,"2"-3"-2518,-7 2-90,5-4 809,0 0-899,5 0-270,-4 0 270,4 0 0,5 0 0,-7 0-180,11 0 90,-7 0 0,4 0 449,15 5-449,-1-3 0,-3 0 0,-1 1-90,-1-3 450,10 0-270,-23 0 0,9 0 0,-5 0-91,-4 0-89,-2-5 0,0 3-89,-4-3-1800,4 5 796,-5 0 1,0 0 0</inkml:trace>
  <inkml:trace contextRef="#ctx0" brushRef="#br0" timeOffset="-174379.73">12001 5986 10681,'-11'1'3276,"2"-1"-1965,9 0-321,0 0-900,5 0-90,1 5 449,5-4-3726,10 4 2893,-7-5 186,4 2 1,0 1 287,-3-2 224,5 2 1,1-1-584,-6-2 326,11 0-57,-15 0-180,15 0 180,-11 0-2068,16 5 2068,-19-4 543,19 4-543,-16-5 679,16 0-679,-18 0 450,3 0-360,-10 0-630,4 0 1321,-4 0-781,10 0-539,2 0 629,-1 0 3186,4 0-4612,1 0 1876,-3 0-361,7-5-179,-13 4 2120,-2-4-1580,18 5-450,-22 0-133,9 0 0,2 0 43,-5 0 0,-1 0 180,3 0 359,-14 0-539,9 0-449,-8 0 449,2 0-660,-4 0 0,0 0 1</inkml:trace>
  <inkml:trace contextRef="#ctx0" brushRef="#br0" timeOffset="-173120.73">13046 5975 18147,'9'5'539,"0"-3"-449,-3 3 180,19-5-270,-15 0-540,16 0 1440,-5 5-810,-7-4-450,12 4 360,-19-5-90,8 0 90,-14 0 0,9 0 0,-8 0 90,3 0-720,-5 0 540,-5 0 180,3 0-90,-3 0-90,0 0 1,-1 0 538,0 0-629,-9-5 90,8 4 180,-14-4-629,8 5 449,-8 0 629,14 0-808,-8 0 359,14 0 629,-4 0-629,15 0-90,-3 0 0,4 0 0,9 0 0,-16 0 0,16 0 0,-14 0 90,5 0-180,-5 0-899,-1 0-104,-5 0 1,0 0 0</inkml:trace>
  <inkml:trace contextRef="#ctx0" brushRef="#br0" timeOffset="-172586.73">13247 5964 10681,'-3'6'2608,"2"0"-2068,1-6-1360,0 0 1,-3-6 0,-1 0 0</inkml:trace>
  <inkml:trace contextRef="#ctx0" brushRef="#br0" timeOffset="-171886.73">13647 5842 11490,'5'6'1170,"-1"-1"-720,-4-5 899,-5 0-270,4 0-359,-4 0-1540,5 0 1,-4 0 0,-1 0 0</inkml:trace>
  <inkml:trace contextRef="#ctx0" brushRef="#br0" timeOffset="-165933.74">9476 3883 13199,'-4'0'1799,"-4"0"-719,-8-9-990,7 6 0,-11-7 719,14 10-629,0-5-90,1 4-450,0-4 450,-1 5 360,-6-5-360,-4 4-540,4-4 630,-4 0-90,4 4 90,-4-9-90,4 9 629,-9-9-629,8 4 0,-3-1-629,5-3 719,-5-1-90,4-1-1,-5-4-89,6 5 0,0-5 0,0 3 90,0-8-90,0 9-535,4-9 535,-2 9 0,2-19-90,1 16 90,1-11-3277,0-5 3250,4 15 251,-4-10 1,0-4-450,4 7 1,1-1 493,-3-2 1,1-1-45,2 2 0,0 2-270,0 6 0,0 2 135,0-4-630,0-12 91,5 18 449,-4-8 358,4 10 91,0-6-449,-4 5-539,9-9 539,-9 9 3276,4-4-3340,0 0 64,2 3 899,4-8-359,5 9-1530,1-14 990,1 7 0,-2 2-90,-5-3 90,0 13 0,0-9 0,0 10-539,6-14 539,-5 16 0,-2-8 0,1-1 90,1 11-90,5-13 0,-6 9 539,10-5-539,-8 0-225,2 5 1,1 0 179,1 1 0,0-1 269,-1 0 1,-1 1-225,12-1-629,-2 1 629,-16 5 0,8-2 0,2-1-90,6 2 90,3-4 90,-7 5 450,0 0-451,-7 0-178,12 5-451,-14-4-2737,14 4 3252,-12 0 564,7-4-449,-5 4-90,-3 0 0,13 1-539,-3 5 449,1 1 629,2-1-179,-14 0-899,14 5 89,-12-4 900,7 4-450,-10-9-540,10 7 630,-12-6-90,7 2 0,-2 1 0,-10 1 225,10 2 0,1-2 224,-6-3-2033,4 8 0,0 0 1584,-5-7 0,6 11 2269,-12-11-1729,8 1-540,-9 2-450,9 13 450,-9-8 0,9 9 0,-9-4 0,4 4 450,-5-9-361,0 3-89,0-4-449,0 0 449,0 0-90,0 9 90,0-12 0,-5 12 0,4-14 90,-4 3 0,0 1 0,4-1-45,-4 0 0,0 1-135,-1-4 180,-1 9-45,-3-5 0,1 0-135,5 5 1728,-7 4 0,-3 1-1491,5-8 1,1 0-58,-2 0 0,1 0-90,1-2 0,0-1 180,-7 1-90,8 1 450,-10-5-450,6 3-540,-15 1 495,7-4 0,-1 0 0,1 0 0,0-1 135,0 0 0,1-1-180,-3 1-270,9-4 180,-10 2 90,10-7 0,-14 8 0,12-9 90,-12 9 90,19-9-90,-18 4 0,6 0 90,0-7 0,0 0-90,-1 6 134,2-6 1,1-1 45,9-2-270,-13 4 0,14-4 0,-2 5 360,2-5-180,1 4-90,-14-14-90,12 12-90,-9-7 90,12 10 0,1 0 0,2-5 0,-3 4-90,5-4 90,-5 5 0,4 0-90,-4 0-730,5 0 1,-1 0 0,-1 0 0</inkml:trace>
  <inkml:trace contextRef="#ctx0" brushRef="#br0" timeOffset="-164989.74">9632 4017 12120,'2'-11'2159,"0"5"-1799,-2-4 359,0 9-539,0-4-90,0 5 180,0-5-270,0 3 630,0-3-361,0 15 181,0 13-360,0-4 0,0 0 0,0-2 0,0-3 0,0 17 90,0-18 449,0 18 1,0-17-630,0 7-450,0-10 450,0 5-135,0 0 0,0 0 225,0 15-45,0-14 0,0 0 45,0 13 0,0-6-90,0-1-45,0-4 0,0-2 135,0-2-90,0 3 0,0 0 90,0-4 90,0 17-180,0-13 0,0 9-939,0-4 939,0-6 449,0 9-449,0-3-449,0 6 539,0-2 0,0-10-90,0 4-45,0-5 0,0 0 45,0 5-1526,0 5 1,0-1 1615,0-9-46,0 5 1,0-1 55,0-6-100,0 7 449,0-10-449,0 0 90,0 5-359,-5 11 448,4-2-89,-2-9 0,1 0 0,2 1 0,0-2 0,0 5 45,0 1 0,0-1-135,0-5 90,1 3 0,-2-1 0,-4-3 3055,4 7-2965,-4 0-90,5-2 1016,0 8-1016,0 0-90,0-8-90,0 2 90,0-10-442,0 0 532,0-5-270,0 4 0,0-4-90,0 0-269,0-1-2738,0-5 3039,0-10 0,-2 8 1,0-8-1</inkml:trace>
  <inkml:trace contextRef="#ctx0" brushRef="#br0" timeOffset="-164273.74">9621 3961 12480,'2'-6'3276,"-5"6"-2684,-3 6 667,-5 10-989,-1-3-798,1 3 798,5 0-210,-4 2 0,-3 4 0,1 0-60,4-1 0,-1 1 214,-3 2 0,-1 3 1,1-4-440,3-4 0,2-4-3052,0-3 2416,3-3 861,13-29 0,-8 16 0,7-11 0</inkml:trace>
  <inkml:trace contextRef="#ctx0" brushRef="#br0" timeOffset="-163826.74">9599 4006 9332,'8'-13'3276,"-1"4"-1785,-2 9-232,6 0-989,-4 5 719,8 2 1,0 2-900,0 9 269,2 2 1,3 2-60,-5-5 0,0 0 0,-1 0-300,2 2 0,0 0-135,4 4 0,-3-5-135,-6-12-90,-6-1 360,-5-10 0,-2 4 0,-1-4 0</inkml:trace>
  <inkml:trace contextRef="#ctx0" brushRef="#br0" timeOffset="-162382.74">9498 2704 8342,'3'12'3276,"-2"-2"-1605,-1-5-1311,0-4 989,0 9-1079,0-9-90,0 4 360,0 0-180,0-3 899,0 3-539,0-5-1080,0-5 270,5 3 629,-4-8-628,4 4 178,-5 0-178,0-14 89,0 12 0,0-13 89,0 10-538,0-10 629,0-2 0,0-3 134,0 4 1,0 0-664,1-3 1,-2 0-102,-1 3 1,-1 4 449,2 3 225,-1-2 0,-1-2-405,0 2 0,1 0-1131,2-3 0,-1 0 1356,-2-1 0,1 2 495,2-8-1440,0 6 900,0 9-630,0-19 630,0 16 265,0-3 0,0 0-175,0-6-90,0 1 360,-5-8-450,4 8-360,-4-1 2866,5 3-2327,0 10-89,-5-5 0,4 3 1072,-4-3-1072,5 5 0,0 0 0,0 0-540,-5-5 630,3 8-90,-2-6 180,4 7 0,0-9 0,0-1-91,-1 0-89,-3 1 0,2 5 832,-3 4-742,5-2-90,0 7 0,0-3-90,0 0 90,0 4-90,0-4 180,0 5-90,0-5 0,0 4-90,0-4-730,0 5 1,-1 0 0,-1 0 0</inkml:trace>
  <inkml:trace contextRef="#ctx0" brushRef="#br0" timeOffset="-161572.74">9465 1691 11490,'2'-6'1889,"0"1"-1529,-2 0-360,0 4 180,0-4-270,0 5 270,0 5-360,0-4-90,-5 9 270,3-9 180,-7 9 90,7-4-270,-8 6 180,-1 9 0,4-8-180,-8 8 180,14 0-180,-9-7 180,3 7-180,-4-10 90,5 0-180,1 0 90,5-5 1169,0 4-360,0-8-1798,0 2 989,0-13-90,5 1 630,-4-8-180,4 10-360,0-4-900,2-1 900,-1-1 360,4-9-360,-4 8 360,0-3-630,4 0 0,-4-1 270,5 4 0,-4-2 270,2 9-270,-7 0-180,3-4 180,-5 9 630,0-9-540,0 9 179,5-4-359,-4 5 180,4 0-539,-5 0 449,5 0 0,-4 0 180,9 5 449,-4 1-539,0 0 90,9 9-270,-2 2 900,9 2-810,-10 2 629,3-10-1079,-4 0 450,-3-5-539,12 9 629,-8-7 449,1 3-539,1-1-539,-12-9 629,8 4 90,-9-5-180,9 0 90,-9 0-90,4 0-2519,-5 0-758,0-5 3219,0 4 0,-2-4 1,0 5-1</inkml:trace>
  <inkml:trace contextRef="#ctx0" brushRef="#br0" timeOffset="-160534.74">9443 1380 9961,'-4'-13'3276,"0"-1"-1874,-1 17-1672,-1-6 450,0 12-90,-4-7-90,4 12 180,-1-6 89,-2 8-179,7-10 0,-3 9-90,5-13 270,0 13-540,-5-9 540,4 6-360,-4-6 360,5 4-270,0-4 90,0 5 270,5 0-540,1-5 720,6 4-91,-1-9-359,-5 4-629,14-5 898,-7 0-539,15-5 630,-11-1-360,-6 0-90,-1-4 0,-9 9-360,9-9 270,-3 4 90,-1-5 90,-1 5 0,0-4-90,-4 8 0,9-7 0,-9 7 0,4-8 0,-5 4 180,0-5 450,0 5-540,0-4-540,0 9 1080,0-14-540,0 12-540,-5-11 540,4 12 450,-9-3-630,9 5-180,-14-4 270,12 2-180,-17-3 90,18 5 90,-8 0 0,0 0 0,3 0 450,-5 5 179,3-3-629,7 2-449,-8 1 449,9-3-630,-9 3-360,9 0-898,-9-4 808,9 4-2068,-4 0 3148,5-4 0,-2 9 0,0-4 0</inkml:trace>
  <inkml:trace contextRef="#ctx0" brushRef="#br0" timeOffset="-159465.74">9643 5664 13020,'9'-10'3276,"-2"8"-3224,-7-8-682,0 10-1799,0 0 720,-1 5 1709,-3-4 0,0 4 0,-3-5 0</inkml:trace>
  <inkml:trace contextRef="#ctx0" brushRef="#br0" timeOffset="-158990.74">9510 5675 13469,'-5'-5'2969,"2"4"-2879,3-4 89,0 5-89,10-5 0,-2 4 0,8-4 0,-5 5-90,-5 0 0,9 0 180,-8 5 450,10 1-91,-11 10-808,4-9 628,-9 18 181,4-1-450,-5 0 0,0-3 450,-5-1-450,4-16-45,-9 11 0,0 0 404,6-12-449,-11 12-3277,-5-15 438,15 0-438,-14-10 2994,19 8 0,-2-13 1,0 9-1</inkml:trace>
  <inkml:trace contextRef="#ctx0" brushRef="#br0" timeOffset="-158403.74">9721 5597 10231,'2'-12'3276,"0"2"-1335,-2 10-1491,0 0 0,-4 0-270,-3 5 269,-4 1 451,0 5-810,0-5 449,5 9-449,1-12-449,0 16 898,3-11-359,-7 13-90,7-9 0,-3 14 450,5-2-450,0 4 0,0-6 90,0-11 179,10 9-269,-7-11-270,22 7 180,-17-11 180,18-5-180,-8-5 0,-1 4-90,-6-4 90,4 5 0,-12-5 0,11 4 0,-7-4-359,4 0-181,-5 4-2737,-1-9 3016,-5 8 1,-2-3 0,-1 5 0</inkml:trace>
  <inkml:trace contextRef="#ctx0" brushRef="#br0" timeOffset="-156493.74">10077 2871 10411,'3'0'3276,"0"0"-2055,-3 0-411,0-5-810,0-1 90,0-10-90,5 3 180,1-8 360,5 9-1,-1-4 1,1 1-450,3 5-315,-4-2 0,1-1 855,5 2-720,6-1 0,-3-4-1003,0 8 1,4 2 0,-4-1 167,2-7 895,0 8 0,3 1 0,-3 0-969,-1-5 999,7 9 135,-4-2 0,0 1 405,0 2-759,3 0 1,0 0-52,-6 2 0,-1 1 390,-1-3 1,0 1-121,1 4 0,0 0 0,9-4-210,-9 6 0,4 3 1,-3-2 209,7 2 45,1 0 0,0 1-45,-7 4 2532,-7-8-2532,12 9 0,-9 0 90,0 2 0,-1-1 698,-4-1-248,-1-5-406,-1 2 1,1 0-135,2 7 90,-2-1 0,0-1 0,0 1 0,-6-4 0,1 0 540,5-1-810,-5 1 0,-1 1 270,1 3 0,-1-3 0,0 0 0,2 2-360,-5 0 0,2 0 360,6 2-50,-9 7 50,4-6 90,-5 1 0,0-3-135,0-1 0,0 0-45,0 2 90,0 7-443,0-1 353,-5-13 0,4 13 0,-4-13 90,-3 7 0,1 0-90,3-2 45,-5-1 0,-2 2 90,-2 4 0,0-1-45,-3-2-30,4-2 0,-1 3 0,2-4 525,-1-4-585,1 0 0,1 0 180,-8 5-180,6-1 0,-3-6 970,9-1-880,-15 1-90,7 1-1325,-4-3 1,0-1 1324,3-2-252,-3-1 1,0 0 251,4 1 0,-7 0-90,0-1 90,8 0-45,-5-4 0,0-1 45,3 5 90,-16 0 0,3-4-90,9 4 3143,-7-10-2873,9 4-180,5-4 90,-19 0-180,16 4 752,-11-9-662,10 4 90,0-2 0,0 0-180,-10-5 0,-2 2-90,13 1 539,-11-1-359,15-1-90,-5 4 0,2 0 0,13 2 90,-4-4 0,0 4-90,4-1-90,-4-3 0,5 4 450,0 0-270,0-4-180,0 9-809,0-4 449,0 0-1259,0 4-1169,0-4 2495,0 5 1,-3 0 0,0 0-1</inkml:trace>
  <inkml:trace contextRef="#ctx0" brushRef="#br0" timeOffset="-155819.74">10321 3438 12750,'4'0'3276,"-1"0"-2954,-3 5 217,-5-3-359,4 2 0,-4-4 0,5 0 180,-5 0-270,-1 5 0,0-3-360,-4 8 540,-6-4-180,7 0-180,-21 4 90,22-9 0,-8 9 0,6-9 539,3 4-539,1-5-539,-14 5 1168,7 1-629,-5 0-359,3 4 449,14-8-90,-9 3 0,9-5 449,-4 0-629,5 0 630,0 4-360,0-2 630,0 8-540,0-9-90,0 4-270,0 0 360,0 1-1,0 0 91,5 9-180,-4-8 180,9 9 0,-8-4-90,7-1 719,8 15-809,-6-12 0,1 1 0,-3 0 0,1 0 0,3 1 0,-1-1 0,-10-3 0,13 4-90,-9 0 45,5-2 0,-1 0-315,-1 5-809,11 2 629,-19-16-90,4-5-1888,-5 0-849,0-10 0,0 8 3183,5-13 1,-7 9 0,3-5 0</inkml:trace>
  <inkml:trace contextRef="#ctx0" brushRef="#br0" timeOffset="-154413.74">11189 2871 11490,'6'-5'3059,"-2"4"-2430,-4-4-179,0 0 180,0 4-630,0-4 449,0 5-359,0 5 90,5 1 360,-3 10-180,3 1-270,-5 0 180,5 14 539,-4-1-809,4 0-270,-5-10 0,0 0 810,5 5-360,-4-1 90,4-9-180,-5-15 90,0 0-180,5 0-90,-4-5 450,9 3-360,-9-3 0,4 0-90,-5 4-90,5-9 180,-4 4-90,9-5 90,-3-5 0,-1 4-90,4-5 180,-9 6 180,4 5-270,0-4 0,-4 9-270,4-9 360,-5 9-180,0-4 90,0 0 0,0 4 90,5-4-90,-4 5 0,4-5-90,-5 4 90,5-4 0,-4 5 0,4 0 90,0 5-90,7 6 0,-5-4 135,5 8 0,-4 0-135,-11-10 269,17 20-269,-13-19-449,10 5 539,-4 0-90,-2-5 180,0 4 179,-4-9-179,4 4-90,-5-5 180,0 0-270,5 0 90,-4 0-90,4 0 180,-5 0-180,5-5 90,-4-1-180,4 0 90,0-9-90,-4 13 180,9-13-90,-9 9 0,4-10 0,-5 3 0,0-8 90,0 9 0,0-4 180,0-5-91,0 7 181,0-17 180,0 3-450,0-2 0,-5 8 270,4-3-270,-4 16-90,5-7 0,0 11 0,0 1-90,0 2-720,0-3-2467,0 5 2949,-5 5 1,4-4-1,-4 4 1</inkml:trace>
  <inkml:trace contextRef="#ctx0" brushRef="#br1" timeOffset="-144732.74">9254 4707 11131,'1'-6'2608,"1"1"-2248,-2 5 180,0-5-360,0 4 1349,0-4-1170,0 5 91,0 5-540,0-4 180,0 9 0,0-4 90,0 10-180,0-9-450,4 13 540,-2-12-90,3 3 90,-5 4 90,5 7-180,-4-2 45,4-5 0,0 1 675,-4 1-181,4-5-809,0 18 360,-4-25-315,6 14 1,1 1 314,0-10 0,3 16 0,-1-20 629,1 9-629,1-12-180,4 7 270,-4-15-180,-1 3 0,-5-7 0,4-3 0,-4 5 0,5-13 0,-5 13 90,4-19-90,-8 12 0,3-12 225,-5 10 0,0 0-585,4-10 360,-2-1 450,3 12-1813,-5 14 1273,0-9-90,0-16 630,0 10-554,0-10 194,0 16 0,0 9-450,0-9 360,0 9 0,0-4 1603,0 0-1423,0 4 133,0-4 47,0 5 270,0-5-900,0 3 360,0-2-910,0 4 1,-2-1 0,0 1 0</inkml:trace>
  <inkml:trace contextRef="#ctx0" brushRef="#br1" timeOffset="-142036.74">9154 2292 11760,'-10'-6'3276,"5"-4"-2594,0 9-592,5-4 270,0 5 539,10 25-719,-8-14-135,5 3 0,1 3 405,-2 9-360,5-11 449,-4 10-628,3-8-361,-4 0 450,5 5 45,-3-8 0,0-1-45,-1 1 0,3 6 0,-5-14 90,-3 0-90,3 4 180,-1-9-1,-2 4 631,3-5 0,-5 5-451,0-4-628,5-6 269,-4-2-90,4-4 269,5-9-179,-8 11-89,13-17-1,-14 14 90,4-4 90,0-5-1,-3 7-89,7-12 0,-7 14 0,3-9 0,0 9 180,-4-9-90,4 13 270,0-12-90,-4 8-180,4 0 180,-5-3-270,5 9 90,-4 0-180,4 1 90,-5 0 0,0 3 0,0-3 90,0 5 0,0-5-270,0 4-810,0-4-2287,0 5 2457,0 5 1,-1-4 0,-1 4 0</inkml:trace>
  <inkml:trace contextRef="#ctx0" brushRef="#br1" timeOffset="-140101.74">11189 2926 9232,'6'-6'2789,"3"1"-1976,-7 0-273,3 4 751,-5-9-751,0 9-75,0-4-195,0 5 408,0-5-589,0 4 91,0-4 450,0 5-1170,0 5 630,0-4 1349,0 19-809,0-6-540,-5 3 180,3 13-90,-3-26 180,5 26 179,0-18-449,0 6 0,0-2-360,0 5 360,0-7 90,0 16-180,0-16 0,0 2 0,0-6 360,0 1-270,0-3-90,0 1-90,0-4 1169,0-3-899,5 3 0,-3-5-180,3 0 0,-5-5 0,5-2 0,-4 1-90,9-9 90,-9 8-90,14-19 180,-13 12-90,6-1 0,-1 0-90,-6 1 90,9-12 0,-8 14-270,7-5 180,-7 11 180,3 1-90,-5 5-90,5 0 90,-4 0 0,9 0 180,-4 5-90,0 1 90,-1 1 0,0 8-90,1-8 0,1 4-90,-2-1 0,-1-4 0,-2 5-90,8 0 360,-4 10-270,5-7 90,-5 7 899,-1-10-359,-5-5-540,0-1 0,0-5-180,5-5 90,-4 4 90,9-24-90,-8 16 0,8-17 0,-9 14-90,4-4 90,-5 4 0,0-4-90,0 0 90,0-1 0,0-1 90,0-3-90,0 9 90,0 1-90,0-4-90,0 3 90,0-11 0,0 1 0,0 5 0,0-4 0,0 8-90,0-8 0,0 14 90,0-8 0,0 9 0,0-5 0,0 5 0,0 1-3277,0 5 0,0 5 2981,-5-4 1,-1 4 0,-6-5-1</inkml:trace>
  <inkml:trace contextRef="#ctx0" brushRef="#br2" timeOffset="-130773.73">9109 3472 13649,'-5'0'720,"1"0"-91,4 0 181,0 5-630,0-4 0,5 4-180,-4-5 0,9 0 0,-3 0 90,-1 0 0,4 0 269,1 0-359,6 0-269,11-5 269,-10 4 629,3-4-269,-10 5-720,6 0-179,-5 0 988,9 0-449,-14 0 180,13 0-180,-12 0-90,13 0 90,-9 0-360,9 0 810,-3 0-360,4 0-450,-5 0 270,0 0 180,-1 0-90,-9 0-180,18 0 135,-3-3 1,-1 1 44,4 1 224,3-4 1,-6 0-315,-20 3 630,13-3-990,-9 5 450,6 0 0,-1 0-539,5 0 539,-9 0 539,13-4-539,-7 2 90,-1-3 270,3 5-450,-9 0 90,5 0-450,0 0 180,5 0 360,2 0 0,-1 0-180,9 0 90,-12 0-90,7 0 90,-15 0-89,9-5 89,-12 4 449,11-4-449,-7 5 0,14 0 0,-3 0 450,0 0-990,-3 0 540,-9 0 540,0 0-450,4 0-630,-4 0 1530,0 0-1530,4 0-539,-4 0 1079,1 0 449,3 0-449,-9 0-449,9-5 449,-9 4 90,9-4-90,-9 5 449,9 0 91,-9 0-540,4 0-540,0 0 540,-3 0 630,7 0-90,-7 0-450,3 0-1170,-5 0 1080,5 0 540,-4 0-2609,4 0 1529,-5 0 1,0 0-1</inkml:trace>
  <inkml:trace contextRef="#ctx0" brushRef="#br2" timeOffset="-129401.73">9576 3694 9242,'14'-5'3276,"-6"4"-796,-3-4-2390,-5 0 0,0 4 90,0-9-180,0 9 90,0-4 0,0 5-90,0-5 0,0 4 0,0-4 90,0 0 0,-5 4-90,3-4 0,-2 0 0,4 3 90,-5-2 0,3 4-90,-8 0 0,9 0-90,-4 0 90,0 0 0,4 0 0,-9 4 0,9-2 90,-9 8 0,9-9 90,-14 14-270,12-13 90,-12 13-90,14-9 180,-9 5-90,9 0 270,-9 1-270,9 4 0,-9-9 0,9 3 0,-4-5 180,5 1-1,0 5-89,0-5 0,0 4 0,0-9 0,0 9 90,10-8-180,-3 8 540,9-14-540,-10 8-630,4-9 720,-8 0-180,12-2 90,-11-4 1170,12-5-2430,-4-11 1260,-4 7 180,1 4 0,-1 1-180,-5 3-450,3 1 450,-5 6 0,0 0 540,0 4-630,0-4 180,0 5-720,4 0 1350,-2 5-720,3 1 90,-5 5-540,0-5 1080,0 4-540,0-4-360,0 15 270,0-12 359,2 8 1,1 1-360,-2-9-359,4 22 359,-5-23 449,5 7-269,-4-9-629,4 0 898,-5-1-898,5-5-361,1-5-629,5-1-450,1-5 1889,-1-5 0,-2 8 0,0-2 0</inkml:trace>
  <inkml:trace contextRef="#ctx0" brushRef="#br2" timeOffset="-128737.73">9732 3650 14639,'3'6'629,"-1"-1"-359,-2 0-90,0-4 630,0 9-1,0-4-1259,0 10 630,0-3-1381,0 5 0,0-1 1291,0-5-270,0 5 0,0 0 720,0-4-810,0 4 270,0 4 0,5-9-2179,-4-1 2179,4-6 2538,-5-5-2538,0 0 450,5 0-540,-4 0 360,4 0-90,-5 0 2762,5 0-3481,-4 0-1530,4-5 1079,0-1-1078,1-5 808,1 5 1260,-3-4 0,-6 9 0,0-4 0</inkml:trace>
  <inkml:trace contextRef="#ctx0" brushRef="#br2" timeOffset="-128234.73">9732 3761 17607,'14'-5'720,"-1"4"-181,-2-9-269,0 9 0,1-9-180,4 9 0,-9-9-90,8 8 90,-9-2 0,0-1-540,4 3-1349,-8-3 900,2 5-194,-4 0 1,0 0 0</inkml:trace>
  <inkml:trace contextRef="#ctx0" brushRef="#br2" timeOffset="-126434.73">9220 3171 12390,'2'-6'1889,"4"1"-1619,-5 5 0,4-5-181,-5 4-89,0-4 90,0 5-90,0-5 0,0 4-90,0-4 90,0 0 0,0 4 0,-5-4 90,4 5-180,-9 0 90,9 0-89,-14 0 268,7 5-89,-8 1 0,0 15-90,9-12-1639,-2 8 1,3 0 1613,5-12 25,-4 15 0,5-15 0,0-4 0,5 4-90,1-5 90,5 0 0,0 0-90,0 0 90,-4 0 3276,3 0-3250,-9 5-26,9-4 0,-9 4-90,4 0 180,-5-4 0,5 9-90,-4-9-90,4 14 90,-5-12 0,0 7 90,0-5-90,0 1 0,-5 0 360,-1 4-270,-5-4 180,0 0-630,-11-6 0,14-1-809,-12-4 719,19 0-1798,-4 4 808,5-4 1440,0 5 0,-1 0 0,-1 0 0</inkml:trace>
  <inkml:trace contextRef="#ctx0" brushRef="#br2" timeOffset="-125893.73">9276 3205 12930,'2'6'809,"-1"-1"-629,-1-5 360,0 5-450,0 1 90,0 0 89,0 4-179,0-4 360,0 10-360,0-8 90,0 11-90,0-11 540,0 8-451,0-5-538,0 5 449,0-3 539,0 8-629,0-9 540,0-1-1080,5-1 91,-4-9-901,9 4 631,-9-10 269,4 4-180,-5-4-809,5 0-810,-4 4 2249,4-4 0,-1 0 0,0-1 0</inkml:trace>
  <inkml:trace contextRef="#ctx0" brushRef="#br2" timeOffset="-125681.73">9265 3327 12930,'1'-6'-450,"16"-4"-450,-14 9 900,17-9 0,-15 9 0,4-4 0</inkml:trace>
  <inkml:trace contextRef="#ctx0" brushRef="#br2" timeOffset="-125381.73">9376 3182 11311,'8'0'2248,"-1"5"-1348,-7-3-810,4 3-90,-2-5 90,8-5-1350,-4 3 1080,0-3-2248,-1 5 2428,0 0 0,-5 0 0,3 0 0</inkml:trace>
  <inkml:trace contextRef="#ctx0" brushRef="#br2" timeOffset="-125129.73">9398 3238 8424,'2'6'1979,"0"-1"-589,-2-5-850,0 5 246,0-4-876,5 4 173,-4-5-2962,14-5 2879,-13 4 0,7-4 0,-11 5 0</inkml:trace>
  <inkml:trace contextRef="#ctx0" brushRef="#br2" timeOffset="-123592.73">9532 3004 11760,'2'6'2609,"0"4"-2249,-2-8 539,0 13-719,0-8 540,0 19-630,5-12 179,-4 16-269,4-16 540,-5 12-630,0-14-540,5 9 451,-4-13-271,4 7-540,-5-9 541,0 0-1440,0-1 1686,0-5 1,-2-5 0,0-1-1</inkml:trace>
  <inkml:trace contextRef="#ctx0" brushRef="#br2" timeOffset="-121834.73">9498 3127 15448,'9'0'360,"2"0"-360,-9 0 360,12-5 539,-6 4-899,3-4-270,-1 5 450,1 0-90,-3 0-90,6 0-180,-12 0 90,3 0-449,-5-5 179,0 3 0,0-2-460,0 4 1,-2-1 0,0 1 0</inkml:trace>
  <inkml:trace contextRef="#ctx0" brushRef="#br2" timeOffset="-121084.73">9688 3127 12210,'8'0'1349,"-1"-5"-1169,-7 4 0,0-4-180,0 5 360,0-5-360,0 3-90,0-2 90,-5 4 90,4 0 90,-9 0-90,9 0-90,-4 0 90,0 0 90,4 4-1,-4-2 361,0 13-270,-1 2-360,-1 6 90,2 5 0,5-11 0,0-6 90,0-1-90,0-9 360,5 4-450,-3-5-810,7 0 810,-2 0-449,4-10 449,-5-2-90,-1-1 0,-5-6 180,0 16 180,5-12-180,-4 14-180,4-9 270,-5 9 899,0 6-719,5 7-540,1 6-899,5-2 809,-4-10-2917,3-1 3151,-9-10 1,7 4 0,-5-4 0</inkml:trace>
  <inkml:trace contextRef="#ctx0" brushRef="#br2" timeOffset="-120654.73">9765 3104 11311,'3'7'3238,"-1"3"-2699,-2-4-269,0 5 270,5 20 90,-4-10-451,4 6-628,-5-17 809,0-15-181,0-1 721,0-10-1530,0 3 1080,0 2-990,0 1 540,0-1-539,5 4-91,2-13 720,-1 13 360,4-5 89,-9 12-898,9 7 359,-9 4 0,4 0 0,-5-5 90,0 4-810,0 1 270,0 1-449,0 0 899,0-3 0,-2-7 0,-1 3 0</inkml:trace>
  <inkml:trace contextRef="#ctx0" brushRef="#br2" timeOffset="-120047.73">9854 3082 13469,'14'0'900,"0"-5"-900,-3 4-90,0-9 180,-5 9-180,-1-9 90,0 9-90,-3-9 360,2 4-180,-4-5-180,0 4 180,0-2-90,0 7 90,0-3-270,0 0 180,0 4 0,0-4 270,-4 10-180,2 1 539,-3 10-269,5 7-360,0 0 90,0 4-90,0-4 0,0-6 0,0-1 90,0-5-90,0-5 0,0 4 90,0-9 0,0 4-180,0-5 90,0-5 0,0 4 0,0-14 0,5 8 270,-3-4 0,2 1-720,-4 4 180,5 0 360,2 1-90,4 5 90,-5 0 0,-1 5 449,0-4-359,-4 9-90,4-4-180,0 5 0,-4 0-1619,4 0 1170,-5-5-2738,0 4 2859,0-8 1,-2 2-1,-1-4 1</inkml:trace>
  <inkml:trace contextRef="#ctx0" brushRef="#br2" timeOffset="-119697.73">10032 2971 11041,'4'-5'1709,"-2"4"-1529,-2-4 1709,0 5-1530,0 5 1350,0 1-449,0 10-901,0-4-628,0 4 179,0 10 270,0-6 134,0 1 1,0 0 225,0 4-1080,0 2-89,0-11 629,0-5-270,0 1 450,0-6-1080,0-1-2377,0-5 2457,5 0 1,-6 0 0,2 0 0</inkml:trace>
  <inkml:trace contextRef="#ctx0" brushRef="#br2" timeOffset="-119120.73">10144 3082 10321,'8'-5'3276,"1"4"-2414,-3-9-53,-1 9-269,-5-4-450,0 5 0,0-5-450,0 4 630,0-4-900,0 5 990,-5 0-270,4 0 180,-4 0 360,0 5 359,-1 1-1349,0 5 540,-4 5-720,3 2 1080,1 4 0,1-10-540,5 3-540,0-9 1080,0 0-540,0-1 539,0 0-539,0-4-2068,0 4 1888,5-5-270,1-5 270,1-1 450,3-5-270,-4 5 0,0-4 90,-1 4-270,-5 0 270,0 1-90,5 5 180,-4 0 449,4 5-539,-5-4 0,0 9-539,5-4 1078,-4 5-539,4-5-90,-5-1-809,5 0 539,-4-4-720,9 4-1798,-8-10 1259,8 4 1529,-9-9 0,1 9 0,-6-4 0</inkml:trace>
  <inkml:trace contextRef="#ctx0" brushRef="#br2" timeOffset="-118692.73">10244 3049 12030,'3'0'450,"0"0"1889,-3 0-1350,0 5-809,0 1 450,5 0-361,-4 4 91,4-4-90,-5 5 0,0 1 0,0-1-90,0 0-1,0 0-89,0 0 90,0 5-180,0-8 90,0 6 180,0-3-180,0-3-90,0 7-90,5-14 0,2 9-180,-1-9-1709,9-1 1350,-13-1-1080,8-9 1709,-5 4 0,-2 0 0,4 1 0</inkml:trace>
  <inkml:trace contextRef="#ctx0" brushRef="#br2" timeOffset="-118506.73">10277 3138 14009,'-2'6'2069,"0"-1"-1799,2-5 539,0 0-989,5 0-90,1 0-719,0-5-2288,14-1 3061,-11 0 1,4-4 0,-12 4 0</inkml:trace>
  <inkml:trace contextRef="#ctx0" brushRef="#br2" timeOffset="-118186.73">10355 2915 13199,'4'-11'2519,"-1"5"-1440,-3 1 1,0 5-1,10 5-809,-8 1 0,13 0-180,-9 4 270,6 1-180,-1 2-1,0 8-179,0-4 90,0 5 0,-5-4-270,-1-2-539,-5 5 359,0-8-1979,-5 13 1,-1-8 1168,-5-6 1170,-5 3 0,0-9 0,-4 5 0</inkml:trace>
  <inkml:trace contextRef="#ctx0" brushRef="#br2" timeOffset="-117648.73">10055 2971 9849,'3'0'989,"-1"0"990,-2 0-1709,0 5 515,0-4-335,0 4-12,0 0 551,0 1-359,-4 5-270,2 0-450,-3 1 359,0-1 361,4 10 90,-4-8-361,5 18-718,0-12 658,0-4 0,0 2 241,5 11-540,-4-4-225,7-8 0,-1-1-225,-4-7-1618,12 12 2068,-4-14 0,-2 1 0,4-3 0</inkml:trace>
  <inkml:trace contextRef="#ctx0" brushRef="#br2" timeOffset="-116338.73">10811 8290 12300,'5'6'720,"-1"-1"-720,-4-5 3276,0 0-2145,5 0-1311,6 0-539,16 0 1078,-2 0 46,5-2 0,2-1-270,-12 0 0,0 0-249,4 0 0,2-1 1,-2 0 113,1-2 0,-3 1 45,-1 1 0,-2 2-90,1-1 0,-4 1 45,-7 2 0,11 0 0,-19 0 0,4 0-820,-5 0 1,-5 0 0,-1 0 0</inkml:trace>
  <inkml:trace contextRef="#ctx0" brushRef="#br2" timeOffset="-115097.73">11423 8557 9691,'0'12'3276,"0"-2"-255,0-10-3561,-5 0 630,-1 0 0,-1-5 540,-3 4 629,4-9-1349,0 4-540,-9-10 181,3-11-181,-6 7 900,7-2 0,1-2-487,1 4 0,1 0-8,1 1 1,1 0 358,-2-11 1,2 0-319,4 9 0,2 0 139,-3-10 0,1 0 314,3 11 1,3-1-315,6-2 0,5-3 0,2 0 0,-3 6 90,0 6 0,1 1-45,4-7 0,5-6 0,0 3 0,-4 6-90,7 9 270,-1-2 0,0 0-180,-6 4 0,2 2 0,2 2 315,-6 1 0,0 2-495,2-1 0,1 1-316,-5 1 1,0 1 135,10 7 450,-2-3-90,-11 1 0,2 0 592,4 0 1,-1 0-593,-2 1 0,-2 0 270,1-1 0,-1 1-270,-1 2 0,0-1 540,-1 2-765,-1 1 0,-1 0 225,3 1-946,-3 6 1,1 1 1035,1-5 314,-3 6 1,-2 2-315,-1-5 389,-3-3 0,-1 0-209,-1 1 0,-2-1-450,1 3 270,-1 2 0,-3-1 0,-2-5-1373,1 0 0,-1 1 1463,-5 1-577,-2-1 0,0 0 397,-2 4 309,0-5 1,-3 1 0,0-1-220,-3-2 0,0 0-90,3-1 0,-2 1 0,1 0-550,-3 1 1,0-2 0,1-1 549,2-3 0,1-1 30,-1 3 0,-2 2 0,4-4 1882,-4-6-1912,3 6 0,0-1-90,1-6 180,-6 4-180,6-5 1232,6 0-1952,1-5 271,4 4-1,-1-4-269,-3-5-181,9 8-2287,-4-23 2679,0 16 1,4-12 0,-4 10-1</inkml:trace>
  <inkml:trace contextRef="#ctx0" brushRef="#br2" timeOffset="-114600.73">11612 8012 11670,'0'6'2249,"1"4"-1080,-1 1-179,0 1-540,0 5 179,3 5 1,4 6-1,-3-3-881,-2-9 1,0 0 318,2 8 1,0 6-1,1 0 1,-3-8-68,-2 2 59,1-3 1,1 4 0,0-6 30,-1-1-45,2 5 0,-1 0-45,-2-10 0,0 8 90,0 0-90,0-12-127,0 11-53,0-14 90,0 0-630,0-1-809,0-5 1529,-5 0 0,4-5 0,-5-1 0</inkml:trace>
  <inkml:trace contextRef="#ctx0" brushRef="#br2" timeOffset="-113551.73">11745 8179 14099,'1'-6'2878,"0"-4"-2518,4 9 90,6-14-810,6-3 1080,0 0-181,0-8-809,-1 13-976,2-7 0,1 0 1246,-2 7 45,2-6 0,-3 4 405,-10 13-2339,0-7 629,-1 7-539,-5-3 1529,0 5 0,-1 0 1,0 0-1</inkml:trace>
  <inkml:trace contextRef="#ctx0" brushRef="#br2" timeOffset="-112584.73">11890 7789 12750,'1'-6'2878,"10"1"-2878,-4 10 90,4-4-180,-6 9 180,0-8 180,-4 12-270,4-11 270,-5 22-180,0-22-180,0 17 180,0-19 269,0 9-448,-5-4-1,-6 5 359,-6-4-359,-5-7 360,9-7-540,-2-4 270,14 0-179,-9-5 358,17-2 1,5-1 450,-2-3-181,5 3 1,2 2-270,0 6 0,9 0-90,-12 5-315,4-2 0,0 1 315,-8 4-90,15-7 540,-24 10-360,4 0-3148,-5-5 2248,0 4 720,0-4 0,-1 5 0,-1 0 0</inkml:trace>
  <inkml:trace contextRef="#ctx0" brushRef="#br2" timeOffset="-112188.73">12134 7589 12930,'2'-6'1889,"-1"1"-1620,-1 5 2790,-5 20-2879,4-5 44,-4-1 1,0 4-45,4 7 0,1 2-90,-3-10 0,1 0 180,4 13 0,1-2-180,-2-4-180,9-8-1549,7-12 1,2-3 982,0-1 1,1-2-1,-1-1 1,-9-3 0</inkml:trace>
  <inkml:trace contextRef="#ctx0" brushRef="#br2" timeOffset="-110964.73">11411 8234 10501,'7'-11'3276,"-2"5"-166,-5 1-3200,0 5 90,-15 10 1260,11 2-1485,-6 3 0,0 3 360,11 0 0,2-2-45,-2-1-630,20-17 540,-12-18-45,2 6 0,-2 2 495,-8 6-900,4 1 0,-5 5 450,0 0 90,0 5-90,5-4 0,-4 4 180,9 5-719,-4-8-1350,1 8 90,3-10 269,-9 0 710,14 0 1,-8-5 0,9-1 0</inkml:trace>
  <inkml:trace contextRef="#ctx0" brushRef="#br2" timeOffset="-109564.73">12257 7700 11580,'2'-11'1979,"-1"5"-1619,-1 1-180,0 5 90,5 0-450,-4 0 180,9 5 180,-3 1-90,4 5-90,-5-4 90,-1 2-90,-5-2 90,0 9 0,-5-4-90,-1-1-360,-1-1 450,2-9 0,-4 9-90,6-9-90,-17 4 0,18-5-90,-13 0 0,14 0 540,-4 0-270,0-5 90,3-1-360,-2-5 180,4 5-180,0 1 180,0 0 180,0 4 0,0-4-180,0 5 359,4-5-359,-2 4-90,3-9 90,-5 9 270,0-9-180,0 8 0,5-3 180,-4 5-90,4 0 90,-5 0 449,0-4-269,5 2-360,-4-3-630,4 5 810,-5 0 1079,0 15-1349,0-11-269,-5 16-541,4 1 810,-4-6 90,5 10-90,0-18 720,0-2-810,0-5-630,0-5 630,5 3 0,-4-7 360,9 2 0,-9-4-270,4 0-630,0 0 630,1 0 0,5-5 180,-4 8-270,3-2 90,-9 15 720,14 7-810,-13-5 90,13 1 0,0-1 0,-12-6 0,15 4 0</inkml:trace>
  <inkml:trace contextRef="#ctx0" brushRef="#br2" timeOffset="-109333.73">12401 7544 13020,'3'-6'2338,"-2"1"-1258,4 5-811,-3 5 91,7-3 270,8 22-180,1-14-765,-6 17 0,-1 2-405,0-11 44,-7 3 1,-3-1-2023,-11 1 2243,-1-4 0,-1 0 1,2-2-1,-1 0 0,-3 4 1,-1-1-1</inkml:trace>
  <inkml:trace contextRef="#ctx0" brushRef="#br2" timeOffset="-108884.73">12045 8234 12210,'2'7'3276,"-1"-2"-2234,-1-5-1132,0-5 90,15 3 269,-6-7 1,17 7 180,-10-2 0,0-2-270,10 0 35,-6 2 1,7-1 0,2-1 0,-1 1 0,-5-1-652,-1-1 1,0-1 453,2 2 0,6 0 0,2-1 0,-3 0 0,-7 2 72,6-2-90,-5 2 0,4 0 0,-5 0-540,2-1 360,-5 3 0,-2 0-539,-12-2 359,-5 5-2917,0 0 2457,-5 0 1,1 0 0,-3 0 0</inkml:trace>
  <inkml:trace contextRef="#ctx0" brushRef="#br2" timeOffset="-108623.73">12579 8045 14099,'25'5'3276,"-10"-4"-2324,0 9-1222,-14-3 629,2 11 1,-1 4-360,-7 2 180,3-1 0,-2 1-1125,-6-10 1,-1-1-2333,-3 6 0,-7-3 2585,15-6 1,-1-9 0,4 4-1</inkml:trace>
  <inkml:trace contextRef="#ctx0" brushRef="#br2" timeOffset="-108103.73">12835 7967 14009,'9'-6'2698,"-1"16"-2608,-8 4-90,0 8 90,10 4 450,-8-12-450,13 2-720,-13-7 630,7-7 180,3-2-180,-5-6 990,13-11-990,-18 0-1080,8-5 2519,-10-5-1528,0 13-181,5-1 1529,-4 15-1349,4 0 1259,5 25-899,-6-8 0,0 2-90,2 3 0,-1 3 89,-4 2 1,-1 3 0,-1-4-180,1-10 0,-1 0 0,-1 14 0,-1 0 180,-2-2-270,4-14 135,-4 5 0,0-3 45,3-12-180,-3 11-90,5-15-1080,-5 0 451,-1 0 719,-15-15 0,5 6 0,4-2 0,0 1 0</inkml:trace>
  <inkml:trace contextRef="#ctx0" brushRef="#br2" timeOffset="-100779.73">501 6409 13199,'-6'0'540,"2"0"-540,4 0 270,30-15-240,-7 6 0,4-3 0,0 0-150,0-1 0,1-2 0,-1 1 120,0 1 0,-1-1 0,-1 2-45,7-5 0,-9 3 45,-18 6 0,14-2 180,-19 10-90,5-5-540,-3 4-539,3-4 719,-5 5 270,0 0 0,0 0 0</inkml:trace>
  <inkml:trace contextRef="#ctx0" brushRef="#br2" timeOffset="-100269.73">767 6198 12930,'12'16'359,"-3"-9"-538,2 8 268,-1-14 1,11 4 90,-11-5-270,20-9 270,-28 1-629,8-3 538,-15 6 91,4 5 90,-9 15-270,2 5 0,0 3 0,-1 7-508,-2-6 1,2-2 597,8-11-270,-4 5 180,-2 4 0,-1 2 0,3 1 0,-3-2 0,0-1 0</inkml:trace>
  <inkml:trace contextRef="#ctx0" brushRef="#br2" timeOffset="-99628.73">367 6187 10771,'-10'-13'2159,"4"4"-2159,1 13 90,5-2 269,10 22-449,-7-14 90,11 16 270,3 0 90,-9-11 1799,7 11-1709,-15-25-990,0-2 540,0-15 450,0-1-900,0-11 450,5 15 899,1-12-1888,10 18 449,2-4 1530,-1 6-810,-6 10-90,-1 1-450,-8 5 90,2 15 810,-4-16-540,-5 14 90,-1-12-810,-5 0 720,-2 1 0,0 0 0,2 1 0,-9 7 0</inkml:trace>
  <inkml:trace contextRef="#ctx0" brushRef="#br2" timeOffset="-98278.73">11801 4785 16258,'6'6'1979,"1"4"-1800,-1-9 1,-1 4 540,-5-5-720,5 0 0,1-5 90,5 4 0,0-9-90,0 4 0,1 0 90,4-9-90,-4 7 90,4-3-90,0-4 0,-3 13 90,0-7 0,0-2 0,5-1 0,5-1 0,-2-1-1,-9 7 181,9 1-540,-13-4-1529,7 9 1170,-9-9-2648,0 9 1247,-1-4 51,-5 5 1979,0 0 0,0 0 0</inkml:trace>
  <inkml:trace contextRef="#ctx0" brushRef="#br2" timeOffset="-95525.73">1991 5397 8342,'4'0'1349,"0"0"-359,-4 0-990,0-5 0,-4 4 0,0-4 0</inkml:trace>
  <inkml:trace contextRef="#ctx0" brushRef="#br2" timeOffset="-94665.73">1891 5575 8972,'4'0'3238,"-1"0"-5487,-3 0 2249,0-5 0,-3 4 0,-1-4 0</inkml:trace>
  <inkml:trace contextRef="#ctx0" brushRef="#br2" timeOffset="-93142.73">13336 5285 10591,'4'7'2968,"-1"-2"-2788,-8-5-180,4 0 540,-4 0-3817,5 0 1427,0-5 1850,0 4 0,-3-4 0,-1 4 0</inkml:trace>
  <inkml:trace contextRef="#ctx0" brushRef="#br2" timeOffset="-92755.73">13836 5285 9691,'5'1'3276,"0"-1"-4028,-5 0 1,-5 0 0,0-1-1</inkml:trace>
  <inkml:trace contextRef="#ctx0" brushRef="#br2" timeOffset="-89416.73">1157 5764 7982,'2'-6'630,"0"-4"-630,-2 9 0,-5-9-820,4 4 1,-6-1 0,5 2 0</inkml:trace>
  <inkml:trace contextRef="#ctx0" brushRef="#br2" timeOffset="-88214.73">1123 5630 8882,'18'-16'450,"2"-1"-450,4 5 224,-8 1 1,-1 2-225,-6 6 0,10-7 0,2 6-539,-11 2 539,15-8 180,-9 4-3033,8 0 2314,-5-4 629,10 9 899,-15-9-1799,13 9 1260,1-4-450,-15 5-45,5 0 0,-1 0-494,-7 0 2177,7 2 0,2 1-1073,-1 3-565,0 0-539,2-1 539,-18 0 0,13-4 539,-4 9-539,2-4-449,8 5 988,-9 6-988,4-10 449,-10 3 449,14 10-809,-16-15 1259,6 9 1,0 1-2609,-9-7 1709,9 3 900,-4 4-900,0-8-900,4 9 990,-8-10 810,7 4 179,-7-9-1259,3 9 270,0-3-90,-4-1-90,4 4 990,0-4-720,-4 0 0,4 4 0,-5-9-540,5 14 899,-4-3-539,4 6 270,-5-2-270,0-5-90,0 0-269,0 0 179,0 0 180,0-5 0,0 4 269,0-8-3546,0 12 2927,0-6 0,-3 3 0,-1-6 0</inkml:trace>
  <inkml:trace contextRef="#ctx0" brushRef="#br2" timeOffset="-87630.73">1824 6053 7982,'-1'27'420,"0"-1"0,-3-9 0,1 0-420,2 4 0,1 0-90,-5 0-540,0 1 360,4 7 270,-9-11-90,8 7 0,-2-23 450,-1 13-540,3-9-449,-3 0 449,0-1-90,4 0-90,-9-3 360,9 8 0,-7-9 0,4 4 0</inkml:trace>
  <inkml:trace contextRef="#ctx0" brushRef="#br2" timeOffset="-86645.73">1490 6443 7713,'-1'-5'449,"-3"4"-179,-7-4 90,0 5-270,0 0 0,-1 0 540,1-5 359,-5 3-359,4-7 269,0 7-899,3-3-450,7 5 450,-3 0 900,5-5-900,-5 4 270,4-4-90,-4 0 179,0 4-89,4-4-270,-4 0-90,5 4 0,0-4 810,0 5-450,-5 0-180,4 0 359,-4 0 541,5 0-360,0-5-451,0 4 271,-5-4 90,4 5-900,-4 0-180,5-5 181,0 4 538,-5-4 361,4 5-450,-4-5-630,0 4 1080,3-4-1080,-3 0 181,0 3 359,4-8 180,-4 9-1,0-4 361,4 5-540,-4-5-450,5 4 1170,0-4-1540,0 5 1,-2 0 0,-1 0 0</inkml:trace>
  <inkml:trace contextRef="#ctx0" brushRef="#br2" timeOffset="-82221.73">1123 5708 9062,'3'-6'1529,"-1"-4"-1439,-2 9-90,-5-4 450,4 0 629,-4 4-719,5-9-270,5 4 360,1 0-630,5-9-540,0 7 810,-5-8 0,4 5-90,-9 5 90,9-4 0,-8 9 539,12-19-629,-11 16 270,12-11-90,-4 6-180,1 1 0,0-3-90,-2 6 180,-4 5-270,15-5-90,-8 4 360,9-4 180,-6 5 90,-9 0-360,13 0 0,-8 0 360,6 0-270,-2 0-450,5 0 450,-2 5-360,3-4 270,-6 4 0,-5-5 180,5 0-180,-8 0 0,7 5-90,-14-4 90,9 4-450,-4 0 630,5-4-180,0 4 0,-4 0 90,7 1-90,-11 6-90,17-1 90,-13-5 270,4-1-90,-1 0-360,-3-4 0,4 9 180,0-4 270,0 5-270,0 0-180,-5-4 0,-1 2 180,0-7 270,-3 3 270,7 0-270,-7-4-360,3 9 180,-5-9 89,5 9-179,-4-9 90,4 9 450,-5-4-360,0 5 0,0 0-270,5 1 0,-4-1 90,4 0 0,0 5 90,-4-9-90,4 8 90,-5-14-90,0 4-1169,5 0 449,-4-4 180,4 9-2608,-5-8 3148,0 8 0,-3-4 0,-1 5 0</inkml:trace>
  <inkml:trace contextRef="#ctx0" brushRef="#br2" timeOffset="-80955.73">1791 6098 9062,'4'0'360,"-1"0"-540,-3 0 90,-5 0 90,3 0 0,-2 0 90,4 0 180,0 5 539,0-4-179,0 9-181,0 1 811,0 16-1080,0-2-180,0-6 0,0-1 0,-5 5 270,3 0-181,-8-2-358,9-14 449,-9 18-450,4-21-180,-5 20 720,0-16-90,4 3-90,-7 4 179,-4 2-269,5-3-359,-7 5 179,18-17 180,-7 8-90,2-9 450,-4 9-1,5-9-718,-9 9 179,13-9 450,-18 9 539,7-9-809,1 4 270,-13-5-90,16 0-90,-12-5 0,15 4 0,-4-4 0,-1 0 0,4 4-90,-8-4 179,13 0-89,-2 4 0,-6-9 90,7 9 180,-12-9-270,9 8 450,-5-7-540,5 7-270,-4-8-90,8 9 360,-7-4 630,2 0 89,-4 4-629,5-9 360,-4 9-540,9-9-450,-4 9 1170,0-4 0,4 5-1350,-9-5 900,9 4 0,-4-4-90,5 5 90,-5 0-180,3 0 0,-3-5 0,5 4 0,0-4-820,0 5 1,-2 0 0,-1 0 0</inkml:trace>
  <inkml:trace contextRef="#ctx0" brushRef="#br2" timeOffset="-78525.73">5072 5942 7459,'5'0'2428,"-2"0"848,-3 0-1530,0-5-1121,0 4-625,0-4 190,5 5-190,-3 0 983,3 0-893,-5 0-90,5 0 0,-4 0 0,9 0 0,-4 0-90,5 0 90,0 0-89,0 0 178,1 0-178,-1-5 89,0 4 89,-5-4-178,9 5 89,-7 0 0,3 0 179,4 0-179,-8 0 0,14 0 0,-8-5 0,3 4 0,5-4 0,-8 5 90,4 0-90,-8-5 90,3 3 0,15-3 0,-7 5-90,6 0-90,-10 0 90,-4-4 90,9 2-180,-8-3 90,3 5-270,0 0 180,-4 0 180,5-5-90,-6 4 90,0-4-90,-5 5-3277,-1 0 3072,0 0 205,-4 0 0,4 0 450,-5 0-360,5 0 0,-4 0 90,4 0-142,-5 0 1,-4 0-1,-2 0 1</inkml:trace>
  <inkml:trace contextRef="#ctx0" brushRef="#br2" timeOffset="-77814.73">5706 5731 9691,'0'0'0</inkml:trace>
  <inkml:trace contextRef="#ctx0" brushRef="#br2" timeOffset="-77129.73">4527 6187 9242,'3'0'539,"0"0"-1258,-3 0 719,0 5 0,-3-4 0,0 4 0</inkml:trace>
  <inkml:trace contextRef="#ctx0" brushRef="#br2" timeOffset="-76315.73">5116 6209 9781,'5'0'2969,"-1"0"-3839,-4 0 1,0 0-1</inkml:trace>
  <inkml:trace contextRef="#ctx0" brushRef="#br2" timeOffset="-75405.73">5595 5942 9242,'5'0'2698,"0"0"-2788,-5 0 0,-5 0 0,0 0 0</inkml:trace>
  <inkml:trace contextRef="#ctx0" brushRef="#br2" timeOffset="-74686.73">5784 5808 10321,'0'0'0</inkml:trace>
  <inkml:trace contextRef="#ctx0" brushRef="#br2" timeOffset="-73799.73">5005 6165 9871,'5'0'3276,"-2"0"-4278,-3 0 0,0 0 0</inkml:trace>
  <inkml:trace contextRef="#ctx0" brushRef="#br2" timeOffset="-72446.73">6195 6142 11670,'0'0'0</inkml:trace>
  <inkml:trace contextRef="#ctx0" brushRef="#br2" timeOffset="-72166.73">6440 6521 9691,'0'-7'0,"0"2"0</inkml:trace>
  <inkml:trace contextRef="#ctx0" brushRef="#br2" timeOffset="-71915.73">6173 6176 9602,'-5'0'-630,"1"0"-539,4 5 1169,0-4 0,-1 4 0,0-5 0</inkml:trace>
  <inkml:trace contextRef="#ctx0" brushRef="#br2" timeOffset="-70117.73">6596 5931 15628,'8'0'-180,"3"0"270,-5 0 90,6 0-270,-6-5 270,4 4-180,-4-4 180,5 5-270,-5 0-90,9 0 270,-7 0 0,13 0 0,-9 0-180,4 0 90,-10 0 90,4 0-90,-8 0 90,3 0-840,-5 0 1,0 0-1</inkml:trace>
  <inkml:trace contextRef="#ctx0" brushRef="#br2" timeOffset="-68561.73">6640 6966 12930,'2'6'1889,"0"-1"-2474,-2-5 0,-2 0 1,0 0-1</inkml:trace>
  <inkml:trace contextRef="#ctx0" brushRef="#br2" timeOffset="-68020.73">6228 7489 12570,'17'6'3276,"-8"-1"-1856,14-6 0,5-3-1105,-9 3 0,1 1-1408,5-2 1,4 0 0,-3 1 260,-3 1 0,-1 0 593,5-2 0,3 0 0,-5 1 149,0 0 808,2-4 1,-4 0-3996,-15 3 2859,2-7 1,-12 7-1,0-3 1</inkml:trace>
  <inkml:trace contextRef="#ctx0" brushRef="#br2" timeOffset="-66970.73">6551 7044 10321,'-4'6'3276,"0"-1"-795,4-5-2301,5 0 989,11 0-269,8-5-856,-7 4 1,-1 1-45,8-5-460,-3 5 460,-10 0 150,5-5-60,-8 4 0,7-4 180,-14 5-360,4 0-730,-5 0 1,-2-5 0,0-2 0</inkml:trace>
  <inkml:trace contextRef="#ctx0" brushRef="#br2" timeOffset="-66656.73">6596 6509 10411,'3'12'0</inkml:trace>
  <inkml:trace contextRef="#ctx0" brushRef="#br2" timeOffset="-66011.73">5661 6465 9871,'6'6'3276,"-1"-1"0,-5-5 0,0 0-6553,0-15 0,0 7 2930,0-13 1,-5 14 0,-1 2 0</inkml:trace>
  <inkml:trace contextRef="#ctx0" brushRef="#br2" timeOffset="-65383.73">5583 5686 9781,'6'0'3276,"-1"5"-2504,-5-4-682,0 4-3367,0-5 3219,0 5 0,-5-4 1,-1 4-1</inkml:trace>
  <inkml:trace contextRef="#ctx0" brushRef="#br2" timeOffset="-64479.73">5817 6320 11311,'0'7'3276,"0"-2"-4309,0-5 1,0 0 0</inkml:trace>
  <inkml:trace contextRef="#ctx0" brushRef="#br2" timeOffset="-63217.73">12757 5452 12210,'-9'-6'3238,"1"1"-3238,8 5 1979,0 0-1529,5 0-630,11 0-2942,8 0 3302,5 0 0,-2 0-765,-4 0 0,1 0 675,5 0 26,-9 0 1,4 0 0,-1 0-27,0 0 0,1 0-180,-3 2 0,2 0 0,0-1 180,5 0 0,1 0 149,1 0 1,3 1 0,-2 0-240,-9-2 0,-1 0 0,1 0-687,6 0 1,3 0 0,-4 0 686,-2 0 0,0 0 108,-2 0 0,3 0 0,3 0 0,-2 0 0,-4 0-108,4 0 0,2 0 65,-5 0 1,7 0 0,1 0 0,2 0 0,-4 0 0,-4 0 54,-2 0 0,-3 0 0,1 0-583,6 0 0,1 0 0,-3 0 463,-2-3 0,-7 1 1339,-11 0-1069,-1-3 1734,-5 5-2004,0 0-190,0-5-260,0 4 3302,0-4-6129,0 0 708,0 4 2569,-5-4 0,-1 0 0,-4-1 0</inkml:trace>
  <inkml:trace contextRef="#ctx0" brushRef="#br2" timeOffset="-62305.73">14670 5330 14189,'0'0'0</inkml:trace>
  <inkml:trace contextRef="#ctx0" brushRef="#br2" timeOffset="-61071.73">6662 6799 10771,'1'11'0,"-2"0"0</inkml:trace>
  <inkml:trace contextRef="#ctx0" brushRef="#br2" timeOffset="-60952.73">6696 7411 12750,'0'18'0,"0"-3"0</inkml:trace>
  <inkml:trace contextRef="#ctx0" brushRef="#br2" timeOffset="-59626.73">14448 5330 18506,'5'-6'0,"22"1"0,-11 5 45,11 0 0,2 0-45,-7 0 135,0 0 0,-2 0-45,-7 0 180,-3 0-270,-10 0 0,4 0 90,-2 0 0,3 0-270,-5 0-719,0-5-2378,0 4 2971,0-9 1,-1 9 0,0-4 0</inkml:trace>
  <inkml:trace contextRef="#ctx0" brushRef="#br2" timeOffset="-58509.73">14871 5341 9961,'-5'0'3276,"1"0"0,4 0-1822,15-5-1274,8 4-90,2-4 44,5 5 1,1 0-135,-1 0 135,-1 2 0,0 1 225,-5-2-90,-3-1-90,-10-1 0,-5-4 90,-1 5-1363,-5 0 1,0 0 0</inkml:trace>
  <inkml:trace contextRef="#ctx0" brushRef="#br2" timeOffset="-57082.73">12768 5308 10231,'3'0'3276,"0"-5"-1155,-3 4-2031,0-4 270,0 5 809,0-5-1079,0 4 270,0-4-90,0 5 179,0-5-538,0 3 89,0-3-90,5 5 0,11-4 449,2 3 1,2 0-540,1-1 0,1-1 360,0 3 0,0 0 270,6 0-90,-12 0-270,-10 0 359,9 0-359,-13 0-90,8 0 0,-10 0 90,0 0-3367,0-5 2457,0 4 1,-3-4 0,0 5 0</inkml:trace>
  <inkml:trace contextRef="#ctx0" brushRef="#br2" timeOffset="-54079.73">13269 5374 17877,'30'1'180,"-2"-1"-90,1 5-30,-6-4 0,5 1 0,-4 1-16,-4 2 1,0 1 345,9-2 0,3 0 0,-4-1-525,-9 0 0,-2 0 195,6 1 0,3-1 0,-3 0-285,-4-2 0,-2-1 270,13 3 0,-1-1-637,-7-2 592,-11 0 0,9 5 0,-16-4 0,20 4 90,-21-5 283,7 0-283,-10 0-441,0 0 441,5 0-90,-4 0-90,4 0-1003,-5 0 1,0 0 0</inkml:trace>
  <inkml:trace contextRef="#ctx0" brushRef="#br2" timeOffset="-53488.73">11578 5130 12030,'1'-6'1349,"-1"1"-4626,0 5 3152,0 5 0,0-4 0,-1 4 0</inkml:trace>
  <inkml:trace contextRef="#ctx0" brushRef="#br2" timeOffset="-51932.73">6028 6387 10051,'1'6'1439,"0"-1"1080,-1-5-2429,0-5-360,0 4 810,5-9-540,6-1 0,1 4 90,4-13-90,-5 17-450,6-16 450,-10 11 180,13-8 0,-18 5-180,13 0 0,-9 0 90,1 5 0,-2-4-360,-5 8-180,5-7 450,-4 7-270,4-8-899,-5 9-2108,0-4 2882,0 5 0,-1 0 0,0 0 0</inkml:trace>
  <inkml:trace contextRef="#ctx0" brushRef="#br2" timeOffset="-51620.73">6173 6198 13739,'18'-6'-270,"-6"1"90,-2 0 540,-9 4-360,9-9-270,-8 9 270,3-4 360,-5 5-360,0 0-270,0 5 180,0 1-449,0 5-2738,0 5 3129,0-4 0,-1 4 1,-1-5-1</inkml:trace>
  <inkml:trace contextRef="#ctx0" brushRef="#br2" timeOffset="-51099.73">5962 6665 12660,'0'-11'1259,"1"5"-899,-1 1-360,0 15-90,0-8 180,0 13-270,0-13 90,0 7 90,0-7 630,0 3-361,0 0-179,0-4 540,5 4-540,-4-5-180,9-10 90,-4 2-90,10-13 90,6-1-270,-3 9 360,2-2-90,-15 20 450,4 1-270,-9 0 180,4 9-180,-10-8-180,4 4 359,-9-1-359,9-4-449,-9 6 179,4-6-540,0-1 360,-4-5-1528,9 0 269,-9 0 1709,8 0 0,-3 0 0,4 0 0</inkml:trace>
  <inkml:trace contextRef="#ctx0" brushRef="#br2" timeOffset="-49820.73">10566 5452 15178,'-2'-6'450,"1"1"-90,1 5-270,5 0 180,1-5 539,20 4-809,-11-4 45,8 2 0,0 1-45,-7 1-928,2-2 0,0 1 1197,-5 2-209,13 0-240,-8 0 90,9 0-90,-9 0 540,3-5-270,-9 4 90,4-4-90,-9 5 0,-2 0-1183,-5 0 1,0 0 0</inkml:trace>
  <inkml:trace contextRef="#ctx0" brushRef="#br2" timeOffset="-48236.73">6262 6087 14099,'7'-7'270,"4"3"-270,-5 4-90,6 0 0,-1-5 0,0 3 90,0-3 0,5 5 0,-3 0-270,-2 0 360,4-4 180,-8 2-270,14-3 0,-8 5 180,-2 0 90,-1-5-180,-4 4 269,5-4-359,-5 5 90,-1 0 360,-5 0-180,0-5-270,0 4 0,0-4-820,0 5 1,-1 0 0,-1 0 0</inkml:trace>
  <inkml:trace contextRef="#ctx0" brushRef="#br2" timeOffset="-45608.73">12190 5986 15808,'8'1'720,"-2"-1"-271,-6 0 451,0 0-900,5 0-2519,-3 0 1890,3 0 629,-1 0 0,-4 0 0,3-1 0</inkml:trace>
  <inkml:trace contextRef="#ctx0" brushRef="#br2" timeOffset="-44851.73">12613 5953 9871,'2'6'3276,"0"-1"-1604,-2-5-503,0 0-3058,5 0 450,-3 0-360,3 0 1799,-5 0 0,2 0 0,2 0 0</inkml:trace>
  <inkml:trace contextRef="#ctx0" brushRef="#br2" timeOffset="-42938.73">13669 5931 13020,'5'5'1259,"-1"-4"-989,-4 4 2608,0-5-2968,5 0-809,-4 0 899,4 0-180,-5 0 0,0 0 0</inkml:trace>
  <inkml:trace contextRef="#ctx0" brushRef="#br2" timeOffset="-34412.74">6551 4851 13289,'7'7'720,"-4"-7"-90,2-2 449,-5-2-1899,0 4 1,-2-5 0,0-2 0</inkml:trace>
  <inkml:trace contextRef="#ctx0" brushRef="#br2" timeOffset="-33083.74">6540 4985 15988,'2'6'90,"-1"-1"-3328,-1-5 1709,0-5-720,0 4 2249,0-4 0,-1 5 0,-1 0 0</inkml:trace>
  <inkml:trace contextRef="#ctx0" brushRef="#br2" timeOffset="-32145.73">6551 4907 10501,'0'0'0</inkml:trace>
  <inkml:trace contextRef="#ctx0" brushRef="#br2" timeOffset="-30075.73">11879 6521 13199,'-6'0'1799,"2"0"450,4 0-2249,5 0 90,-3 0-90,7 0 0,-7 0-90,8 0 180,-9 0 360,4 0-360,0 0-90,-4 0-450,9 0 1170,6 5-630,-7-4-540,16 9 540,-18-9 0,9 4 539,-5-5-539,1 0 540,-6 0-990,-1 0-180,-5 0 630,5 0-180,-4 0 1,4 0-1004,-5 0 1,0 0 0</inkml:trace>
  <inkml:trace contextRef="#ctx0" brushRef="#br2" timeOffset="-28812.73">12012 6454 12840,'1'-6'539,"1"1"-179,-7 10 899,-12 1-1169,4 0 120,-6 6 0,-5 5 0,1-1-120,2-2 0,0 1-643,1 1 1,-3 4-1,-1 1 1,1 0 0,2-5 552,2-2 0,2-3 0,0 1-18,-4 7 1,-1 2 0,-3 0 122,5-6 0,-2 0 0,-1 0 0,0 1 0,0-1 0,2 1-105,-3 2 0,2 0 0,0 0 0,-3 3-203,5-5 0,-3 2 1,-1 1-1,-1 1 0,1-1 1,0 0-1,2-1 0,2-2 248,-3 2 0,2-1 0,1-2 0,1 1-371,-1 1 1,1-1 0,1 0 0,1-3 100,1-2 0,-1 0 405,-4 5 0,-3 3 0,-2 1 0,4-3-210,4-3 0,1-2 0,-1 2 27,-3 2 1,-2 3-1,-1 0 1,2 0 92,3-3 0,0 0 0,1 0 0,2-3-270,-3 3 0,1-1 416,0 3 0,-1 1 0,3-4-505,1-4 1227,15-6-1778,0-5 1,-9 0 0,-1 0 0</inkml:trace>
  <inkml:trace contextRef="#ctx0" brushRef="#br2" timeOffset="-28322.73">10244 7466 13379,'-9'-12'3059,"2"17"-4698,3 19 1,3 5 761,0-13 0,1 0 1581,-3 11 1,1-3-615,2-4 0,0-16 1399,0 1-1669,10-13 450,7-13-540,2 9 180,7-4-270,-19 10 360,13 1-90,-12 10 180,3-4 3186,-1 4-2350,-9 5-656,4-8 89,-5 18 181,-5-13-450,-1 9-90,-11 0 0,5-8 90,-4 7 270,5-14 89,0 9-628,-1-9-2520,-4 9 1980,9-9-2070,-3 4 2789,10-15 0,2 8 0,1-8 0</inkml:trace>
  <inkml:trace contextRef="#ctx0" brushRef="#br2" timeOffset="-28146.73">10399 7544 12840,'5'23'764,"1"-1"1,2 3-4042,-8 4 3174,0-26 0,-3 7 1,-2-10-1</inkml:trace>
  <inkml:trace contextRef="#ctx0" brushRef="#br2" timeOffset="-27980.73">10433 7466 13559,'4'-24'-1349,"-1"4"180,-3 20 1169,5 0 0,1 0 0</inkml:trace>
  <inkml:trace contextRef="#ctx0" brushRef="#br2" timeOffset="-27346.73">10622 7567 13829,'4'-6'2429,"0"-4"-2339,-4 8 0,0-3-270,0 1 450,-5 2-91,-1 2 1,-5 2-90,4 7 540,-3-2-630,4-1 450,0 4-990,1-4 0,-5 20 1170,8-11-630,-8 11-540,10-15 540,0-5 0,20-1 810,-5-20-720,7 11 449,-7-15-449,-14 12-629,4 1-451,0-4 1080,-4 4 270,4 0 90,-5 1-450,5 10-360,-4 1 360,4 0-450,-5 4 540,0-9-90,5 9 90,-4-3 180,9 4-180,-8-5 450,3-1-540,-5-5 0,5 0-540,1 0 540,5-5 450,0-1-540,-5-5-450,9-6 450,-7 5 135,2-1 0,1 0 45,1 0 90,2-2 0,3 4 269,0 8 1,1 3-360,13-4 360,-5 15-270,-21 1-90,-5-1-360,-5 0 270,4 0 0,-9-5-90,9 4 180,-9-9-630,8 4-2608,-8-5 2159,4 0 989,-10-5 0,5 4 0,-4-4 0</inkml:trace>
  <inkml:trace contextRef="#ctx0" brushRef="#br2" timeOffset="-26315.73">11990 4974 12750,'1'-28'1638,"2"9"0,0 0 752,-2 0-4029,2 0 1,-1 2-295,-2 3 2452,3-4 0,-1 0-879,0 4 15,3-7 1,-1 1 524,-2 5 269,3-11-179,0 15 0,-4-10 1681,4 7-2580,-5-7 359,0 10-211,0 0-2796,0 5 3617,0-4 1,-1 9-1,-1-4 1</inkml:trace>
  <inkml:trace contextRef="#ctx0" brushRef="#br2" timeOffset="-25863.73">12045 4473 13649,'-9'5'1529,"-1"1"-1439,3 6-90,-2-6 270,-3 9-90,-3 0 0,-2 2-180,-4 5 225,7-3 0,2-2-225,7-11 0,5-1 0,0-5-90,0-5 90,5-1 509,9-11 1,6-8 0,-3 6-870,0 6 540,7-2 0,7-1 0,-6 8-1889,-8 17 1709,2 2 0,-1-2 0,-8-8 0,-7 4 0</inkml:trace>
  <inkml:trace contextRef="#ctx0" brushRef="#br2" timeOffset="-25344.73">11945 4162 13919,'-5'-22'689,"-1"0"1,1 0 0,1 10-600,4 41-135,0-13 0,0 1 90,0 1 0,0-1 1574,0 13-1619,0-29 360,0-1-990,10-21 0,-2 11 1169,3-14-854,11 14 1,0 4 764,-7-3-765,16 6 0,-1 6 315,-20 6 0,6 8 0,-2 2 90,-12-10-90,-2 21 540,-12-22-91,-6 3-1708,-8-1-315,9-10 0,1 1-1703,-5 4 3264,-4-5 0,24 0 0,0 0 1</inkml:trace>
  <inkml:trace contextRef="#ctx0" brushRef="#br2" timeOffset="-25143.73">12168 4128 12660,'1'6'2248,"1"4"-1888,-2-8 180,0 12-360,0-6 0,0 3-180,0 4 0,0-13 0,0 13-180,5-9-2519,-4 1 1260,4 2 1439,-5-7 0,-1 3 0,-1-6 0</inkml:trace>
  <inkml:trace contextRef="#ctx0" brushRef="#br2" timeOffset="-24962.73">12112 4050 12480,'7'-29'1799,"-5"-2"-1619,3 23-270,-5-1-90,0 9-899,5 0-2198,-4 4 3084,9-2 0,-10 8 0,4-4 1</inkml:trace>
  <inkml:trace contextRef="#ctx0" brushRef="#br2" timeOffset="-24294.73">12324 4128 12750,'8'0'1529,"-2"-5"-1259,-1-1-90,-3 0 539,2-4-719,-4 4-180,0 0 450,0-4-90,0 9-180,-9-4 0,6 10-90,-12 1 90,9 5 180,-5 5-180,5-4-90,1 4 180,5-9-90,0-2 180,0 0-180,0-4 0,0 9 0,0-9 0,0 4 90,0-5-90,5-5 180,1-1-270,0 0 90,-1-4 0,-5 3 0,5-4 0,-4 0 0,9 5 90,-9 1-90,4 5 0,-5 5-90,0 1 90,0 5 90,5 5-90,-3-3 449,12-2 1,4-16-360,0 2-180,-4-9 0,-2 0 630,1 8-450,-2-16 450,-1 14-1,1-5-1078,7 0 89,-1 5-90,-1 1 540,-5 5 540,5 0-540,-8 5 0,7 1 0,-14 5 540,4 0-1,-5-5-1078,0-1-631,-5 0 810,4 1-1529,-14 0 1350,12 4-1980,-17-8 990,13 8 1529,-9-9 0,3 4 0,-1-5 0</inkml:trace>
  <inkml:trace contextRef="#ctx0" brushRef="#br2" timeOffset="-21922.73">12123 6498 18776,'2'-6'270,"-1"1"720,-1 5-990,5 0-90,-4 0-450,4 0-450,-5 0 361,5-5 179,-3 4-1439,3-4 900,-5 0 269,0 4 1,0-4-361,0 5-1079,0-5 630,0 4 1529,0-4 0,-2 0 0,1-1 0</inkml:trace>
  <inkml:trace contextRef="#ctx0" brushRef="#br2" timeOffset="-21204.73">12179 6465 14369,'2'6'1439,"-1"-1"-2159,4-5-1708,-4 0 2428,4 0 0,-5 0 0</inkml:trace>
  <inkml:trace contextRef="#ctx0" brushRef="#br2" timeOffset="-18397.73">6206 5619 13739,'-5'0'1709,"1"0"1349,4 0-2878,0-5-180,5 4 90,1-9 270,15-1-360,-7 4 135,5-5 0,3-1-45,-7 4 0,1-1 0,6-1 0,1-1-1472,-6-1 1,-1 0 1471,6 1 45,-8 1 0,-1 1-45,-5-3-450,12 2 360,-19 1 0,9 9 0,-9-4 90,4 5-90,-5 0 0,0-5-180,5 4 2313,-3-4-2673,3 5-553,-5 0 1,0 0 0</inkml:trace>
  <inkml:trace contextRef="#ctx0" brushRef="#br2" timeOffset="-17147.73">6551 5942 16528,'8'0'179,"8"0"1,-8 0-1819,11-4 1,3-2-565,-5 4 2447,9-6 1,-1 1-155,-10 6 851,5-4 1,1 0-1122,-6 3 270,11-2 0,-20-1 0,-1 3 2953,-5-3-2953,0 5 1414,5 0-1144,-4 0-270,4 0 450,-5 0-990,0-5 810,5 4-270,-4-9-540,9 4 900,-3-5-450,-1 0-540,4-10 630,-9 7-45,4-1 0,0-1 45,-4 3 360,4-13-450,-5 13 360,0-17-271,0 15-44,1-3 0,-2 0 135,-4-1-180,4-3 0,-9 6 0,4 5 90,-5 5-90,-1 1 270,6 0-1799,-4 4 360,4-4-1710,-10 5 2879,-1 0 0,2 0 0,3-1 0</inkml:trace>
  <inkml:trace contextRef="#ctx0" brushRef="#br2" timeOffset="-16396.73">12290 6688 9152,'11'0'0</inkml:trace>
  <inkml:trace contextRef="#ctx0" brushRef="#br2" timeOffset="-16179.73">12969 6632 13469,'15'0'-600,"-5"0"1,-13 0-1</inkml:trace>
  <inkml:trace contextRef="#ctx0" brushRef="#br2" timeOffset="-13989.73">6273 4840 12840,'26'0'655,"1"0"0,-1 0 1,-2-1-1,-1-1 0,0 0 983,6 2 0,-3-1-2370,-7-1 0,-4-1 822,1 3 772,-11-5-502,0 4 145,-4-4-2304,4 5 1799,-5 0 0,0 0 0</inkml:trace>
  <inkml:trace contextRef="#ctx0" brushRef="#br2" timeOffset="-11860.73">12746 7144 9602,'3'-5'3238,"-1"4"-2879,-2-4 1,0 0-270,0 4 1080,0-4-631,5 20-449,-3-12 674,8 16 1,4 2 135,1-5-1260,-2 1 0,2 3 765,1-1 0,-1-1-315,0 8-270,0-4 0,1-2 270,-4-1-405,6 6 0,0 0 315,-2-6 90,2 7 0,0-1 0,-5-17 90,3 12-90,-5-14 180,5 5-180,-9-5 90,13 4-90,-17-8-180,7 3 90,-10-5-90,0 0-270,0-5-809,5 3 539,-4-3-2647,4 0 2416,-5 4-2416,0-14 2927,-5 8 0,1-4 0,-5 6 0</inkml:trace>
  <inkml:trace contextRef="#ctx0" brushRef="#br2" timeOffset="-11294.73">13091 7444 9062,'2'-21'1092,"0"-1"0,2-1 0,0 7 2184,-3 14-2542,4 2-15,-5 6-899,0 11 810,0 0-720,5 5 360,0-6 0,1 0-810,1 4 450,5-2 0,1 0-270,1 5 360,8-4 540,-11 1-540,-6-19 450,-5 4-810,0-5 360,-10 0 180,8 0 629,-18 5-719,17-4-449,-21 4 359,15 0 0,-12-4 179,-5 9 181,-4-9-225,11 4 0,-2 0-135,-3 1 0,0-1 0,-2 3 45,7-1 0,2 1 135,5-2 180,0 0-720,7-1-2917,5-5 2457,5 0 1,-6 0 0,3 0 0</inkml:trace>
  <inkml:trace contextRef="#ctx0" brushRef="#br2" timeOffset="-10409.73">13425 7622 9691,'15'-5'2609,"0"4"-1979,-9-9-361,4 9 451,1-9-1553,-3 4 1013,2 0 0,-5 1 243,-4 0-63,4-1-270,-5 0 90,0 1-90,0 0-180,0-1 180,0-6 859,-10 6-769,2 1-180,-8 5 720,0 0-181,4 0-629,-4 7 0,1 1 180,0 1-315,2 3 1,0 2 314,1-1 0,3 1-1,0 6 181,1-4 0,1-1-270,7-8 720,5 13-810,1-18-810,15 8 1350,-2-15-450,8-6 180,-12 3 0,-2-1-180,0-4 180,7 9-630,-14 5 540,0 9 360,9-4-2249,-7 5 719,3-5 91,-1-1 989,6 0 0,-6-4 0,6 4 0</inkml:trace>
  <inkml:trace contextRef="#ctx0" brushRef="#br2" timeOffset="-10091.73">13703 7600 11311,'-5'-31'3276,"-9"11"-1785,-4 37-951,2-4 179,11 8-629,5 10-1259,5-15-181,1 1 1,4-3-1259,8-8 1169,5-1 1439,-7-5 0,-9 0 0,-1 0 0</inkml:trace>
  <inkml:trace contextRef="#ctx0" brushRef="#br2" timeOffset="-9817.73">13892 7400 12030,'5'-19'2519,"-5"4"-1800,-2 20-179,-3 2 629,5 24-1079,0-10-45,0-1 0,0 2 495,0 6-450,-2-6 0,-1-1-360,2 5-1369,-1-5 1,-1-1-1639,-2-6 2959,4 2 0,-13-6 0,2-4 0</inkml:trace>
  <inkml:trace contextRef="#ctx0" brushRef="#br2" timeOffset="-9417.73">13769 7589 12300,'-1'-6'810,"1"1"-721,9 0 91,-1 4-180,8-4 360,0 5-315,0-3 0,0 1-3322,11 1 2924,-11-2 1,0 1 631,10 2-279,-13 0 1170,9 5-990,-16 1-90,-1 5-1,-5 10-178,0-12-2970,-5 15 1800,3-21 2057,-2 7 0,-1-10 1,-1 0-1</inkml:trace>
  <inkml:trace contextRef="#ctx0" brushRef="#br2" timeOffset="-9223.73">13958 7522 13199,'6'-12'2339,"-1"-3"-3238,-5 14-451,0-9 271,0 9-2159,4-4 3238,-2 5 0,3 0 0</inkml:trace>
  <inkml:trace contextRef="#ctx0" brushRef="#br2" timeOffset="-8951.73">14103 7633 14549,'0'7'1889,"0"-2"-4588,0-5 2699,4-5 0,-7 3 0,2-3 0</inkml:trace>
  <inkml:trace contextRef="#ctx0" brushRef="#br2" timeOffset="-7684.73">14314 7500 10951,'7'-6'1979,"13"-9"-1799,-16 8-360,20-9 180,-16 4-180,8 1 90,-5-15 90,-5 7 0,-1-9 360,-5 12-450,0 5 809,0-20-629,0 15-450,-5-10 1260,4 21-630,-4 5 1079,5 15-629,0-6-451,-5 22 271,4-3-135,-2 1 0,1 1-675,2-8 0,0 1 72,-1 1 0,0 4 0,0 3 0,0-2 0,0-4 153,0 5 1,1-2-776,-1-1 1,-1 3 0,1-1 0,0-6 783,1 4 671,-5-11-635,3-9 360,-7-2-360,7-5-720,-13-15 270,8 6 405,-2-10 1,2-3 403,1-9 1279,9 7 0,4-1-1280,1 7 0,2 1-1898,2 2 1,0 3 909,9 1 720,-10 1-90,0 4 0,0 0 0,1-4-719,9-1 1348,-13 3-89,12-2 629,-19 10 776,4 0-2485,-5 5 1,0 1-91,0 15 630,0-12 630,5 11-1,-3-14-629,3 0-449,-1 4 449,-2-4-630,8 1 1799,-4-3-1169,5-8-629,0-3 719,0 1 629,1-9-809,-1 8 360,0-14-720,0 9 540,-5 0 1080,-1 3-1170,-5 7-630,0-3 0,0 5 630,0 5 630,0-3 0,0 7-630,0-7 90,5 8-630,-4-9 450,4 4-540,5-5 1080,-7 5-720,17-4-180,-13-1 361,9-1 89,-10-9 449,9 4 631,-12-6-631,7 6-1618,-10 1 1259,0 5-540,0 5 540,0-3-540,0 7 1800,0-2-1260,0-1 90,0-1-270,0-5 90,0-5 90,0-1-90,5-6-90,-4 1-90,9 0 180,-9 5 359,4 1-359,0 0 0,-4 4-449,14-4 359,-12 5 90,7 5 90,-6-4-180,-2 9-360,3-4 720,0 0-900,-4 4 91,4-8-1980,-5 7 540,0-7-1298,5 3 3241,-4 0 1,3-4 0,-5 3 0</inkml:trace>
  <inkml:trace contextRef="#ctx0" brushRef="#br2" timeOffset="-7474.73">14904 7444 16707,'-10'11'630,"5"1"-1080,-5-6 630,4 14-90,0-17-180,1 17-629,10-14 359,1 5-989,5 1 89,0-6 1260,10-1 0,-8-5 0,6-1 0</inkml:trace>
  <inkml:trace contextRef="#ctx0" brushRef="#br2" timeOffset="-4654.73">12146 5586 20665,'1'-6'-180,"1"1"90,-2 5-449,-5 0 269,3-5 270,-3 4-90,5-4-730,0 5 1,-1 0 0,-1 0 0</inkml:trace>
  <inkml:trace contextRef="#ctx0" brushRef="#br2" timeOffset="-3613.73">13024 7110 11311,'-2'7'3148,"-1"-2"-2788,3-5-473,0 0 1,-2 0-1,-2 0 1</inkml:trace>
  <inkml:trace contextRef="#ctx0" brushRef="#br2" timeOffset="-1279.73">13825 6877 10951,'5'0'2878,"0"0"-3088,-5 0 0,0 0 0</inkml:trace>
  <inkml:trace contextRef="#ctx0" brushRef="#br2" timeOffset="819.27">6262 4173 13110,'6'12'1888,"1"13"-1258,4-12 449,-4 10-359,12-12-180,0-11-1071,0-8 0,4-4 0,-2 1 396,-2 2 0,-2 1 165,1-3 0,2-1 0,-1-1 419,4-3 1,1 0 0,-4 2-702,-3 4 1,0 0 431,7-7 0,2-5 0,-4 6-180,-3 2-45,-4 0 0,1 2 135,-3 5 3186,8-8-3052,-10 14-134,-4-9-180,2 3 0,-7 1-235,3 1-125,-5 5-2827,0 0 0,0 5 2487,0-4 0,-2 4 0,-1-5 0</inkml:trace>
  <inkml:trace contextRef="#ctx0" brushRef="#br2" timeOffset="3314.27">8208 4840 12930,'6'0'809,"-2"0"810,-4 0-1439,0-5 45,15 2 0,5 0-315,-6-3 135,11 0 0,0 2 45,-11 3 0,9-4 0,0 0-180,-6 4 45,7-4 0,-2 0 135,-8 4 0,7-4-90,-15 5 0,-1 0 90,-5 0-90,-5 0 0,4 0-90,-14 0-180,7 0 180,-8 0-270,5 5 0,0-4 270,5 4-90,1-5 450,5 0-360,5 0 180,-4 0 0,4 0 90,0 0-90,-4-5-180,4 4 90,0-4-90,-4 5 270,4-5-180,-5 4 90,5-4-450,-3 5 180,3 0-3097,-5 0 348,0 5 2299,0-4 630,0 4 0,-10-5 0,-2 0 0</inkml:trace>
  <inkml:trace contextRef="#ctx0" brushRef="#br2" timeOffset="5325.27">6128 8112 12480,'1'-17'2518,"0"6"-2338,-1 6 360,0 0-360,0 3 90,0-3 809,0-9-1079,0 10 90,5-11 270,-4 5-270,4 8-180,-5-18 180,-5 17 0,4-11-90,-4 12 629,0-8-539,-1 9-539,-5-9 359,5 9 180,-4-4-90,8 5 359,-13 5-269,8-4-539,-4 9 629,1 1-91,4-3 451,0 7-495,-2-1 0,1 3 135,-1 10-90,5-7 0,1 2 0,1-1-90,1-4 0,1-2 0,4 2 0,1-2 90,6 5-90,-6-18 90,-1 8 0,0-10-90,-4 0 90,9-5 0,-9 4-90,14-14 0,-12 8 0,11-19-90,-12 12 180,8-7 0,-9 10-90,9 5 0,-9-4 0,4 4 269,-5 0 181,0 1-360,5 10-90,-4 6 0,9-4 90,-4 23-90,5-20-540,-5 5 1,0 1-1,5-4-1529,-5-1 1080,4-6-1620,-9 0 900,9-4 1709,-9 4 0,8-5 0,-4 0 0</inkml:trace>
  <inkml:trace contextRef="#ctx0" brushRef="#br2" timeOffset="5731.27">6351 8156 13919,'1'-6'2609,"0"1"-2519,-1 5-90,-5 0 269,4 0 181,-4 0 1259,5 5-450,0 21-1079,0-10-90,-2 5 0,-1-1-432,2-6 432,-4 7 0,5-5-90,0-4 90,0 4 90,0 0-90,0-8-90,0 7 0,0-9 90,0 5-90,5-5 90,-4 4 252,4-9-522,5 4 0,-7-5-989,16 0 269,-11-5 181,3-1 359,-1 0-810,-9 1-1708,4 0 1169,-5-1 180,5 0 1529,-4 1 0,3 5 0,-5 0 0</inkml:trace>
  <inkml:trace contextRef="#ctx0" brushRef="#br2" timeOffset="6037.27">6351 8279 12930,'-5'0'3276,"1"0"-2505,4 0 219,5 0-900,-4 0 0,4 0 0,5-5-90,-7 4 179,22-9-898,-17 9 449,8-4-809,-1 5 359,-12 0-269,12-5 989,1-2 0,-9 1 0,6 1 0</inkml:trace>
  <inkml:trace contextRef="#ctx0" brushRef="#br2" timeOffset="6325.27">6540 8234 17787,'23'0'629,"-3"-5"-808,2 4 448,-11-4-718,-1 5-91,-8 0-90,3 0-2647,4-5 258,-6 4 3019,7-4 0,-7 5 0,1 0 0</inkml:trace>
  <inkml:trace contextRef="#ctx0" brushRef="#br2" timeOffset="6609.27">6596 8145 12300,'-5'-12'3276,"2"7"0,3 11-2722,5 10-374,-4-3 0,4 3 90,-5 5-360,0-8 180,5 8-90,-4-10-90,4 6 0,-5-10-990,0 13 541,0-18-1080,0 8-630,0-5 2249,0-4 0,0 4 0</inkml:trace>
  <inkml:trace contextRef="#ctx0" brushRef="#br2" timeOffset="6933.27">6740 8112 13559,'2'-11'2969,"0"5"-1081,-2 1-988,5 20-630,-4-7 359,4 23-179,-5-2-450,5-5 0,-4-6 0,0 0 0,4 6-180,-5-6-449,0 2-811,0-19 811,0 4-2519,4-5 1798,-2 0 1350,3 0 0,-5 0 0</inkml:trace>
  <inkml:trace contextRef="#ctx0" brushRef="#br2" timeOffset="7342.27">6940 8045 17967,'14'0'539,"0"0"-89,-8 0-1889,9 0 1079,-13 0-719,13-5-1440,-9 4 900,0-4-270,-1 5 1889,-5 0 0,3 0 0,0 0 0</inkml:trace>
  <inkml:trace contextRef="#ctx0" brushRef="#br2" timeOffset="7597.27">6940 8112 12480,'3'6'2249,"-1"-1"-1350,-2-5 720,0 0-1169,5 0 269,-4 0-179,9 0-450,-8 0-540,7 0-89,-2 0 898,-1 0-1078,9 0 89,-13-5-2608,18 4 3238,-12-9 0,0 9 0,-6-4 0</inkml:trace>
  <inkml:trace contextRef="#ctx0" brushRef="#br2" timeOffset="8863.27">7307 7800 13199,'4'0'0,"-6"-5"180,0 4 1979,-3-9-1709,5 14-90,0-8 1439,0 34-1440,0 1-389,2-9 0,0 2 0,-1 0-899,0 4 0,0-1 974,1-2 0,1-1 135,-3 7-180,0-18 539,0 3 1,0-5-270,0-5-360,0-6 90,0-6 0,0-5 0,0-1 0,0 6 90,0-4-180,0-6 90,5 3 2488,6-13-2668,11 13 90,2 2 90,-2 11 0,4 16 0,-17-2 180,11 7-90,-19-10 315,-3 7 0,-1 0-315,0-6-45,-11 10 0,-1-4-135,10-16-1452,-20 8 1182,19-10-2068,-11 0 2158,10 0-720,-8-5-269,14 4 1259,-4-9 0,2 9 0,0-4 0</inkml:trace>
  <inkml:trace contextRef="#ctx0" brushRef="#br2" timeOffset="9282.27">7608 8045 12300,'15'0'3276,"4"0"-1155,-1-5-5398,4 4 1433,-4-4 3028,8 0-1813,-18 4 719,12-4 0,-14 0-1281,1 4 112,2-4-990,-7 5 2069,3 0 0,-9-5 0,-1-1 0</inkml:trace>
  <inkml:trace contextRef="#ctx0" brushRef="#br2" timeOffset="9640.27">7663 7956 13199,'-2'-6'3276,"1"11"-1335,1-3-1491,0 18-180,0-12 180,2 20 0,1 4-360,3-5-90,-2-2 0,-1 4 0,1-6 0,2-2-656,-2-2 1,-3-2-1,-4-10 1,-1 3 0</inkml:trace>
  <inkml:trace contextRef="#ctx0" brushRef="#br2" timeOffset="11826.27">7886 7867 13110,'4'-16'2608,"0"4"-2068,-4-4 179,0 5-719,0-1 1799,0 11-1529,0 7 0,0 14 0,0 2-180,0 2-30,3-3 0,1 3 0,-1-4-60,0-2 0,1-1 0,2 2-90,-1 7 90,-4-17 0,9 16 270,-9-19-180,4 1-1,-5-3-268,0-4 179,5-4 0,-4-3 359,9-4-359,-4 0 0,1-5-359,2 9 359,-2-13-90,-1 17 0,-1-12 90,0 9 90,1-5-90,0 5 0,4-4-90,-4 9 0,5-4 809,15 15-629,-16-8-225,8 9 0,-1 3 135,-8 0 0,12 8 90,-10-6-90,-5-10-90,4 9 180,-4-13 180,1 8-180,3-5 0,-9-3-180,4-2 90,-5-2 0,0-3 90,5-5-90,-4 8 0,9-18 0,-9 8 0,4-10 90,-5-6 90,0 5-180,0 1 270,0-4-90,0 12-180,0-12 90,0 14-90,0-14 180,0 12-180,0-7 0,0 10 89,0 0-89,0 5 90,0 1-3367,0 5 2057,0-5-2018,0 4 3238,0-4 0,-4 5 0,-2 0 0</inkml:trace>
  <inkml:trace contextRef="#ctx0" brushRef="#br2" timeOffset="13077.27">8420 7834 11586,'10'-11'1169,"-4"4"-272,-1-2-627,0 2 118,-3 1 332,3-4 374,-5 4-644,0 0-317,0 1-402,0 0 628,0 4 1,0-4 0,0 5-180,-5 5 0,-7 6-180,5 1-450,-13 9 0,18-8 450,-13 3 450,14 5-810,-4-3 360,5 5-90,5-7 450,1-10-450,5 4 90,0-9-540,-5 4 990,4 0 90,-9-4-630,14 4 90,-12 0-540,12-4 540,-14 9 90,9-4 360,-9 0-270,4 4-630,-5-8 180,0 8 1170,0-4-720,0 0 0,0 4 539,0-9-1079,-5 4 450,4 0-360,-9-4 450,4 4 0,-5-5-90,-1 5 90,1-4-270,0-1 180,0-1-450,-5-4-809,3 0 629,2 4-2518,1-9 1439,9 9 1619,-4-9 0,0 9 0,0-4 0</inkml:trace>
  <inkml:trace contextRef="#ctx0" brushRef="#br2" timeOffset="13691.27">8586 8001 12750,'7'-7'1349,"-2"3"-1079,-5-1 269,0 3-539,0-3 2159,0 5-1709,5 5 90,-4 7-360,4-5-1,-5 13 1,0-13 360,0 9-360,0-5 270,5 0-360,-4 1-720,4 9 810,0-3-90,-4-1 0,4-2 90,0-8-180,-4-1 0,9-1 0,-8 0 90,8-4-1260,6-1-2068,2-6 1599,-4-2 1,0 0 1175,-2 0 1,-2-2-1,-11 10 1</inkml:trace>
  <inkml:trace contextRef="#ctx0" brushRef="#br2" timeOffset="13897.27">8675 8101 10771,'-15'0'3276,"2"5"-1155,2-4-1671,6 4 359,5-5-1169,0 0 0,5-5 360,1 4-1259,11-9-1349,0 4 809,0 0 979,-1-4 1,-5 8 0,0-3 0</inkml:trace>
  <inkml:trace contextRef="#ctx0" brushRef="#br2" timeOffset="14860.27">8108 5986 9602,'5'1'0,"0"-1"-1889,-5 0 1889,5 0 0,1 0 0</inkml:trace>
  <inkml:trace contextRef="#ctx0" brushRef="#br2" timeOffset="15236.27">8586 5931 14279,'0'0'0</inkml:trace>
  <inkml:trace contextRef="#ctx0" brushRef="#br2" timeOffset="16063.27">6773 5986 17967,'3'-6'360,"-1"1"-630,-2 5 270,0-5 0,0 4 0,0-4-2159,0 5-1079,5-5 1529,-4 4 1709,4-4 0,-7 5 0,0 0 0</inkml:trace>
  <inkml:trace contextRef="#ctx0" brushRef="#br2" timeOffset="17248.27">8642 7689 13289,'-6'6'2609,"1"-1"-1800,10-5-179,16-5-630,-1 4 0,7-4 0,-3 1 0,-2-2-180,-3-1-1259,5-1 0,-2 0 719,-15 2 720,3 1 0,-10 5 0,-1 0 0</inkml:trace>
  <inkml:trace contextRef="#ctx0" brushRef="#br2" timeOffset="17524.27">8709 7622 13739,'0'-12'3276,"0"2"-1875,0 15-321,0 21-900,0-5-360,0 7 0,0 1 180,0-7 45,0 0 0,0 2-1684,0-7 1,0-1-1639,0 5 0,0 4 2847,0-30 0,0 4 0,0-4 0</inkml:trace>
  <inkml:trace contextRef="#ctx0" brushRef="#br2" timeOffset="18083.27">8953 7533 12300,'1'-12'2429,"0"2"-1890,-1 10-269,0 0 0,0 5 719,0 1-629,5 10-270,-4-3 270,4 18-360,-5-17 45,3 6 0,-1 1 45,-1-1 0,4-4 0,0 0-90,2 6 0,-1-4 90,4-7 269,-4-1-898,5-14 269,10-2 180,-7-11 0,2-1-203,-6 2 293,-9 5-90,4-5 135,-2 0 0,-1 0-45,-1-10 135,2 6 0,-1-2 135,-1-3 0,-2 2-270,1-6 45,0 8 0,0 1-45,0 9-90,0 5-247,0 1-652,0 0 539,0 4-90,0-4-719,0 5-810,0 5 2069,0-4 0,-1 9 0,0-4 0</inkml:trace>
  <inkml:trace contextRef="#ctx0" brushRef="#br2" timeOffset="18601.27">9220 7745 12840,'12'-13'2248,"-4"4"-2068,13 9 1080,-8 14-991,3-5 1,-10 17 360,-1-14-630,-5 4-630,-5 5 720,-1-12-90,0 11 0,-9-14 270,7 5-1259,-3 0 179,1-4-629,9-3 899,-4-4-89,0 0-1440,4 0 720,-4 0 1349,5-4 0,-1 2 0,-1-3 0</inkml:trace>
  <inkml:trace contextRef="#ctx0" brushRef="#br2" timeOffset="19276.27">9209 7511 13919,'2'-6'1079,"-1"1"-1079,-1 5 360,5 0-90,1 0-90,5 5-90,0-4 0,1 9 270,-1-4-180,0 5 449,-5 0-449,9 15 0,-13-11 314,4 3 1,-2 0-405,-4 6-1028,0-1 1478,0-2-450,-10-5-720,-2 2-899,-10 4-450,4-10 1170,2-2 809,10-15 0,0-1 0,4-5 0</inkml:trace>
  <inkml:trace contextRef="#ctx0" brushRef="#br2" timeOffset="19576.27">9376 7522 12660,'2'-12'2159,"-1"2"-1980,-1 10 1800,0 0-899,-10 10-91,3 17-899,-1 3 0,0 1 90,4-11 0,2 0-180,0 4 0,2 2 0,2-5 270,4-5-1170,-1 0 1,1-1-451,5-9 271,-5-1 1079,14-5 0,-18 0 0,11 0 0</inkml:trace>
  <inkml:trace contextRef="#ctx0" brushRef="#br2" timeOffset="19876.27">9498 7645 13829,'3'-7'1169,"-2"3"720,-1 4-539,0 14-721,0 5-179,0 4 0,0 2-495,0-9 0,0 0 45,0 11 0,0-2-450,0-5 90,0 1-1709,5-16 1170,1-5 899,6-5 0,-3 4 0,0-4 0</inkml:trace>
  <inkml:trace contextRef="#ctx0" brushRef="#br2" timeOffset="20089.27">9510 7745 14014,'2'6'1259,"-1"-1"-1532,4-10-1436,11-1 889,3-5 1,2 4 0,-8 2 0</inkml:trace>
  <inkml:trace contextRef="#ctx0" brushRef="#br2" timeOffset="20291.27">9643 7711 15538,'9'0'180,"7"0"-2609,2-5 1260,0-1 1169,4-5 0,-18 5 0,-2 1 0</inkml:trace>
  <inkml:trace contextRef="#ctx0" brushRef="#br2" timeOffset="20526.27">9676 7633 16797,'3'18'899,"0"-3"1,1 1-900,-3-1-180,4 15-449,-5-17-1,0 3-2647,0-5 1067,0-5 2210,0 4 0,-2-9 0,0 4 0</inkml:trace>
  <inkml:trace contextRef="#ctx0" brushRef="#br2" timeOffset="20739.27">9799 7589 16258,'13'17'1638,"0"-1"0,5 8-893,-9-6 1,-3 0-2095,-3 2-637,7 7 727,-10-11-360,0-5 1619,0 5 0,-3-4 0,0 4 0</inkml:trace>
  <inkml:trace contextRef="#ctx0" brushRef="#br2" timeOffset="33974.26">6796 8568 9602,'-4'-12'3276,"-4"-3"-706,2 9-1940,-1 0-1170,3 1 450,4 5 180,-5 19-1349,3 1 1738,0-1 1,0 3 0,1 0-795,8 6 0,1-1 360,-2 0 0,2-2-45,3-7 0,0-5-91,0-9 91,-1-4 495,-3-26 0,-2-7-315,2 13-339,-3-3 1,-2-7 0,-3 8 248,-10 8-630,-2-7 360,-13 5-3097,8 9 0,-10 7 1826,16 2 1451,2 13 0,8-14 0,0 4 0</inkml:trace>
  <inkml:trace contextRef="#ctx0" brushRef="#br2" timeOffset="34454.26">6996 8679 10501,'-3'-6'3276,"0"16"-1721,2 6 0,2 2-1555,4 9 180,-2-6 0,0 3 0,2-4-360,7 9-581,-3-9 1,-1-2 670,-2-3 90,-1-10 930,0-4-2369,1 4 1439,10-10 0,-11 4 0,2-4 0</inkml:trace>
  <inkml:trace contextRef="#ctx0" brushRef="#br2" timeOffset="34623.26">7007 8824 11221,'26'-12'-90,"-10"4"0,-3 1 0,-3 1 0,3-5 0</inkml:trace>
  <inkml:trace contextRef="#ctx0" brushRef="#br2" timeOffset="34830.26">7218 8691 11850,'10'-7'-3238,"2"2"3238,-5 5 0,-4 0 0,-1 0 0</inkml:trace>
  <inkml:trace contextRef="#ctx0" brushRef="#br2" timeOffset="35068.26">7218 8780 9871,'17'3'-18,"-1"0"0,-3 2 0,3-5 0,0 0 0</inkml:trace>
  <inkml:trace contextRef="#ctx0" brushRef="#br2" timeOffset="38220.26">7207 8713 10141,'4'0'3238,"-2"0"-269,-2 0-3149,15-10 180,-11 7 314,12-6 1,3-1-405,-10 2 540,13-3-900,-18 6-179,-4 5-2648,0 0 0,-4 5 1915,2-4 1362,-3 9 0,3-9 0,-2 4 0</inkml:trace>
  <inkml:trace contextRef="#ctx0" brushRef="#br2" timeOffset="38826.26">7252 8802 8252,'3'0'3276,"0"0"0,2 0-2992,-4 0 616,14 0-360,-13-5-900,18 4 450,-17-4 629,12 5-449,-14 0 0,4 0-1363,-5 0 1,0 0 0</inkml:trace>
  <inkml:trace contextRef="#ctx0" brushRef="#br2" timeOffset="40561.26">7697 8535 9691,'4'0'3276,"-1"0"0,-3 0-3081,-5 0-1005,-1 0 2609,-5 0-2339,5 5-89,-4-4-1,4 4 1889,-5 0-1888,4-4 89,2 4 1889,0 0-2428,-1 1 2158,0 0-1439,-9 9 271,13-7-271,-13 13 809,14-9-988,-4 4 539,0-5 0,3-5 90,-3-1-90,5-5 449,0 0-359,0 5 450,0-3-990,0 7 540,0-7-629,0 8 629,0-9-180,0 4 90,0 0 449,0-4-449,5 4 0,-3-5-359,3 5 359,-5-4 90,0 4-90,0-5-90,0 5 90,5-4 90,-4 9-90,4-9-90,-5 4 449,0-5-89,5 0-360,-4 0 90,4 0 270,-5 0-270,0 5-180,0-4-180,5 4 360,-4-5 450,4 0-720,-5 0 630,5 0-360,-4 0 90,4 0-180,0 0 90,-3-5 90,7 4 0,-7-4 0,3 5 270,5 0-360,-8-5-270,13 4 810,-14-4-900,9 0 360,-9 4 0,9-4-90,-8 5-630,2 0-2557,-4 0 2457,-5 0 1,1 0 0,-5 0 0</inkml:trace>
  <inkml:trace contextRef="#ctx0" brushRef="#br2" timeOffset="41470.26">7229 8713 10051,'-2'-24'2969,"-1"8"-1890,3 11-90,0 5-269,0 10-1260,5-7 270,-3 16 450,3-11-90,-1 8 720,-2-5-181,13 15-808,-8-1 358,4-2 1,-1 2 0,-4-13 0,1 6 0,2-2 360,-2 0-450,-1-4-450,4-1 810,-9-6-270,4 0-91,-5-4 91,5 9-180,1-8 0,0 3-90,4-10-89,-8 3-181,2-8-630,1 4 1,-3 0-270,3 1 269,0 0 91,-4 4-91,4-9-449,-5 9 619,0-14 1,-8 13 0,-2-8 0</inkml:trace>
  <inkml:trace contextRef="#ctx0" brushRef="#br2" timeOffset="41794.26">7296 8824 9242,'4'5'899,"-2"-4"630,-2 4 1747,0-5-2054,5 0-1042,-3 0-360,8-5 630,-9 4-361,14-9-268,-8 4-541,9-5 180,-9 5-539,2-4-180,-7 9 1259,13-9 0,-16 3 0,7-4 0</inkml:trace>
  <inkml:trace contextRef="#ctx0" brushRef="#br2" timeOffset="42079.27">7396 8791 9602,'10'6'3276,"-2"-1"-1785,-8-5-1311,0 0 989,5 0-1079,1 0-720,1 0 1260,2 0-720,-2 0-270,4 0-1529,-5-5 720,-1 4-1350,0-4 2519,-4 5 0,1 0 0,-6 0 0</inkml:trace>
  <inkml:trace contextRef="#ctx0" brushRef="#br2" timeOffset="42405.27">7407 8735 11490,'4'0'3276,"-1"0"-525,2 15-2211,6-1-540,2 13 0,3-10 359,-5 4-359,-5-9-269,4 9-1,-9-13 270,9 7 0,-8-9 0,7 5-90,-7 0-810,3 0 451,-5-5-541,0-1-2287,0-5 0,0-5 3206,0 4 1,-4-9-1,1 4 1</inkml:trace>
  <inkml:trace contextRef="#ctx0" brushRef="#br2" timeOffset="42716.27">7496 8702 11490,'4'-18'3276,"-1"7"-1514,-3 6-1852,0 5 0,0 5 449,0-3-359,5 12 360,2-1 0,4 9-270,-3-8 0,0-1 270,-1 6-270,8 7-360,-4-4-1619,-3 1 1259,2 0 91,-10-12 269,5-6 270,-4-5 0,1 0 0,-6 0 0</inkml:trace>
  <inkml:trace contextRef="#ctx0" brushRef="#br2" timeOffset="43108.27">7652 8624 15898,'9'0'899,"-4"0"-719,5 0-90,-9 0 540,9 0-630,-4 0 90,1-5 0,7-1-90,-6 0 90,3 1-2429,-1 0-809,-9 3 2338,4-3 181,-5 5 629,0 0 0,-3 0 0,-2 0 0</inkml:trace>
  <inkml:trace contextRef="#ctx0" brushRef="#br2" timeOffset="43492.27">7686 8735 10771,'-1'6'2698,"3"-1"1,-7-5-1710,15-5-809,-7 4 90,11-4 90,-7 5 0,4-5-91,5-1-89,-4-5 0,9 0-90,-8 5-90,8-4 0,-14 8 0,3-3 0,-5 1-180,-4 2-3097,4-3 0,-5 5 3116,0 0 1,-3 0 0,-2 0-1</inkml:trace>
  <inkml:trace contextRef="#ctx0" brushRef="#br2" timeOffset="44775.27">8153 8423 9871,'5'0'2879,"-1"1"-1620,-4-1-1169,-5 4 540,4-2-271,-9 3 1620,-1 10-1079,-1-2-1350,-5 9-90,11-6 630,-4 1 0,9-5 540,-4 9-810,15-4 270,-3 1-540,10-7 900,-1-1-810,-9-9-2917,13 4 797,-13-5 142,10-5 2338,-6 4 0,-4-9 0,-2 3 0</inkml:trace>
  <inkml:trace contextRef="#ctx0" brushRef="#br2" timeOffset="44979.27">8286 8512 11827,'6'1'1080,"-2"-1"-35,-4 0 1653,5 0-3099,1-5-678,11 3 89,-5-8-989,9 4 900,-9 0 1079,15-4 0,-19 9 0,8-4 0</inkml:trace>
  <inkml:trace contextRef="#ctx0" brushRef="#br2" timeOffset="45209.27">8342 8423 16078,'5'18'584,"0"0"1,0 0-675,1 3-1484,-3-3 0,0 1-1703,2-2 0,0-1 3203,2 0 0,-6-3 0,-2 3 0</inkml:trace>
  <inkml:trace contextRef="#ctx0" brushRef="#br2" timeOffset="45602.27">8464 8423 12480,'12'-6'1619,"-2"-4"-1169,-10 9-91,0-4 631,5 10-1,1 1-989,5 6 360,1-1-720,-1 0 990,-6 3 0,1 3-945,4 0 0,1 2 495,-4 1 0,0 0-90,1-2 0,0-3 1529,2 1-1619,-9-10 0,4-1 90,0-10-180,-4-1 180,4-6-180,-5 1 90,0 0-3277,5-5 3162,-4 4 25,4-9-160,-5 3 160,5 1 180,-4-14-90,4 16-180,0-11-360,-3 15-179,3 0 89,-5 5 270,0-4-899,0 9 3222,0-4-3056,0 5 1,0 0 0</inkml:trace>
  <inkml:trace contextRef="#ctx0" brushRef="#br2" timeOffset="46073.27">8920 8379 12210,'1'-6'1349,"-10"11"-1169,6 2-90,-12 9 540,9-5-91,-5 1-988,5 4 988,1-9 1,0 13-540,4-13-540,-4 4 1,5-1 1078,5-8 1,1 2 0,0-4-1080,4 0-90,-4 0 630,5 0 450,-5 0 180,-1 0-540,0 0-900,-3 5 450,8-3 1170,-9 17 89,4-10 451,-15 12-1890,2-15 180,-13 4 360,14-4-1619,-13 5 540,8-4-810,-1-2 1889,-2-5 0,9 0 0,-6-1 0</inkml:trace>
  <inkml:trace contextRef="#ctx0" brushRef="#br2" timeOffset="46361.27">9020 8468 11131,'7'6'3276,"-1"14"-6096,-1 4 2910,-4 0-494,4-7 0,0-3 494,-3-6 1077,3 6-1706,0-7 809,1 4-1889,5-5 1458,0-6 161,-5-1 0,-2-9 0,-5 3 0</inkml:trace>
  <inkml:trace contextRef="#ctx0" brushRef="#br2" timeOffset="46562.27">9042 8535 12840,'13'1'-990,"4"3"170,0-14 1,-1 9 0,-1-4 0</inkml:trace>
  <inkml:trace contextRef="#ctx0" brushRef="#br2" timeOffset="46794.27">9198 8512 11580,'2'7'3276,"-1"-2"-2414,-1-5-1222,5 0 90,6 0 900,1-5-90,4 4-900,-4-4-1349,4 0-1349,-4-2 3058,4 1 0,-6-4 0,-1 4 0</inkml:trace>
  <inkml:trace contextRef="#ctx0" brushRef="#br2" timeOffset="47030.27">9265 8435 17067,'1'11'1170,"1"-5"-1260,-2 9 270,0-13-270,5 23 269,-4-16-179,4 12 0,-5-5 0,0-4-539,0 4 89,0-10-180,0 4 91,0-8-451,0 2 170,0-4 1,-1 0 0,-1 0 0</inkml:trace>
  <inkml:trace contextRef="#ctx0" brushRef="#br2" timeOffset="47245.27">9476 8357 15988,'14'8'1638,"-1"1"0,13 7-1226,-24-5-502,8 5-1349,-4 2-1838,5 4 2904,-5-5 0,-3-1 1,-5-5-1</inkml:trace>
  <inkml:trace contextRef="#ctx0" brushRef="#br2" timeOffset="60257.27">5083 6009 9691,'5'0'1440,"-1"0"-1620,-4 0 180,10 0 0,-7 0 0,8 0 0</inkml:trace>
  <inkml:trace contextRef="#ctx0" brushRef="#br2" timeOffset="62946.27">6395 6064 16438,'2'7'180,"-1"-2"-1273,-1-5 1,0 0 0</inkml:trace>
  <inkml:trace contextRef="#ctx0" brushRef="#br2" timeOffset="70713.27">5016 4306 10771,'5'5'1529,"-1"-4"-1259,-4 4 1349,0-5-1529,0-5 90,0 4-90,0-4 269,5 0-179,1-1 270,5-5-90,0 0-90,5-10-270,-8 12 90,7-16 0,-9 13 180,10-10 89,1 0-359,-4 9 90,2-2-90,-14 14 630,4-9-540,-5 4-180,0 0-180,0 1-550,0 5 1,-4 0 0,-1 0 0</inkml:trace>
  <inkml:trace contextRef="#ctx0" brushRef="#br2" timeOffset="72561.27">4894 4685 11940,'4'0'450,"0"0"359,-4 0-179,0-5 90,0 3-630,0-3 90,0 5-91,0-5 91,0 4-270,0-9 90,0 9 90,0-9-180,0-1 0,0 4-89,0-8-1,0 14-855,3-19 1,4-5-2243,5 0 3248,-3-1 1,0-1 0,-2 5 0,-7 6 0</inkml:trace>
  <inkml:trace contextRef="#ctx0" brushRef="#br2" timeOffset="73112.27">5572 4239 12480,'6'7'-90,"-1"-2"90,-5-5-675,0 0 0,-5 0 1,-1 0-1</inkml:trace>
  <inkml:trace contextRef="#ctx0" brushRef="#br2" timeOffset="75132.27">10944 6932 9422,'6'-9'1259,"-2"6"180,-9-22-1349,4 17-450,-9-18 720,8 13-180,-3-3 0,5 10 360,-5-4-451,4 4 1,-9-5 0,9 5-180,-9-4 180,4 4-90,-5-1 0,5-2 90,-4 7 0,3-8 0,-9 9 90,4-4-90,-14 0-90,17 4-720,-16-4 271,13 5 1078,-10 0-674,6 0 0,-1 0 45,-8 5-45,9-5 0,0 1-44,-11 9 358,8-4-269,2-1 0,-2 2 135,4 0 0,1 2-270,-4-1 0,1 1-134,-10 3 269,16 1 0,0-1 449,-6-3-539,0 12 90,1-5 90,4-9 0,1 18-450,5-16 630,1 12-90,5-10 180,0 0-360,0 5 0,0-4-180,0 4 90,0 15 360,0-10-675,0 0 0,0 0 405,0-2 450,5 7-360,2-10 0,2 0-450,2-3 0,2 0 405,1 5 0,0 1 45,5-2 0,0-2 180,-5-5 0,1 0-585,9 7 0,1-3 270,-10-10 0,1-1 225,10 3 0,0-2-360,-5-4-135,5-2 1,-1-1 314,-9 2-45,3-3 0,3-2 269,5-6 1,-1-2-180,-8 6 0,0 0-1086,4-5 1,3-2-1,-5 2 1491,5 0-420,-8 2 0,2-3 0,-3 3-30,6-4 120,-3 1 0,1-3 0,-3 2-120,-1-6-90,1 0 0,-3 0 0,-7 3 90,3-3-2968,-9 5 2968,4 3 0,-10-3 0,0 5 0</inkml:trace>
  <inkml:trace contextRef="#ctx0" brushRef="#br2" timeOffset="76975.27">11923 7144 9602,'-5'0'2788,"1"0"-899,4 0-900,-5 0-629,4 0 360,-4 0 719,5 0-1079,10 0-270,7 0-1,-1 0 1,2 0-1064,6 0 0,1 0 1064,-4 0 0,1 0-60,3 1 0,3 1 0,-3 0-30,-5-2 0,1 1 30,-1 1 0,3-1 0,2 1 37,4-1 1,4 0-1,0 1 1,-4-1 22,-5 1 0,-2 0 0,3 0-54,1-1 0,4 0 0,1 0 0,-2 0 0,-5 1 9,-2 4 0,-2-2 45,7-3 0,-2-1-1,0 5 46,-6-4 0,-1-2 45,6 1-270,-2 0 360,-6 0-270,-5 0 0,-5 0-360,-1 0-733,-5 0 1,0 0 0</inkml:trace>
  <inkml:trace contextRef="#ctx0" brushRef="#br2" timeOffset="77534.27">13135 7177 13739,'4'6'-90,"-1"-1"-449,-3-5-2520,0 0 3059,5-5 0,-7 4 0,4-4 0</inkml:trace>
  <inkml:trace contextRef="#ctx0" brushRef="#br2" timeOffset="77786.27">13892 7244 13919,'11'-6'-360,"-1"1"0,-10 5-2917,0-5 3219,0 4 0,-5-4 1,0 5-1</inkml:trace>
  <inkml:trace contextRef="#ctx0" brushRef="#br2" timeOffset="87949.27">10978 6265 11850,'5'0'1619,"-1"0"450,-4 0-1349,10 0-1,3-5-629,4 4-45,5-8 0,2-2 135,4 2-1273,-9 1 1,2-1 0,-2 0 739,-4 3 1,-1 0 217,0-3 1,0 2 992,7 1-858,-14-4 90,8 8-90,-9-7-90,1 7 90,-2-3 0,0 0 0,-4 4 3276,4-4-2755,-5 5-1341,0 0 1,-5 0 0,-1 0 0</inkml:trace>
  <inkml:trace contextRef="#ctx0" brushRef="#br2" timeOffset="88352.27">10967 6276 10141,'-1'12'3276,"0"-2"-2054,1-10-953,0 0 631,10-5-450,-3 4-180,19-9-1,-12 9-179,4-6 0,0-1-90,-3 6-69,0-5 1,1-1 248,1 2-90,11-6 0,-10 6 0,-2-2 0,-1 1 359,-6 5-359,11-8 0,-14 5-180,5-1 90,-5 0 0,4 1 0,-9 5 450,4-5-450,0 4 0,-3-4 0,3 5-820,-5 0 1,-5 0 0,-1 0 0</inkml:trace>
  <inkml:trace contextRef="#ctx0" brushRef="#br2" timeOffset="90562.27">12201 7155 12750,'8'0'-2069,"-1"0"1619,-7 0 150,0 0 0,0 0 1</inkml:trace>
  <inkml:trace contextRef="#ctx0" brushRef="#br2" timeOffset="90988.27">13413 7255 14459,'10'-5'2338,"-5"-1"-2428,0 0 540,-5 1-1270,0 5 1,-4 0 0,0 0 0</inkml:trace>
  <inkml:trace contextRef="#ctx0" brushRef="#br2" timeOffset="102534.27">445 3394 9961,'-10'-10'1350,"4"7"-451,-4-11-629,9 7 180,-9 1-270,9-4-91,-9 9 91,9-4-180,-4 5-449,5 0 629,0 5-180,5 11-90,-4 8 180,4 4-46,-2-11 1,-1-2-45,-1 4 0,4-1 0,0 0 0,-4-4 360,1 9 0,1 0-1309,2-2 994,-4 0 0,0 0 585,3 3-630,-3-8 0,-2 0 90,6 12-1,-4-9 1,0 1-180,1-4 1,1 2 538,-1 11 1,1 0-405,-3-10 0,1 1-195,2 3 0,1 3 0,-1-2 240,-2-5 0,-1 0 180,1 3 0,1 2 0,0-2-180,1 2 0,-1-1-45,-1 2-1,-1 1 1,2-1 0,1-2-45,2 2 630,-4 5-630,4-17-367,-5 13-173,0-13 90,5 8-179,-3-4 359,2-10-1439,-4 3-720,0-15 2975,0-1-546,0-5 0,-5-1 0,-3 1 0</inkml:trace>
  <inkml:trace contextRef="#ctx0" brushRef="#br2" timeOffset="103071.27">289 4340 10951,'-12'6'899,"-2"-1"-449,13-5 360,-4 0-451,0 0-89,4 0 180,-4 0-270,5 0-270,0-5 360,0 4-180,5-4 90,1 5-180,0-5 449,14-2-359,-6-4 270,1 6 0,2-1-337,6-5 247,-2 3 0,1 0-1309,-7-1 1,1 1 1083,5-1 0,1 0 0,1-3 0,2-2-679,0 3 0,2 0 0,-2 0 843,-3 1 1,-2 0 0,2-1 0,4-2 0,2 0 0,-3 2-391,-2 2 0,-1 1 91,-1-2 0,1-1 0,-1 1-342,3 0 1,2 0 498,-2-1 1,4-3-1,1 0 1,-1 1-235,-4 3 0,0 1 1,0 0-1,0 0 32,-1-1 0,1 0 0,-1 0 0,1 0 157,0 1 1,1-1 0,-1 1-1,-4 2 193,-3 0 0,-2 0-215,8-3 0,1-1-321,-4 2 1,-1 2 500,7-1-499,-7 0 0,-2 2-41,-10 4 1440,3-3-1620,-10 5-1289,0 0 1829,-10 0 0,5 0 0,-8 0 0</inkml:trace>
  <inkml:trace contextRef="#ctx0" brushRef="#br2" timeOffset="104268.27">512 4184 8612,'-5'5'2069,"0"-4"-1799,5 4 3006,0-5-2684,0-5 37,0 4-179,0-9-360,0 4-360,5-5 450,2-6-540,-1 5 900,-1-4 0,-5 0-1,5-6-1438,1-7 674,-1 10 0,1 0 405,0-1 0,-1 0-874,-1 3 0,-2 0 559,1 0 0,-1 2-225,3-13 405,-2 12 0,1-1 135,2-13-577,-1 9 1,0 0 216,1-8 180,-1 7 0,1 0 0,0 2 0,-1 1 0,1-11 0,0 14 0,-2 1 0,-2 3 1353,8-14-1353,-9 12 918,9-7-738,-9 10-360,4 0 270,-5 5-180,0-4 90,0 9 0,0-4-3277,0 5 0,0 5 3229,0-4 0,-1 4 0,-1-5 0</inkml:trace>
  <inkml:trace contextRef="#ctx0" brushRef="#br2" timeOffset="104993.27">656 3516 9781,'2'-6'1260,"-6"1"-1710,3 5 0,-4 0 2879,5 0-2519,5 0 360,6 5-180,-4 1 90,8 5-90,-4 0 359,7 5-269,4 2-213,-4-1 0,1 3 348,-3-2 0,-1 0-1718,5-1 1,-1 0 1492,-8-1 0,0-1 135,12 7 0,0-2-1360,-4 4 1165,-6-10 0,3 2 0,0 0-121,6 3 0,-1-1-224,-7-7 1,0 0-181,6 8 0,-3-2-1508,-7-11 2003,-10 4 0,-2-9 0,0 4 0</inkml:trace>
  <inkml:trace contextRef="#ctx0" brushRef="#br2" timeOffset="126762.27">4760 4851 13379,'11'0'1799,"-3"-4"-1169,-8 2-360,0-3 2878,0 5-2878,-15 0-360,6 0 180,-15 2 0,-7 1 30,4 1 0,-2 0 0,0-1-90,3 0 0,1-1 0,-1 1-30,-2 0 0,0 1 0,5-1-360,-3-3-360,15 0-2557,4 0 2237,3 0-2237,4 0 2971,0 5 1,-3-4 0,-1 4 0</inkml:trace>
  <inkml:trace contextRef="#ctx0" brushRef="#br2" timeOffset="127495.27">4794 6020 15538,'-13'12'3276,"5"3"-2594,-12-4 37,1 7-494,3-5 0,-1 1 0,0 0 0,0 0-647,3 0 0,0 1 512,-8 2 0,-3 3-910,6-3 1,-1 3 0,0 0 0,2-3 793,-7 0 1,0 1-752,6 0 1,-1 4 0,1-1 0,6-8-123,6-10-2378,-8 17 0,9-19 3238,0 4 0,-7-5 1,4 0-1</inkml:trace>
  <inkml:trace contextRef="#ctx0" brushRef="#br2" timeOffset="97321.54">11934 7122 11490,'8'6'2429,"-2"-1"-2339,-6-5 2249,0 0-2159,4 0-90,-2 0-1,3 0 1,-5 0 0,0-5-90,0 4-90,0-4 90,0 0 90,0 3-90,0-7 0,0 7 0,5-8 90,-4-1-90,4-6 0,-5 5 0,0-3-90,0-1 180,0 2-180,0-7 90,0 0 90,0 8-90,0-13-90,0 8 180,0 1-180,0-4 0,0 9 180,0-5 0,0 6 0,0 5-180,0-4 90,0 4-90,0 0 180,0-9-90,0 8-90,0-9 90,0 4 90,0 6-90,0 1 0,0 0-90,0-6 0,5 4-89,21-3 268,-10 15-178,15-4 178,-5 4-89,-11-5 0,11 5 0,-15-4-89,5 4 358,7-5-359,-5 0 180,8 0 90,-8 0-180,-6 0-90,13 0 0,-11 0 90,8 0-135,-3 0 1,-2 0 223,-6 0 181,19 0-360,-24 0 180,5 0 180,-5 0-540,4 0-179,6 0 539,3 0-90,3 0 0,4 0 0,-12 0 0,7 0 0,-5 0 0,2 0 89,-1 0 1,-1 0-90,-5 0 90,1 0-90,-1 0 0,5 0 90,-4 0-180,4 0 0,0 0 90,-3 0-90,8 0 90,-4 0 360,1 0-360,-2 0 0,5 0 360,-7 0-450,12 0-270,-14 0 360,14-5 360,-7 4-720,3-4 360,9 5 0,-16 0-90,16 0 90,-19 0-90,4 0 90,1 0 90,-10 0-90,8 0 0,-4 0 0,-3 0-90,11 0 0,-6 0 90,4 0 0,4 0-89,7 0-1,-14 0 90,16 0 0,-17 0 0,4 0 359,-1 0-269,0 0-539,-3 0 449,3-5 359,-5 4-269,0-4-180,0 5 540,0 0-810,1 0-89,-6 0 449,9 0 0,-13 0 449,8 0-89,-10 0-1259,0 0 1258,0 5-359,0-4 90,0 9-449,0-4 359,0 5-90,-5 0 90,4 1 0,-4-1-90,5-5 449,0 4-179,-5-4-180,4 5-90,-4 5 90,0 1 0,4 6-449,-4-6 898,5 14-808,-5-21 269,3 20 90,-3-28 90,0 18-90,4-13 0,-4 4 0,5 4-90,0-12 180,0 11-90,-5-12 359,4 8-359,-4-9-359,5 4 269,0 0 90,0-4 90,-5 4-90,4 0 0,-4-4 449,5 4-449,0-5-539,-5 5 629,-1-4-90,0 4 0,1-5-90,0 0 90,3 5 90,-8-4-90,4 4-90,-10 0 90,9-4 270,-13 9-181,12-8-89,-8 3-89,0-1 178,4-2-179,-8 5 1,-1 1-1,-2-6 314,2 3 1,0 0-225,-1-5-2040,0 0 1591,4 0 449,-3 5-930,9-4 930,-9 4-90,8-5 180,-13 0-90,12 0 44,-2 2 1,-4 1 0,-4-2 0,-1-1-45,8 3 0,-1-1-117,-11 1 1,2-1 116,14-1-1842,-18 4 1662,17-5-1647,-17 0 1197,17 0-2647,-12 0 3015,19 0 1,-5 0-1,9 0 1</inkml:trace>
  <inkml:trace contextRef="#ctx0" brushRef="#br2" timeOffset="101484.54">10978 1814 9602,'5'0'2608,"-1"0"668,-4 0-1965,0-5-1940,0 4 719,0-4 359,0 5 631,0-5-2249,0 3 1169,0-3 1529,0 5-1529,0-4-450,0 2 630,0-3 270,0 5-450,-5 0-180,-6 0 360,-6 5-91,-1-3-89,7 2 0,1 1 360,4 2-360,-5 4-360,0 0 271,0 0 89,4 0 179,2 0-358,5 0 179,0-4 0,5 2 0,-3-7 89,12 3-89,-11 0 630,17-4-720,-13 4-450,14-5 451,-8 5-1,3-4 90,-5 4 0,-5 0 0,9-4 0,-12 9 90,12-9-180,-14 9 90,4-9 0,-5 9 179,0-4 271,-10 10-270,-3 2-90,-4-6 0,-4 3 0,13-14 0,-6 6 0,-1 1 90,-5-6-540,-9 8-270,13-10-89,11-5-271,5 4 1,0-4-2288,0 5 2814,0-5 1,-4 4-1,-1-4 1</inkml:trace>
  <inkml:trace contextRef="#ctx0" brushRef="#br2" timeOffset="101720.54">11122 1891 13020,'6'18'3276,"-2"8"-166,-4-13-4549,-2 6 0,-1-2-181,2-7 631,-4 10-720,5-15-360,0-4 2069,0 4 0,-4-5 0,-2 0 0</inkml:trace>
  <inkml:trace contextRef="#ctx0" brushRef="#br2" timeOffset="101886.54">11111 1847 13559,'6'-12'1349,"-2"2"-2698,-4 10 959,0 0 0,0 0 1</inkml:trace>
  <inkml:trace contextRef="#ctx0" brushRef="#br2" timeOffset="102776.54">11300 1891 13110,'-18'10'1092,"-1"-1"0,1 1 0,6 0-141,12-4-321,0 5-1170,0 0 1080,10 0-675,7 2 0,3 0 225,4 2 764,-2 4 1,-3 3-585,-17 0 0,-3 1-270,3-7 0,-1 1 0,-4 5 0,-3-3 0,-1-8 989,-19 0-989,16-15-180,-9-8 0,24-7-135,4-4 1,3-4 224,-2 6 0,2-1 0,0 2 90,3-6 0,1 0-45,-3 5 0,1-3 0,-1 3 0,-2 6 45,0 8 360,19 8-270,-29 21-1,2 0 1,-1-1-90,-2-9-179,0-17 269,0 1 89,0-12 1,0-2-180,0 8-225,2-8 1,1 0 314,4 4-180,9-12-360,-4 19 450,4-3 0,-5 15 0,1-4 0,-6 9 0,4-4 0,-9 0 270,4 4-270,-5 1-360,0-3-360,0 12-2557,0-8 2457,0 0 1,0-2 0,-1-10 0</inkml:trace>
  <inkml:trace contextRef="#ctx0" brushRef="#br2" timeOffset="103134.54">11656 1836 10591,'7'-6'3276,"-2"1"-1965,-5 5-501,0 0-450,0 5-720,0-4-180,0 4-1439,0-5 1530,0 5-2828,0-4 3264,0 4 0,5-5 0,0 0 0</inkml:trace>
  <inkml:trace contextRef="#ctx0" brushRef="#br2" timeOffset="103555.54">11567 1914 12570,'-6'6'3276,"2"-1"-2415,4-10-681,0 4-360,5-4 720,-4 0-360,9-1-90,-9-5-90,9 4 180,-4-2-90,5 2 0,1-4-450,-1 0 450,0 0-90,0 5 0,0 1-90,0 0 720,1 4-540,-6-4 269,-1 10-539,0 1 270,1 5-180,0 5 180,-1 1 180,0 1-719,-4-2-91,4-10-2737,-5 9 1517,0-13 940,0 13 1,0-14 0,-1 4 0</inkml:trace>
  <inkml:trace contextRef="#ctx0" brushRef="#br2" timeOffset="103920.54">11779 1836 11131,'0'-12'2788,"1"2"-2518,-1 10 1529,0 0-1709,0 5 180,0 1-270,0 5 180,0 0-90,0 0-90,0 0 89,0 1 451,0-6-540,0-1 630,0 0-630,5-4 629,1 9-2158,15-14 1529,-12 8-45,6-11 0,0-6 1035,-7-11-990,9 0-1080,-17-2 1080,-12 15 180,0 4-2069,-9 2-1388,8 5 1787,-3 0 1490,10 0 0,1 0 0,4 0 0</inkml:trace>
  <inkml:trace contextRef="#ctx0" brushRef="#br2" timeOffset="104125.54">11923 1747 13020,'10'21'-330,"0"0"0,-1-2 0,-2-2-1469,-7-6 1799,0-5 0,-1-1 0,-1-5 0</inkml:trace>
  <inkml:trace contextRef="#ctx0" brushRef="#br2" timeOffset="104338.54">11923 1702 13469,'-5'-12'3059,"1"2"-3149,4 5-1979,0 4 2069,0-4 0,0 5 0</inkml:trace>
  <inkml:trace contextRef="#ctx0" brushRef="#br2" timeOffset="104821.54">12112 1747 12300,'2'-12'3148,"-6"2"-3148,-2 10 450,0 0-720,-9 5 1080,7 6-900,-8 1-180,10 9 360,1-8-540,5 3 900,0-10-90,10-1 179,-3-10-988,10 4-541,-6-14 990,0 2 0,-5-4 0,-1 1 90,-5 5 1349,0-10-989,0 7-180,0-17 449,0 13-269,0-9-360,0 9 450,0 7 179,0 6-629,0 15 90,0-3 0,0 10-2762,0 4 2762,0-8-532,0 13 352,0-9 89,0 11 1,5-15 0,-4 7-539,4-9 89,-5 2-450,0 3-539,0-5-630,0-5-359,0-1 3622,0-5-1284,5 0 0,-5 0 0,3 0 0</inkml:trace>
  <inkml:trace contextRef="#ctx0" brushRef="#br2" timeOffset="105023.54">12279 1658 14189,'19'-17'3276,"-6"1"-2325,-3 9-951,-9 2-539,9 5-361,-4-5-989,10 4-449,-8-4 2338,7 5 0,-16 0 0,4 0 0</inkml:trace>
  <inkml:trace contextRef="#ctx0" brushRef="#br2" timeOffset="105199.54">12312 1691 10771,'2'24'3276,"0"-8"-2145,-2-11-4408,15-10 2859,-6-1 1,10-1-1,-10 2 1</inkml:trace>
  <inkml:trace contextRef="#ctx0" brushRef="#br2" timeOffset="105441.54">12613 1446 14369,'-4'0'360,"1"1"2248,3-1-1798,-5 4-451,4 3 451,-4 4-630,5 0-450,0 15 180,0-11-135,0 5 0,0 1-1124,5-2-290,-2 2 1,0 0 1130,4-1 1,-5 1-1,-4-16 1</inkml:trace>
  <inkml:trace contextRef="#ctx0" brushRef="#br2" timeOffset="105869.54">12613 1457 12840,'7'-23'2248,"-3"7"-2158,6 6 0,-9 9 90,14 1-180,-8 1-90,4 4 180,4 0-90,-12 1 180,7 0-270,-10 4 0,0 6 0,0-7 90,0 11 90,-5-9 90,-2 6-270,1 1 180,1-7-90,5-6 270,0-5-450,5 5 180,1 1-90,6 0 90,-1 4 90,5-4 0,-4 5 90,-1 0 539,-6-5-449,-5 4-90,0-8 90,-5 8-360,-1-4 90,-5 0-360,-5 4 360,4-9-90,-10 9 0,10-9 0,-4 4-269,10-5-181,-4 0-1439,9-5 270,-4 4 1709,5-4 0,-3 5 0,1 0 0</inkml:trace>
  <inkml:trace contextRef="#ctx0" brushRef="#br2" timeOffset="106073.54">12824 1535 12840,'8'20'3276,"1"-5"-1515,-3 12-1851,-1-16 0,-5-1-1439,5-3 359,-4-1-629,4-1-539,-5-5 2338,0 0 0,-2 0 0,-2 0 0</inkml:trace>
  <inkml:trace contextRef="#ctx0" brushRef="#br2" timeOffset="106232.54">12824 1469 13559,'-3'-13'779,"-2"3"1,2 10 0</inkml:trace>
  <inkml:trace contextRef="#ctx0" brushRef="#br2" timeOffset="106640.54">12913 1469 9871,'10'11'3059,"-3"0"-2160,-2 5-719,-4-4-270,4 5 90,0-1 0,-4-4 90,4 4 270,-5-10 90,0 4 359,0-9-539,0 4 1079,0-5-2248,0-10 899,0 8 359,0-28 271,0 20-360,5-21-630,2 19 360,4 1 540,-5 1-450,4 9-360,-4 1 270,5 1 90,-5 4-90,-1 0 0,0 1 0,-3 5 90,3 0-90,-5 1-180,5-1-540,-4 0 540,4 0-2698,-5 0 1529,0-5-1799,0 4 3148,0-9 0,-3 4 0,-1-5 0</inkml:trace>
  <inkml:trace contextRef="#ctx0" brushRef="#br2" timeOffset="107002.54">13147 1535 11760,'8'-15'1638,"0"0"0,-5-5-596,-16 31-772,-4-4-360,-4 13-450,13-7 630,-6-1 0,12 3 0,-3-14-90,5 9 0,0-9 90,0 4-90,0-5 180,5 0-270,-3 0 540,8 0-1,-9-5 1,4 4-720,5-4 270,-8 5-450,13 0 1,-9 0 808,5 0-628,1 0-2970,4 0 2250,-9 0 989,13 0 0,-21 0 0,7 0 0</inkml:trace>
  <inkml:trace contextRef="#ctx0" brushRef="#br2" timeOffset="107631.54">13269 1480 11940,'4'-17'2699,"-1"5"-2340,-3 8-179,0 4 90,5 0-180,-4 0 90,9 4 180,-8 3-180,8 9-810,-9 1 720,4 0 90,-5-1 0,0-9 449,0 2-359,0-7-180,0 3 450,0-5-1170,5-5 630,1-6 0,0-2-90,4 2 720,-9 1-720,4 4 0,0 0-450,6-4 540,-3 9-90,2-4 1,-10 5 628,5 5 1,-4-4-540,4 9 180,-5-4-540,5 0 630,-4 4-720,14-9 450,-8 4 180,10-5-90,-11 0 90,4 0-180,-4-5 540,5 4-1,-5-4-449,4 0-1169,-4-1 1169,6-10 539,-6 4-179,-1 0-450,-5 3-540,0 7 91,0-3 449,0 5 90,0 5 0,0-3 269,0 17-179,0-10 180,0 17-90,5-9-180,0 0 0,1-2-90,1 0 0,3 10 90,-5-24-180,-4 9-180,4-9-1349,-5 4-1658,0-5 707,-5-5 861,-1 4 1709,-5-4 0,-4 0 0,-1-1 0</inkml:trace>
  <inkml:trace contextRef="#ctx0" brushRef="#br2" timeOffset="108619.54">11178 2281 12570,'11'-5'1979,"-6"4"-1440,0-4-359,-5 0-90,0 4-90,0-4 270,0 5-450,-5 5 270,4-4-180,-9 9 180,4-9-90,-5 9 90,5-4-90,-4 0 0,8 4 0,-2-4 0,4 1 0,0-2-90,5 0 0,6 1 450,11 5-3637,-3-5 2802,2-1-288,-5 0 1393,-9 1 449,3 0-899,-10 4-540,0-4 720,0 1 2916,-10 2-2863,-2-7-413,-1 3 0,-1-5 90,12 0 1186,-8 0-1186,4 5-90,-5-4 0,5 4-2249,-4-10 810,9 4-1350,-4-4-488,5 0 3241,0 3 1,-5-3 0,0 5 0</inkml:trace>
  <inkml:trace contextRef="#ctx0" brushRef="#br2" timeOffset="109778.54">11345 2370 11760,'24'-12'3276,"-4"2"-2774,-20 15-412,-5 1 1349,-1 10-1439,0-9 90,1 13-1259,5-7 629,5-1 270,1 3 90,-5-14 1,13-1 179,-16-6 89,21-5-89,-11 0 0,3 4-89,-6-2 178,-5 2 1,0-4 0,0 5-180,0-4 90,0 4-90,0 0 90,0-4-89,0 9 89,0-4 0,-5 0 89,4 4-89,-4-4 0,0 5 90,4 0 0,-4 0-270,5 0 270,5 0 0,1-5-180,10 3 90,-4-7-269,14 2 269,-14-3 0,0-1 0,11-2 0,-6-8 90,-12 15 89,-5-4-179,0 8 90,0-7-90,0 2-90,0-4 0,0 5 270,0 1 270,-5 5-360,3 5 90,-3-4 180,5 9 90,0-4-181,0 10-179,0-3 180,0 18 270,5-16-360,-2 7 0,1 1-540,2-7 450,-1 10 0,0-1 0,1-9-90,-3 4 0,0 1 0,2-3 449,0 5-359,-4-2-90,4-9-449,0 4 449,-28-20 90,21-3-90,-22-10-180,29-10 0,9-2-990,1 3 930,-3 5 0,1-4 1,0 4-1221,10 2 1280,-6-7-270,-2 10 360,-8-2 540,-1-4-90,4 0-90,-9 4-270,4-12 180,-5 20 539,0-15-629,0 19 0,0 0-629,0 1 1348,0 5-539,0 5-90,0 1 1729,0 0-1639,0 4-45,2 12 0,1 2-135,3-3-405,-3 7 0,0-1-224,2-14-91,-5-2-2069,5 4-578,-4-13 2837,4 13 0,-5-14 0,-1 4 0</inkml:trace>
  <inkml:trace contextRef="#ctx0" brushRef="#br2" timeOffset="109940.54">11667 2325 13739,'-12'-12'1080,"8"-3"-1800,5 14 720,19-14 0,-12 13 0,13-8 0</inkml:trace>
  <inkml:trace contextRef="#ctx0" brushRef="#br2" timeOffset="110518.54">11845 2192 12210,'1'21'1092,"-1"0"0,0 4 0,1-10 1119,4-46-1851,6 13-360,-3 6 0,2 2 0,-10 10-540,14 10 540,-5-2 270,12 8-270,-15-10 989,4 4-899,-8-9 180,3 9-720,-1-9 360,-2-1 90,3-1 180,0-9-90,-4 4-180,4-5 0,0-1 90,-4 1-90,4 0 90,-5 0 180,0 0 360,0 5-540,0-4 0,0 9-90,0-9-270,5 9 1080,-4-4-1,9 5-988,-9 5 359,9 1-90,-8 5 0,8 0-450,-4 5 0,0-9-1619,4 8-1208,-9-9 1337,4 1 1940,0-2 0,0-5 0,5-1 0</inkml:trace>
  <inkml:trace contextRef="#ctx0" brushRef="#br2" timeOffset="110836.54">12134 2170 12750,'-2'2'3276,"6"-3"-1245,-14 17-2121,10-6-540,0-9 810,0 9-1169,0-9 1528,5-1-1168,1-11 629,6 4 989,-1-3-989,-5 10-450,-1 0 270,10 5-359,-12-4-2738,17 9 1337,-13-9 1940,-1 4 0,2-5 0,-3 0 0</inkml:trace>
  <inkml:trace contextRef="#ctx0" brushRef="#br2" timeOffset="111051.54">12401 2081 13379,'-9'-6'3276,"5"11"-1425,-6 2-1941,9 9-1798,-9 0-451,4 1 2339,-10 6 0,6-11 0,-1-2 0</inkml:trace>
  <inkml:trace contextRef="#ctx0" brushRef="#br2" timeOffset="111215.54">12301 2114 11940,'22'12'-360,"-1"1"0,-3-1 1,-2-4 359,-5-8 0,-3 0 0,-4 0 0</inkml:trace>
  <inkml:trace contextRef="#ctx0" brushRef="#br2" timeOffset="111454.54">12568 2025 11131,'9'0'1529,"3"0"-1619,-11 0-1889,9 0 1979,-9 0 0,2 0 0,-5 0 0</inkml:trace>
  <inkml:trace contextRef="#ctx0" brushRef="#br2" timeOffset="111620.54">12590 2092 10141,'3'6'607,"-1"-1"0,-4-5 0,-1 0 1</inkml:trace>
  <inkml:trace contextRef="#ctx0" brushRef="#br2" timeOffset="-10720.19">13291 6699 14998,'-1'6'3276,"3"4"-3223,-7-9 126,5 4 181,0 0 0,0-4 90,0 9-90,10-4-181,-2 1 181,23-7-3637,-1-7 3129,-11 2 1,1-1-98,-1 1 0,1-1 275,2-3 0,2-2 0,-2 0 15,1 1 0,1-1-865,-1 0 1,3-1 0,1-1 0,-3 2-665,4-1 1,-1-1 1483,-4 3 0,2-1 0,1 0 0,-4 1 0,4-2 0,-1 0 0,-3 1 0,-1 0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3:23:43.070"/>
    </inkml:context>
    <inkml:brush xml:id="br0">
      <inkml:brushProperty name="width" value="0.09071" units="cm"/>
      <inkml:brushProperty name="height" value="0.09071" units="cm"/>
      <inkml:brushProperty name="color" value="#C00000"/>
    </inkml:brush>
  </inkml:definitions>
  <inkml:trace contextRef="#ctx0" brushRef="#br0">16962 5196 10316,'5'-26'1659,"-1"5"-1166,-2 14-157,-1 1-12,0 1 159,0 1 99,0 0 34,-1 1-22,0 1 0,0 0-202,0 1 45,0 0 202,0-1-561,0 2 325,0-1-301,-2 3-80,0 1-10,-3 2 55,0 1-45,-1 0 34,2 1-11,-1-2-34,1 1 34,0 1 0,-3 6 0,1-1-12,-1 5-33,2-4 135,0 0-124,0 0 90,1 1-34,-1 1-45,2-1 57,-1 0-68,2 0 78,-1 0 23,0 6 56,-1 6-78,1-4-90,-1 1 78,3-12 46,-1 3 11,1 1-113,0-1 12,0-1-12,1-5-11,-1 4 23,1-3 22,0 8-56,0-7 33,0 4-21,0-6-12,0 1 0,0-1 44,0-1-10,3 4-34,-1-4 45,2 2-45,0-3 0,0 0-11,0 0 33,0 0 0,1 0-22,-2 0 0,2 0-22,-1-1 56,0 1-34,0 0 0,1 0 22,-1 1 34,3 1-22,-2-2 10,2 0-10,-4-3-34,0-1 34,-1-1-23,-2-1-1143,0 0-1737,0-2-6173,0-3 9042,0-3 0,0 3 0,0 0 0</inkml:trace>
  <inkml:trace contextRef="#ctx0" brushRef="#br0" timeOffset="4326">20321 5174 15840,'4'-18'1994,"-1"3"-1612,-3 15-12,0-1-281,2 1-66,1 3 111,3 1-123,1 3 23,2 1 179,2 1-68,8 4-44,-4-3-90,7 5 180,-6-5-135,0 1 34,5 6-79,-7-4 224,7 10-190,-11-7 101,2 4-102,-5-3-10,-1 1 100,-3 0-134,0 2 124,-2-1-12,0 0-23,-1 0 124,0-1-157,-1 1 34,-1-2 123,-1 1-191,-1-1 68,-2 0 89,-3 7-22,1-5-79,-3 5 270,-3 1-315,4-7 169,-6 7-90,5-7-23,-1 1 103,0 1-181,1-1 123,-1-1 45,2-3-167,1-3 32,1-1 1,2-3-11,1-3-23,2 0 0,2-2-11,-1-1 67,2-2 124,-1 1-359,1-6-673,0 0-1108,0-5-2444,-3 0 4393,-3-2 0,2 5 0,-2 1 0</inkml:trace>
  <inkml:trace contextRef="#ctx0" brushRef="#br0" timeOffset="5316">17240 5741 8837,'0'0'0</inkml:trace>
  <inkml:trace contextRef="#ctx0" brushRef="#br0" timeOffset="6676">17807 5641 12826,'-14'8'0,"2"-1"0</inkml:trace>
  <inkml:trace contextRef="#ctx0" brushRef="#br0" timeOffset="7582">17752 5685 7818,'0'0'0</inkml:trace>
  <inkml:trace contextRef="#ctx0" brushRef="#br0" timeOffset="9010">19153 5674 8243,'-17'-6'-537,"3"1"537,2 6 0,7-1 0,-1 1 0</inkml:trace>
  <inkml:trace contextRef="#ctx0" brushRef="#br0" timeOffset="9649">18998 5708 9476,'-4'-5'2779,"2"2"-2107,2 3 393,0 0-674,-1-3 249,5 0-349,0-1-22,5 0 78,0 2-123,2 0-11,4 0 168,11-2-269,-3 2-34,-6 0 1,1 0 10,12 0-16,-6-1 0,2 1-62,-6 0 0,1 0-801,7 0 0,0 0 790,-7 0 0,0 0 0,-1 0 0,1 1-330,8-1 0,1-1 330,-9 2 0,2-1 3,6 0 1,4-1 0,-3 0-4,-7 1 0,0 1 0,0-2 0,2 1 0,-1 0 0,2 0 0,0 1 0,1-1 0,1 0-380,0 0 1,-1 2 356,-1-2 1,-2 1 22,-7 1 0,-2-1 1080,15 0-1080,-4 1 67,-3-1-67,-4 1 755,-5 0-744,-4 0 90,-2 0 0,-4 0 1361,0 0-1182,-3 0-3840,-1 0 3560,-6 0 0,5 0 0,-5 0 0</inkml:trace>
  <inkml:trace contextRef="#ctx0" brushRef="#br0" timeOffset="11456">18853 5519 16389,'-8'7'941,"2"-3"-705,5-7-24,1-1-77,0-1 56,3-2-191,0 2 0,3 0 11,-1 3-22,0 2 11,-2 0-56,0 0 56,-2 1-11,-1 2 89,-3 0-67,0 1 101,-7-1-112,2-2-22,0 0-1547,4 1-3182,4 0 4751,-2 2 0,2-2 0,-1 0 0</inkml:trace>
  <inkml:trace contextRef="#ctx0" brushRef="#br0" timeOffset="12484">17218 5519 17846,'-8'6'2073,"2"-1"-1759,4-6-135,2-2 134,1-2-133,1-2-136,2-1 1,0 2-45,-1 2-403,-1 2-2354,-1 3 2757,-10 12 0,7-9 0,-6 9 0</inkml:trace>
  <inkml:trace contextRef="#ctx0" brushRef="#br0" timeOffset="16942">17752 7743 19090,'17'-15'739,"5"1"-677,-7 10 0,1 1-40,3-2 0,1 1 17,1-1 1,-1 1-35,1 0 1,1 0 16,9-2 1,-1 1-23,-12 1 0,-1 2 0,5-2 0,-4 2-45,-12 0 45,-12 2-11,-5 1 0,-7 1-6,2 1 0,-2 0 17,-8 3-17,4-1 0,0-1 17,-1 0-11,-3 2 22,14-4-22,4 0-157,4-1 23,3 1 111,4-1-1008,4 1-1144,6-1-3965,4 0 6151,2 0 0,-8-1 0,-4 0 0</inkml:trace>
  <inkml:trace contextRef="#ctx0" brushRef="#br0" timeOffset="19789">16684 5741 17543,'-11'10'-2440,"1"-2"0,5-5 1,1 0-1</inkml:trace>
  <inkml:trace contextRef="#ctx0" brushRef="#br0" timeOffset="24758">16428 4084 17868,'-5'-24'348,"0"5"-303,9 18 44,9-4-55,0 0-12,11-7 1,-10 3 22,1-3-34,-8 2 11,-2-2-22,1-9 0,-3 4 0,-1-5 56,-1 7-33,-1 2-12,0 1 0,0 0 0,-2 2 34,1 1-45,-1 1 101,0 2-68,1 2 12,-1 2-45,1 1-224,0 1 157,1 1 67,0 3 22,0 13-22,0 0 12,2 12 27,0-9 0,0 1-39,0-4 0,0 0 0,1 7 0,0 1-254,-2-6 0,0 0 254,0 0 0,-1 1 5,1-1 1,-1 2 27,-2 7 1,0 0-34,1-8 0,-1 1 0,-1 4 0,0-2 23,-2 5-301,1-4 278,1-4 11,0 2 23,2-8-34,0 0 0,0-8 33,1-3 35,0-1 1183,0-2-1206,-1-1 263,-1-2-275,-1-3-33,0-1 0,-1 0 0,-1 0-33,-1-1-1,-1 0 23,-2 0-12,0 0-21,-2 1 44,-2 2 0,0-1 0,0 1 0,-3-1 0,5 2 0,-1 1 0,6 1 11,4 1-22,1 0-1,1 0-88,0 1 100,2-1 156,5 0-55,4 0 90,5-1-68,3-1-11,2-1-67,-2 1-45,0-1 0,-3 1 0,-3-1-583,-2 2-493,-3 0-772,-1 0-1402,-1 1 3250,-1 0 0,-2 1 0,0-1 0</inkml:trace>
  <inkml:trace contextRef="#ctx0" brushRef="#br0" timeOffset="26026">16706 4295 18485,'11'-16'459,"-1"2"-369,1 7 22,0 0 33,7-5-111,-6 2 78,4-3-56,-8 3 23,-2 2-68,-3-4-45,-1 4 57,-1-4-46,-2 5 23,-2 1-112,-1 0 112,-2 3 0,-1 0 33,0 2-89,0 0 79,-1 1-23,1 0 0,0 2-56,2 1 22,0 2 12,0 3 22,1 1-11,2 3 11,0 1-12,1 11 12,1-4-3347,0 8 3414,1-6-11,1-1-485,0 1 440,1-1-11,-1-2 11,2 4-11,-3-8 23,1 1-23,-1-9 3235,-1-1-3235,0-2 676,0-2-295,0-2 437,0 0-695,1-2-78,0-3 23,0-2-68,1-3 0,1 1-57,2-3 79,2-1-22,1 2 0,1-2-33,2 2 33,1 1 0,0 1 11,1 1-33,0 1 22,-2 2-23,-2 1-111,0 2 89,-3 2-11,1 4 11,-3 2 12,-2 6 33,0 2 0,-1 2 33,-1 0 23,0 0 0,0-2-33,0-2 10,0-2 68,0-3-45,0-1 57,0-2 155,0-2 1,1-1 45,1-1-135,8-3-179,1-3-347,7-2-606,-3-2-1467,-3 2-3115,-4-1 5535,-3 1 0,-3 5 0,-2-1 0</inkml:trace>
  <inkml:trace contextRef="#ctx0" brushRef="#br0" timeOffset="27634">16562 4017 10249,'0'0'0</inkml:trace>
  <inkml:trace contextRef="#ctx0" brushRef="#br0" timeOffset="28378">17018 4584 17689,'3'-7'740,"-1"2"-371,-2 5-2584,0 0 1,1-1-1</inkml:trace>
  <inkml:trace contextRef="#ctx0" brushRef="#br0" timeOffset="31000">17952 7743 11325,'0'0'0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0:58:43.939"/>
    </inkml:context>
    <inkml:brush xml:id="br0">
      <inkml:brushProperty name="width" value="0.05292" units="cm"/>
      <inkml:brushProperty name="height" value="0.05292" units="cm"/>
      <inkml:brushProperty name="color" value="#FF0000"/>
    </inkml:brush>
  </inkml:definitions>
  <inkml:trace contextRef="#ctx0" brushRef="#br0">2727 3822 24575,'21'0'0,"1"0"0,1 2 0,4-1 0,1 0 0,4-1 0,-3 0 0,2 1 0,-3 1 0,2-2 0,-6 0 0,-9 0 0,-9 0 0,-4 0 0,2 0 0,0 0 0,0 0 0,0 0 0,-2 0 0,0 0 0,-1 0 0</inkml:trace>
  <inkml:trace contextRef="#ctx0" brushRef="#br0" timeOffset="1699">7577 4928 24575,'-2'8'0,"0"0"0,1-4 0,1 0 0,0 0 0,8-1 0,-4-2 0,9 0 0,-4-1 0,-2 0 0,1 0 0,-4 0 0,2 0 0,2 0 0,0 0 0,-1 0 0,-2 0 0,-1 0 0,-3 0 0,1 0 0</inkml:trace>
  <inkml:trace contextRef="#ctx0" brushRef="#br0" timeOffset="3271">2922 4696 24575,'26'0'0,"0"1"0,-5 0 0,1 0 0,0 2 0,2 0 0,-3 0 0,-2-1 0,-1 0 0,2 1 0,-4-1 0,-5-2 0,-9 0 0</inkml:trace>
  <inkml:trace contextRef="#ctx0" brushRef="#br0" timeOffset="4767">7572 5805 24575,'8'-3'0,"13"3"0,-9 2 0,10 2 0,-10-3 0,-1 2 0,12-3 0,-7 2 0,2-2 0,-10 0 0</inkml:trace>
  <inkml:trace contextRef="#ctx0" brushRef="#br0" timeOffset="6909">3646 3118 24575,'14'0'0,"1"1"0,2 0 0,5 3 0,2 0 0,-2 0 0,1 0 0,0-1 0,11 3 0,-7 0 0,-18-4 0,-8-2 0</inkml:trace>
  <inkml:trace contextRef="#ctx0" brushRef="#br0" timeOffset="8257">8344 4202 24575,'22'1'0,"-1"1"0,1-1 0,1-1 0,1 0 0,0 3 0,1 0 0,-4-1 0,4-1 0,-6 0 0,-5 0 0,-11-1 0,-2 0 0</inkml:trace>
  <inkml:trace contextRef="#ctx0" brushRef="#br0" timeOffset="9300">3600 3770 24575,'22'5'0,"0"0"0,2 1 0,2-1 0,2 0 0,-4-1 0,1-1 0,0-1 0,2 1-656,-1-1 1,2 0-1,0 0 1,-1 0 0,0 0-165,2 1 1,-1 1 0,0-1 0,-1-1-233,5-1 0,-1 0 0,-5 0 2338,-8 2 1,-4 0-1287,5-1 0,-17-1 0,-1 0 0</inkml:trace>
  <inkml:trace contextRef="#ctx0" brushRef="#br0" timeOffset="10287">8191 4953 24575,'16'0'0,"0"0"0,8-3 0,-4 2 0,2-1 0,8-1 0,-2 0 0,3 0 0,-7 2 0,-3-1 0,-13 1 0,-1 0 0,-2-1 0,4-1 0,-7 3 0,3-1 0</inkml:trace>
  <inkml:trace contextRef="#ctx0" brushRef="#br0" timeOffset="11139">3603 4574 24575,'30'3'0,"1"-3"0,-10 2 0,5 1 0,2 0 0,2 0-547,-5-2 1,2 1 0,1-1 0,1 0 0,-1 0 0,-1 1-110,1 0 1,-1 0-1,0 1 1,1-1 0,0 0 108,0-1 1,2 0 0,0 1 0,-1-1 0,-3 0 0,-5 0 811,1 1 1,-4 0-1,13-2 1,-30 2 0</inkml:trace>
  <inkml:trace contextRef="#ctx0" brushRef="#br0" timeOffset="11903">8087 5654 24575,'0'8'0,"0"-2"0,0-5 0</inkml:trace>
  <inkml:trace contextRef="#ctx0" brushRef="#br0" timeOffset="12442">8163 5736 24575,'9'1'0,"2"4"0,19 1 0,-2 5-1198,-5-7 0,1 0 1198,-8 0 0,0 0 765,11 1-765,-10-2 0,-11-2 0,-3-1 0</inkml:trace>
  <inkml:trace contextRef="#ctx0" brushRef="#br0" timeOffset="14852">4384 3062 24575,'11'0'0,"0"1"0,-9-1 0,2 1 0</inkml:trace>
  <inkml:trace contextRef="#ctx0" brushRef="#br0" timeOffset="16667">4471 3713 24575,'26'4'0,"-3"1"0,4-1 0,-5-2 0,3-1 0,0 1 0,-1-1 0,4 2 0,0-1 0,0 0 0,2-1 0,1 0 0,-5 0 0,5-1 0,-12 0 0</inkml:trace>
  <inkml:trace contextRef="#ctx0" brushRef="#br0" timeOffset="17712">9482 4827 24575,'7'5'0,"9"1"0,2-1 0,4-1 0,-2 1 0,0-1 0,-8-4 0,-5 0 0,-5 0 0</inkml:trace>
  <inkml:trace contextRef="#ctx0" brushRef="#br0" timeOffset="18629">4423 4701 24575,'21'0'0,"-2"0"0,8 0 0,-5 0 0,-5 0 0,-1 0 0,-2 0 0,10 0 0</inkml:trace>
  <inkml:trace contextRef="#ctx0" brushRef="#br0" timeOffset="19420">9293 5686 24575,'28'4'0,"-10"-3"0,4 1 0,-17-2 0,1 0 0</inkml:trace>
  <inkml:trace contextRef="#ctx0" brushRef="#br0" timeOffset="20939">3399 8678 24575,'4'-1'0,"25"-3"0,-10 3 0,1-1 0,8 0 0,-1 0 0,-7 0 0,-2-1 0,9 0 0,-17 0 0,-1 2 0,-4-1 0,-3 2 0</inkml:trace>
  <inkml:trace contextRef="#ctx0" brushRef="#br0" timeOffset="55081">3465 4630 24575,'0'-16'0,"0"-1"0,-1-4 0,0-1 0,0-1 0,-1-1 0,-2-3 0,1 2 0,0 5 0,0 3 0,-1-8 0,0 5 0,1 0 0,-2 7 0,1-12 0,1 16 0,-1-6 0,2 7 0,1 1 0,0 3 0,-2-13 0,0 10 0,-3-21 0,1-1 0,1 3 0,1 4 0,1-2 0,0 5 0,1-2 0,-3-6 0,0 0 0,1 4 0,0 0 0,0-2 0,1 0 0,-1 1 0,3-6 0,0 8 0,-1 5 0,0 0 0,0-3 0,0 3 0,0 1 0,0 8 0,-1-10 0,-2-1 0,2 6 0,0-15 0,0 2 0,1 1 0,0 3 0,0 2 0,1 2 0,0-12 0,1 13 0,-2 0 0,-1-5 0,1-2 0,-1-1 0,0 8 0,-1 0 0,1-7 0,-1 0 0,0 6 0,1 0 0,0-2 0,1 1 0,-3 1 0,1 0 0,2 0 0,1 0 0,-4-2 0,-1 0 0,5 4 0,-1 0 0,-2-4 0,0 1 0,0-6 0,2 7 0,0 1 0,-1-6 0,0 6 0,2-1 0,-1-6 0,-1-5 0,2 15 0,-2-13 0,-1 9 0,0-6 0,1 8 0,-3 0 0,3-8 0,-2 0 0,4-2 0,0 3 0,0 5 0,0 1 0,0 8 0,0 4 0,0-1 0,0 2 0,0-1 0,0-1 0,0 2 0,0-1 0,0 0 0,9-4 0,4-4 0,0 2 0,0 0 0,3-3 0,4-3 0,0 15 0,-3 0 0,6 4 0,-2 0 0,5-1 0,-2 0 0,5 1 0,1 0 0,-2-1 0,2 0 0,-2 0 0,3 0 0,-3 1 0,-8-3 0,-1 2 0,-3 0 0,1 0 0,13 1 0,1-1 0,-6 1 0,-1-1 0,2 1 0,1-1 0,2 1 0,-2-1 0,-4-1 0,0 0-1093,5 1 1,3 0 0,-1 0 1018,-8-1 1,-2 0 0,2 0 73,8 0 0,3 0 0,-3 0-908,0 0 1,-1 0 907,-2 0 0,0 0-407,-1 0 0,-2 0 407,4 0 0,-8 0 0,2 0 0,-4 0 0,1 0 0,5 0 0,4 0 0,-1 0 0,-5 0 0,0 0 0,0 0 0,3 0 0,0-1 0,-1 2 0,5-1 0,-3 1 0,5-1 0,-7 2 0,-7-2 0,8 0 0,0 0 0,-3 0 0,0 0 1148,-6 0 0,0 0-1148,3 0 0,0 0 844,3 0 0,2 0-844,6 0 0,2 0 0,-8 0 0,0 0 0,0 0 0,7 0 0,0 0 0,-1 0 0,-2 0 0,2 0 0,0 0 1041,-19 0-1041,-5 0 0,1 17 0,0 8 0,0 5 0,-3-7 0,1 7 0,-1 0 0,-1-4 0,-1-1 0,0 0 191,-1 2 1,1 3 0,-1 1 0,0-3-192,-1-1 0,0-3 0,1 1 0,0 2 0,1 1 0,-1-1-486,1-3 1,-1-1-1,1-2 486,-1-1 0,1 0 0,1 2 0,2 0 0,-3-5 0,1 0 0,1 2 0,1 0 0,2 4 0,-2-7 0,0 1 0,0 4 0,-1-2 0,1 3 0,1 3 0,-2-1 0,0-7 0,-1 2 0,0 4 0,0 2 0,0 0 0,-1 4 0,-1-2 0,0 0 0,0 0 0,0-5 0,0 2 0,0-2 895,-1 2 1,0-1-896,0 6 0,0 1 0,0-3 0,0-1 0,0 1 0,0-2 0,0-8 0,0 0 0,0 11 0,0-2 0,0 3 0,0 1 0,0 0 0,-1-1 0,1 6 0,-1-7 0,0-6 0,0-3 0,-2 5 0,1-4 0,0 6 0,-5 3 0,6-16 0,-2-8 0,1 0 0,1 0 0,0 1 0,0-1 0,1 1 0,-1 0 0,-1 6 0,1-5 0,-1 5 0,2-4 0,0-2 0,0 12 0,0-11 0,-3 18 0,1-8 0,-4 8 0,3-9 0,-1-6 0,-1-7 0,-10 1 0,-9 0 0,3 0 0,-2 0 0,0-2 0,0 1 0,2 0 0,0 0-400,-2-3 0,1 0 400,-2 2-19,-2-2 1,-2 0 18,7 1 0,-1 1 0,0-2 0,-1 0 0,0 2 0,1 0 0,-3-2 0,8 1 0,-1 0 0,-6-1 0,-3 0 0,-2 2 0,-2 0 0,1-1 0,0 0 0,6 0 0,-1 1 0,3-1 0,0 1 0,2 0 399,3-1 1,0-1-400,-7 4 38,10-4-38,-2 2 0,0-2 0,-2 0 0,-11 4 0,12-3 0,-2-1 0,-8 1 0,1 0 0,-4-1 0,9 0 0,0 0 0,-3 0 0,2 0 0,-3 0 0,4 0 0,-2 0 0,1 0 0,-8 0 0,1 0 0,-4 0 0,5 0 0,11 0 0,-4 0 0,9 0 0,3 0 0,-8 0 0,0 0 0,-13 0 0,15 0 0,-2 0 0,-9 1 0,-2 1 0,4-2 0,0 0 0,-4 1 0,0 1 0,5-1 0,2 0 0,-9 1 0,3 1 0,4 0 0,1-2 0,7 2 0,-2-3 0,10 1 0,-1-1 0,0 0 0,-1 0 0,-1 0 0,-3 0 0,-7 0 0,0 0 0,-10 0 0,14 0 0,-1 0 0,12 0 0,-10 0 0,8 0 0,-5 0 0,7 0 0,2 0 0,1 0 0,-8 2 0,4-2 0,-7 1 0,5-1 0,-10 0 0,9 0 0,-5 0 0,10 0 0,0 0 0,0 2 0,-1-2 0,1 2 0,-2-2 0,2 2 0,-2-1 0,1-1 0,0 1 0,1 0 0,1-1 0,2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10:09.591"/>
    </inkml:context>
    <inkml:brush xml:id="br0">
      <inkml:brushProperty name="width" value="0.05292" units="cm"/>
      <inkml:brushProperty name="height" value="0.05292" units="cm"/>
      <inkml:brushProperty name="color" value="#0070C0"/>
    </inkml:brush>
  </inkml:definitions>
  <inkml:trace contextRef="#ctx0" brushRef="#br0">5483 4406 9332,'1'5'3276,"2"-3"-3044,-8 3-232,5-5-1799,0 0 1799,5 0 0,2 0 0</inkml:trace>
  <inkml:trace contextRef="#ctx0" brushRef="#br0" timeOffset="552">7585 4351 9781,'0'6'2429,"2"-1"-3149,-7-5 540,5 0 0,-4 0 1,0 0-1</inkml:trace>
  <inkml:trace contextRef="#ctx0" brushRef="#br0" timeOffset="2384">10533 4284 11490,'4'5'540,"0"-4"270,-4 4 2466,0-5-2595,10 0 39,2-5-540,10 4 0,-4-4 0,-2 0-1,8 2 1,3 0-45,-7-2 0,1-1-135,9 0 0,0 1 45,-7 2 0,-3-1 45,3-5-629,-5 7 628,1-3-89,-16 5 0,7 0-89,-5 0 89,-4 0 0,4 0-820,-5 0 1,-4-5 0,-1-1 0</inkml:trace>
  <inkml:trace contextRef="#ctx0" brushRef="#br0" timeOffset="3842">5661 3182 10321,'6'0'900,"-1"0"-1080,-5 0 0,-5 0 0,-1 0 0</inkml:trace>
  <inkml:trace contextRef="#ctx0" brushRef="#br0" timeOffset="4471">7185 3160 12660,'3'0'1079,"0"0"90,-3 0-1079,-5-5-90,4 4 90,-4-4-90,5 5-820,0 0 1,-3-5 0,0-1 0</inkml:trace>
  <inkml:trace contextRef="#ctx0" brushRef="#br0" timeOffset="4924">8208 3082 9152,'6'0'-510,"-11"0"0,-7 0 1</inkml:trace>
  <inkml:trace contextRef="#ctx0" brushRef="#br0" timeOffset="5487">6729 3728 12750,'2'-7'449,"0"3"-449,-2 4 810,30 0-2441,-3-3 0,3 1 1631,-8 1 0,0 1 0,1-1-470,-1 0 1,1-1-1,-2 0 425,0 2 0,0 0 0,0 1 0,1-2 45,7 0 0,4-1 0,-3 0-45,-4 2 0,0-1-163,1 0 0,1-1 0,-7 0 208,-10 2 2049,-5 0-4658,-1 0 4550,-5-5-5180,-5 4 3239,4-4 0,-12 5 0,4 0 0</inkml:trace>
  <inkml:trace contextRef="#ctx0" brushRef="#br0" timeOffset="5904">6707 3794 12660,'6'-5'1799,"18"-1"-1290,-2 1 1,6-1 0,-3 1-420,0 1 0,0 1-60,-1 0 0,3-1 0,-1 1 0,2 0 0,0-1 0,-1 1 105,4-1 0,0 1-202,-3-1 1,1 0 0,-4 0 201,-5 2 0,-4 0 245,-5-3-920,-5 3 540,-1-3-90,-5 5-730,0 0 1,-2 0 0,-2 0 0</inkml:trace>
  <inkml:trace contextRef="#ctx0" brushRef="#br0" timeOffset="6102">7207 3739 13110,'8'-5'314,"-4"4"1,-1-4 0,-7 5 0</inkml:trace>
  <inkml:trace contextRef="#ctx0" brushRef="#br0" timeOffset="7508">5583 5330 10771,'6'0'-180,"-1"0"360,-5 0 0,-5 0 0,-1 0 0</inkml:trace>
  <inkml:trace contextRef="#ctx0" brushRef="#br0" timeOffset="8354">9654 5341 10861,'3'-6'3058,"-1"1"-3778,-2 5 1,-2 0-1,-1 0 1</inkml:trace>
  <inkml:trace contextRef="#ctx0" brushRef="#br0" timeOffset="8797">10410 5608 11580,'5'0'1709,"-2"0"-2249,-3 0 1,0 0-1</inkml:trace>
  <inkml:trace contextRef="#ctx0" brushRef="#br0" timeOffset="9555">6418 6465 12120,'-5'0'-989,"1"0"989,4 5 0,-1-4 0,-1 4 0</inkml:trace>
  <inkml:trace contextRef="#ctx0" brushRef="#br0" timeOffset="10748">11323 6465 12660,'6'0'1709,"-2"-5"-1529,-4 4 0,0-4-3457,0 5 2510,5 0 0,2 0 1</inkml:trace>
  <inkml:trace contextRef="#ctx0" brushRef="#br0" timeOffset="11161">13046 6476 10051,'4'-6'1889,"-1"1"-1349,-3 5-180,0 0-360,5 0 90,-4 0 90,4 0-450,-5 0-3007,10 5 2949,-7-4 0,8 4 1,-8-5-1</inkml:trace>
  <inkml:trace contextRef="#ctx0" brushRef="#br0" timeOffset="11633">14036 6554 9691,'6'0'1260,"-1"0"-1688,-5 0 1,-5 0 0,-1 0 0</inkml:trace>
  <inkml:trace contextRef="#ctx0" brushRef="#br0" timeOffset="14278">9676 6932 8342,'3'-6'630,"-1"1"-900,-2 5 0,-2 0 0,-1 0 0</inkml:trace>
  <inkml:trace contextRef="#ctx0" brushRef="#br0" timeOffset="14799">11156 6943 9691,'5'1'2879,"0"-1"-4318,-5 0-540,0-5 1979,0 3 0,-5-3 0,0 5 0</inkml:trace>
  <inkml:trace contextRef="#ctx0" brushRef="#br0" timeOffset="15373">12935 6955 11670,'1'6'0,"-2"-1"0</inkml:trace>
  <inkml:trace contextRef="#ctx0" brushRef="#br0" timeOffset="22108">11389 7867 9961,'-3'0'0,"-5"0"0</inkml:trace>
  <inkml:trace contextRef="#ctx0" brushRef="#br0" timeOffset="24738">8953 6955 9691,'-5'-7'540,"1"-2"1079,-1 2-989,4 1-270,-4 1 539,0 0-809,3 4 270,-7-4-810,7 5 270,-3 0 1440,5 0-181,10 5-989,-2-4-45,9 2 0,2-1 45,2-2-91,1 1 0,7-1 0,2-1 120,-8 0 1,3-2 0,1 1 0,0-1 0,1 0 0,-2 0-769,5 1 1,-1 1 0,0-1 0,1 1-1,0-1 649,-2 0 0,0-1 0,1 0 0,0 0 0,-1 0 0,-1 1-18,1-1 0,0 1 0,-1 0 0,-2 0 0,-3 1-349,8 0 0,-1 1 389,-5-1 1,3-1-1,0 1 1,-5 0-23,0 1 0,-2 0 0,5-1 0,1 2-45,0 1 0,-1 1 0,-9-3 0,0 1-45,12 2 0,-1-1-1079,-8-2 719,6 0 90,-20 0-539,-1 0-450,-5 0-1928,0 5 3263,0-4 1,-8 4 0,-2-5 0</inkml:trace>
  <inkml:trace contextRef="#ctx0" brushRef="#br0" timeOffset="25329">9109 7288 11041,'-22'13'359,"2"-3"361,13-10 719,-2 0-1259,7 0 630,2 5-540,31-4 89,-8 4-179,0-3 0,5 0 0,-2-1-338,-8 0 1,0-1 247,11 2 0,5 0 0,-4-1-90,-7-1 0,0 0 90,0 1 0,3 0 0,0 1 0,-2-1-510,2-1 1,0 1 508,-1 1 1,4 1 0,1 0 0,0-1-745,0 0 0,0-1 0,0 1 0,-1-1 767,-3 1 1,-2-1-1,1 1 1,1 0-24,4-1 1,3 0 0,-2 0 0,-1 0-795,-1 1 1,-1 0 0,-2-1 584,-3 0 0,0-1 1,-1 1 97,3 0 1,0 1 0,0 0-39,-3-1 0,-1 1 0,-1 0 60,-3-2 0,1 1 0,14 4 0,-2 0-90,-16-4-900,16 4 541,-27-5-182,7 0 181,-10 0-1115,0 0 126,0 5 2232,-5-4 1,-5 4 0,-5-5 0</inkml:trace>
  <inkml:trace contextRef="#ctx0" brushRef="#br0" timeOffset="25958">8319 7978 9332,'-17'7'2518,"-5"-2"-1798,15-5 179,-3 0-809,10 0 630,5 5-900,1-4 1349,25 4-1079,-15-5 270,9-3 0,1 1-417,0 1 207,0-1 0,6 0 0,-2 1-842,-7 0 1,0 1 0,1 1 915,3-1 1,2 0 0,0 0 0,0 0-158,-4-1 1,-1-1 0,-1 1-1,0 0-37,4 0 0,-1 1 0,2-1 60,-2-1 0,3-1 0,1 0 0,-1-1 0,-3 2-60,1-1 0,-4 1 0,4-1 0,-2 1 0,3-1 0,2 1 0,0-1 0,-1 0 0,-4 0-786,2-1 0,-3 0 0,1 1 823,1 1 1,2 1-1,0-1 1,2 1-53,-5-1 0,2 1 0,1-1 0,-1 0 0,-1 0 0,-1 1-330,7-1 0,-3 0 0,4 0 443,-7 1 1,3 0-1,2 0 1,1 0-1,-1 0 1,-3 1-1,-4-1-68,0-1 0,-3 0 0,2 1-6,2-1 0,4 1 0,1 0 0,-1 0 0,-3 1-358,2-1 1,-2 1-1,-1-1 334,4-2 0,1-1 0,-3 2 15,4 1 0,-4 0 416,-7-1 1,-3-1-282,3 3 45,4-2 0,-2-1-225,-6 2 1033,10-4-2922,-21 5-1388,-10-5 0,4 4 3343,-9-4 0,1 5 0,-7 0 0</inkml:trace>
  <inkml:trace contextRef="#ctx0" brushRef="#br0" timeOffset="26097">10511 7878 8072,'11'0'0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3:24:43.231"/>
    </inkml:context>
    <inkml:brush xml:id="br0">
      <inkml:brushProperty name="width" value="0.09071" units="cm"/>
      <inkml:brushProperty name="height" value="0.09071" units="cm"/>
      <inkml:brushProperty name="color" value="#C00000"/>
    </inkml:brush>
  </inkml:definitions>
  <inkml:trace contextRef="#ctx0" brushRef="#br0">13422 4874 13868,'0'-20'2028,"-2"3"-1882,2 15-34,0 1-168,0 1 56,0 2 0,1 2 0,1 2 56,2 1-34,3-1-22,1 1 56,9 1-56,-3-3 0,7 1 11,-5-3 34,8-2 11,7 1-62,-9-2 1,1 0-12,4-1 0,0-1-189,-3 1 1,-1 0 210,1 0 1,0-1-6,-7 1 0,0 0 0,7-1 0,1 1 0,-7 0 0,1 1 0,13-1 0,-1-1 28,-13 2 0,1-1-23,5 1 1,-1-1-6,-6 1 0,-1 0 0,1 0 0,0 0-22,-1-1 0,1 2 10,0-1 1,-1 0 11,1 1 0,0 0 5,0 0 1,1 1 16,8 0 1,0 2-23,-6-2 0,-1 1 17,7 0 1,-1 1-36,-8-1 1,-1 0 17,14 2-83,-2 1 71,-3 0 69,-2 1-57,4 2 11,-9-2-33,2 2 22,-8-3-34,0 1 531,-4-3-497,2 2 88,-5-4-66,-1 0-22,2-2 0,0 1 0,2-1 56,0-1-56,1-1 0,3 0 11,0-1-28,4 0 1,1 1-7,9 0-208,-5 1 1,0 0 241,9 1-11,-14 0 0,0 0 17,0 0 0,1 0-34,0 0 0,0 0 11,0 0 1,0 0 5,1 0 0,-1 0 0,0 0 0,1 0 22,-1 0 1,0 0-23,0 0 0,-1 0 5,0 1 1,0 0 5,15 1 1,0 1-12,-1 1 0,-14-3 0,0 1-34,15 1 68,-1 0-1,1 1-22,0 0 17,-15-2 0,0 0-11,0 0 0,0 0-17,0 0 0,0-1 0,1 1 0,-1 0 28,0 0 0,0-1-6,0 0 1,1 0 21,14 0 1,0 1-17,-11-2 0,0 1-22,11 0 0,-1 0-1,-5 0 1,-3 0 33,-5-1 0,1 1-17,4 1 1,0-1 11,7 1-12,-1 0 101,0-1-123,0 1 23,2 0 44,1-1-45,0 0 11,-15 0 1,-1-1-23,1 0 1,0 0-1,0 0 0,0 0 12,15 0-12,-1-1-11,-2-2 56,-1-1-56,-3 0 112,-3 0-23,-1-1-33,-2 1 136,-2 0-92,-1 0 518,-2-1-394,-1 0-67,-1 1 56,-1-1-67,-1 1-57,-3 0 102,1-1-102,-1 0 35,-1 0-113,0 1 68,-2 2-35,0-1-66,0 1 11,-1 1-830,-2 1-806,-1-1-942,-8 2-4839,-7 0 7428,-10 0 0,10 1 0,1-2 0</inkml:trace>
  <inkml:trace contextRef="#ctx0" brushRef="#br0" timeOffset="17329">14635 8611 17375,'14'4'-89,"-3"-1"-729,-10-3 56,0 0 0,-1 0 0</inkml:trace>
  <inkml:trace contextRef="#ctx0" brushRef="#br0" timeOffset="18983">11454 9879 8075,'17'9'0,"-2"-2"0</inkml:trace>
  <inkml:trace contextRef="#ctx0" brushRef="#br0" timeOffset="19254">12366 9957 8938,'0'0'0</inkml:trace>
  <inkml:trace contextRef="#ctx0" brushRef="#br0" timeOffset="37080">14813 4462 17028,'11'-12'41,"1"1"0,2-2 0,0 1-237,3 1 0,2 0-2206,1-1 0,0 0 1052,2-1 0,-1 0 1350,0 0 0,-2 2 0,3-3 0,-7 4 0</inkml:trace>
  <inkml:trace contextRef="#ctx0" brushRef="#br0" timeOffset="48963">18894 3873 16916,'24'-9'123,"0"-1"0,1 1 1,0 1-236,-1 0 0,0 2-1990,2 0 1,0 0 2101,0-2 0,-2 1 0,5-1 0,-9 2 0</inkml:trace>
  <inkml:trace contextRef="#ctx0" brushRef="#br0" timeOffset="70698">16870 2060 15336,'0'30'56,"-1"-2"-33,1-6 10,0 2 12,0 0-23,0-1 68,0-1-90,0 1 11,0-3 79,0 8-79,0-8 0,0 3 23,0-11-34,0-2 0,0-3 0,0-3 78,0-1-55,0-2-583,0-1-1143,0-4-841,2-1-2778,0-6 5322,0-2 0,0 5 0,-1 0 0</inkml:trace>
  <inkml:trace contextRef="#ctx0" brushRef="#br0" timeOffset="71309">16848 2104 14260,'-1'-17'560,"3"3"-346,6 9-46,3 1-135,1-1 102,1 3-135,-1 0 0,1 1-23,-1 1 23,0 0-11,0 2 11,-2 2-45,0 2 1,-2 2 44,-1 1 0,-2 0-12,-3 2 12,-1-1 0,-1 1 101,-7 5 45,1-3-90,-6 4 22,1-6 68,-1-1-12,-4 1-22,1-2 11,0 0-111,4-4 77,2-1-44,3-3-23,0 0-190,2-1-492,2 0-383,1 0-873,1-3-515,1 0-595,3-2 3026,2-1 0,-2 3 0,-1 0 0</inkml:trace>
  <inkml:trace contextRef="#ctx0" brushRef="#br0" timeOffset="71952">17059 2082 14989,'7'-9'-56,"-3"2"56,-4 10 0,0 4 269,0 5-180,0 5-44,0 1 101,0 0-135,0-1 90,1-2-23,1-3-33,0-2 67,2-3-22,1-3 33,0-2 101,1-1-157,2-1 23,1-3-56,0-1-12,0-3 34,1-3-56,-1-1 11,3-6 45,-5 3-56,2-3 0,-5 5-22,-2 6 22,0 1-213,-1 4 145,-1 3 68,2 3 0,-1 4 12,1 2 21,1 0-22,0-1-11,2-1 124,-1-1-124,2-2 101,4-1-79,-2-3-22,4-1-583,1-1-3080,1-7 682,0 0 2981,-4-7 0,-7 8 0,-1 1 0</inkml:trace>
  <inkml:trace contextRef="#ctx0" brushRef="#br0" timeOffset="72353">17304 1882 16031,'2'31'762,"-1"-2"-751,2-6 213,-1 1-202,1 0 45,0-2 1,0 0-35,0 5-16,0-2 0,0-2-17,-1-8 22,1 5 12,-1-16-68,-2 0-44,1-4-3563,-1 1-147,0-6 3788,0 0 0,0-1 0,0 1 0</inkml:trace>
  <inkml:trace contextRef="#ctx0" brushRef="#br0" timeOffset="72671">17193 2027 15280,'16'-4'504,"0"1"0,0 0 1,0 0-124,12-3-157,0 0-191,0 0 12,-6 1-45,-5 1 56,-6 2-123,-5 1-23,-3 0-2834,-3 1 952,-3 0-2757,-3 2 4729,-5 0 0,3 1 0,1-1 0</inkml:trace>
  <inkml:trace contextRef="#ctx0" brushRef="#br0" timeOffset="85205">13434 8700 19235,'18'-14'56,"-1"2"-291,-3 9-998,0 0-1601,-2 0-4024,0-1 6858,-1-2 0,-5 2 0,-1 0 0</inkml:trace>
  <inkml:trace contextRef="#ctx0" brushRef="#br0" timeOffset="-147812.74">13656 8233 11033,'9'-3'0,"-2"2"0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10:44.938"/>
    </inkml:context>
    <inkml:brush xml:id="br0">
      <inkml:brushProperty name="width" value="0.05292" units="cm"/>
      <inkml:brushProperty name="height" value="0.05292" units="cm"/>
      <inkml:brushProperty name="color" value="#0070C0"/>
    </inkml:brush>
  </inkml:definitions>
  <inkml:trace contextRef="#ctx0" brushRef="#br0">5439 2270 9152,'5'0'270,"0"0"-90,-5 0 1978,0 5-1438,0-4-540,0 4 1349,0-5-1079,0 5 1978,0-4-3327,20-11-1,-5 2 556,4-4 0,6-4 1,-2 3-1,-8 5 1,1 0-1,3-3 0,0 1 1,0 0-1</inkml:trace>
  <inkml:trace contextRef="#ctx0" brushRef="#br0" timeOffset="16507">7419 7711 10951,'10'-5'1079,"-3"4"-1079,-7-4-820,0 5 1,-3 0 0,0 0 0</inkml:trace>
  <inkml:trace contextRef="#ctx0" brushRef="#br0" timeOffset="16716">8264 7734 13020,'12'0'-1093,"-7"-5"1,-11-2 0</inkml:trace>
  <inkml:trace contextRef="#ctx0" brushRef="#br0" timeOffset="23662">7608 3360 8522,'4'0'2069,"-1"0"-1889,-3-5 0,0 4 269,0-4 1261,0 5-1710,0-5 269,10-6-269,-2-1-269,8-4-271,0-5-90,-4 7 630,3-1 0,1-1 0,0 3 0,-2 2 0,0 1 0</inkml:trace>
  <inkml:trace contextRef="#ctx0" brushRef="#br0" timeOffset="24322">8798 3427 12120,'-6'1'0,"2"3"0,9-19-360,1 13 360,10-18-1619,1 13 799,1-9 1,2 4 0,-3 1 0</inkml:trace>
  <inkml:trace contextRef="#ctx0" brushRef="#br0" timeOffset="27385">10110 3394 10501,'4'-5'2788,"-2"4"-2518,-2-4 2519,0 5-2789,0-5-360,5 4 360,-3-9 0,7 8-630,3-7 630,15-3 0,-10 0 0,5-4 0</inkml:trace>
  <inkml:trace contextRef="#ctx0" brushRef="#br0" timeOffset="30253">7474 7700 11760,'4'-5'180,"-1"4"-180,-3-4 1709,0 5-1529,5 0 90,-4 0-90,4 5 0,-5-4-180,0 4-3277,0-5 2904,0-5 0,-3 4 1,-1-4-1</inkml:trace>
  <inkml:trace contextRef="#ctx0" brushRef="#br0" timeOffset="31911">7485 3472 7892,'4'6'990,"-1"-1"-900,-3-5 180,0 0 539,5 0-629,-3 0 270,2 0 719,1-5-1079,2 4-540,4-9 1,-5 9 1123,9-11 1,0-1-675,-4 3 404,11-10 1,2-1-585,-11 11 1,-1 0 44,2-5 0,0-2 225,4 1 0,0 0 494,-5 2 1,-1-2-900,5-6 0,0 1 495,-6 9 0,0-1-360,3-6 0,-2 2 630,-3 9-360,5-7-360,-14 15-3007,0 0 708,0 5 2569,0-4 0,-3 4 0,-2-5 0</inkml:trace>
  <inkml:trace contextRef="#ctx0" brushRef="#br0" timeOffset="32352">7597 6832 6903,'7'0'0</inkml:trace>
  <inkml:trace contextRef="#ctx0" brushRef="#br0" timeOffset="33273">7641 3683 8522,'4'0'810,"0"0"-1800,-4 0 990,5 0 0,1 0 0</inkml:trace>
  <inkml:trace contextRef="#ctx0" brushRef="#br0" timeOffset="33914">7797 3427 6903,'4'0'1439,"0"0"-1529,-4 0 0,0 0 0</inkml:trace>
  <inkml:trace contextRef="#ctx0" brushRef="#br0" timeOffset="34194">7797 3371 6993,'4'1'0,"0"-1"0,-4 0 0,0 0 0</inkml:trace>
  <inkml:trace contextRef="#ctx0" brushRef="#br0" timeOffset="36474">8876 7511 12300,'-6'0'-1439,"2"0"619,4 0 1,-1 0 0,0 0 0</inkml:trace>
  <inkml:trace contextRef="#ctx0" brushRef="#br0" timeOffset="37802">8931 3739 9961,'6'11'3276,"-4"-5"-705,3-1-5449,-5-5 2278,0 0 0,0 0 1</inkml:trace>
  <inkml:trace contextRef="#ctx0" brushRef="#br0" timeOffset="40842">10199 7578 13559,'4'0'1889,"-1"0"-1799,-3 0 90,5 0-90,-4 0 90,4 0-1273,-5 0 1,0 0 0</inkml:trace>
  <inkml:trace contextRef="#ctx0" brushRef="#br0" timeOffset="44266">10499 7522 8702,'-2'6'1619,"-9"4"-1079,9-4-810,-13 1 90,13-2 810,-3 0-360,0-4 809,4 4-809,-4-5 2518,5 0-2428,0 5-270,0-4 360,0 4 1529,0-5-1890,0-5 1,0 4-90,0-4-90,5 5 90,-3-5 90,12 4-90,-6-4 0,13 0 90,-9-2 0,9 1-180,-8 1 90,3 5 0,0-5 0,6 4 90,-8-4 0,6 5 90,-14 0 720,5-5-720,-5 4-90,-1-4 89,-5 5-3456,0 0 2457,0-5 1,-3 4 0,-2-4 0</inkml:trace>
  <inkml:trace contextRef="#ctx0" brushRef="#br0" timeOffset="109543">6329 5820 11041,'-20'11'3276,"12"-5"-2595,-12 4-3958,9-9 2153,4 4 2623,-3 0-1409,10-4 1129,0 4-1129,0-5 90,10-5-90,-3 4-45,11-6 0,0-1 45,-2 1 167,7-3 1,6-1 0,-5 1-258,3 0 22,-6 2 1,4-2-1,0 0 1,-4 3-23,9 4 0,-10-5 0,3-2 0,-4 3 0,6 4 90,-1-7 0,-1 1 359,-2 6-404,-5-4 0,-1-1-854,-4 7 989,-5-4 2439,-1 5-2799,-15 0 0,3 5 45,-9 1 0,-4-1 45,-1 1 0,1 1 90,2 0 0,-1 2 0,-10-1 0,2 0 90,6 4-60,1-4 0,-5 1 0,3 0-75,4 1 0,1-1-1533,-8-1 1,2 1 1577,2 6-294,5-9 294,8 0 90,-2 4 0,15-14 0,1 8 180,21-19-180,-8 8 30,2-2 0,3-3 0,-2 2 707,-6 2 1,-1 1-783,13-6 0,1 0-180,-4 2 0,-2 1-224,-7 1 0,1-1-631,6 2 1,-3-1-1709,-3-6 2698,-12 14 0,-7-4 0,0 5 0</inkml:trace>
  <inkml:trace contextRef="#ctx0" brushRef="#br0" timeOffset="110187">7207 5341 12390,'-26'6'2518,"2"-1"-1888,13-5-450,0 5 90,5-4-90,1 4 0,5-5 449,0 0 721,15-5-1261,3-1 451,4-1 0,4-3 0,0 1-406,0 0 1,1-1-212,-1-2 0,3-2 1,-3 2 166,0 3 0,-3 0-315,-5-2 0,-1 1 0,-1 1 0,0 2 495,11-6-180,-8-3-360,2 10-540,-15-4-1258,-1 9 1168,-5-4 80,0 5 1,-3 0 0,-1 0 0</inkml:trace>
  <inkml:trace contextRef="#ctx0" brushRef="#br0" timeOffset="110929">7485 6554 10771,'-12'11'2788,"8"0"-2698,-11-4 630,14 2-360,-9-7 269,8 8 1,-3-9-270,5 4 899,0 0-989,0-4 0,0 4 179,0-5 1,5 0 180,17-5-450,-8-1-1607,9-2 1,0 0 1516,-2-5-408,2 3 1,2-1 362,-8 2 0,0 1 0,0 2 0,1 0-645,3-4 1,1-2-1,-3 4-2008,6 3 2608,-2-6 0,-5 2 0,-17 9 0,-5 0 0</inkml:trace>
  <inkml:trace contextRef="#ctx0" brushRef="#br0" timeOffset="114978">12157 4406 13379,'1'-21'1638,"0"5"0,0-1-1316,-1-4-232,0 1 0,0 31 450,0 7-630,2 11 0,1 4 135,-1-15 0,2 1-177,-1 2 1,0 5 0,2 0 0,0-2 250,3-1 1,2-2 0,-1 1-30,1 4 0,-1 2 0,2-3 0,3-5 0,1-1 0,0-2-45,-3-2 0,0-3-90,6-5 0,0-4 45,1-3 0,-3-7 0,0-1 0,3-1-90,2-12 674,-10 4 1,-1-2-585,0 7 0,-1-3-180,-3-5 0,0-4 0,-1-2 1,0 3 404,1-1 0,-1-1 44,-2-1 1,-2-3 0,0-1 0,-1 6-972,-2 5 0,-1 2 702,1-9 0,-2 2 166,-12 8-166,8 8-270,-2-7-1169,10 14 899,0-4-2737,0 5 42,-5 5 3235,4-4 0,-6 9 0,5-4 0</inkml:trace>
  <inkml:trace contextRef="#ctx0" brushRef="#br0" timeOffset="115455">12746 4273 14459,'17'10'1638,"0"1"0,-3-11-2731,-2 15 1,1 10 0,-4-4-610,-1-7 1477,-3 1 0,1 1 423,9 12-108,-8-9 677,3 2 1,1-1-319,2-5-291,-2 11 201,-6-20 1770,5-11-2129,-8-2 180,13-19-90,-9 7-90,0 3 0,0 0 0,0-2 90,4-8-90,-4-2 270,0 9 685,2-3 1,-1-2-597,-3 4 1,-1-1-315,3-5 0,0 0-90,-3 8 0,-1 1 511,-2-12-1005,0 26-92,0-7 0,-3 20 0,-1 3 1</inkml:trace>
  <inkml:trace contextRef="#ctx0" brushRef="#br0" timeOffset="116142">13325 4095 14639,'2'-18'1574,"0"1"0,1-5-945,2 37-337,-1 4 1,0 8-1,0 2 1,0-4-23,1 2 0,-1-1-226,-1-1 1,0 4 0,1-2 0,1-8 135,5-3 270,-8-8-450,13 2-270,-14-10 360,9-5-90,-4 4 450,6-14-450,-1 7 0,5-18 0,-9 13-45,3-2 0,0-1 225,-2-3-450,3-3 360,-1 1-90,-9 14-90,9-8 90,-9 14-360,4-4 270,-5 5 0,5 5 90,-4-4 0,9 19-90,-9-12 45,7 7 0,-1 1 135,-4-2-90,10 6 0,4 1 0,-2-5 45,-2-2 0,1-2 45,2-8 720,10-13-1080,-11 6 135,1-11 0,-1-2 315,-8 7-180,4-13 0,-2-2 0,-1-2-134,-1 8 0,2-2 283,-4-2 1,1-2 0,-1 3-471,1 2 0,0 1 381,-2-6 0,0-2 0,-1 3-60,7-7 0,-9 14 0,0 0 0,1-3 0,1 1 0,-3-3-135,0 0 0,0 1 225,0 1-232,-3 3 1,1 0-39,0-2-179,-3 2-1620,5 1 1259,0 12-629,0-7 539,0 10-1744,-5 5 1564,4 2 990,-14 9 0,9-4 0,-9 4 0</inkml:trace>
  <inkml:trace contextRef="#ctx0" brushRef="#br0" timeOffset="116577">11823 4117 13199,'-9'-17'1638,"0"-1"0,-5-4-596,14 12-2121,0 15-1260,5 6 1619,-4-3 720,9 12 0,-4-18 0,4 8 0</inkml:trace>
  <inkml:trace contextRef="#ctx0" brushRef="#br0" timeOffset="116728">11845 4050 14099,'25'11'0,"-5"1"0</inkml:trace>
  <inkml:trace contextRef="#ctx0" brushRef="#br0" timeOffset="117323">13925 3294 8859,'16'-16'3148,"-10"3"-1638,4 2-1240,-10 6 393,0 10-483,0 1 0,0 10-450,0-3-1407,-5 13 508,4-13 426,-4 3-427,0-1 1080,4-12 90,1 7 180,6-15 630,0-1 1439,4-6-450,-3-9-1530,4 8-89,-5 2-1169,-1 17 449,-5 6 540,0 9 0,-10-9 0,-1 4 0</inkml:trace>
  <inkml:trace contextRef="#ctx0" brushRef="#br0" timeOffset="117920">11979 5341 14459,'-4'11'809,"4"-9"-539,-5 1 90,15-22-180,-3 10 224,10-6 1,2-1-135,2-3-562,-3 9 0,2-1 1,-1 0 425,0-1 1,0 1 0,7-3 0,2 1-105,-5 1 0,1-1 0,-1 0-362,-4 3 1,1 1 0,2-2 457,2-2 0,5 0 0,1-2 0,0 1 0,-2 1-550,-4 1 1,-2 2 0,1-1 0,0 0 0,2 0 468,2 0 0,1-2 0,2 1 0,0 0 0,-2 0 0,-1 0-204,1-1 1,-2 1-1,1-1 1,2 1 248,-4 2 0,3 0 0,1-1 0,0 1 0,0 0 0,-2 1 0,-3 1-365,7-3 0,-3 2 0,3-1 290,-8 2 0,2 0 0,2-1 0,0 1 0,0-1 0,0 0 75,-1 1 0,1 0 0,0 1 0,-1-1 0,0 0 0,-2 0 102,5-1 1,-1-1 0,-1 0-1,3 0-207,-2 1 0,2-1 0,1 0 0,1-1 0,-3 1 0,-1 0 82,1-1 1,-2 0-1,-2 0 1,-1 1-23,7 0 0,-2 0-225,-1-2 0,-6 0-133,-14 6-2964,2-1 4303,-10 2-3545,-5 0 518,-1 4 2001,-1-4 0,-12 5 0,1 0 0</inkml:trace>
  <inkml:trace contextRef="#ctx0" brushRef="#br0" timeOffset="118730">13936 4228 9850,'6'0'1350,"-2"0"-85,-9 5-995,4-3 724,-4 3-275,5-5-1539,0 0 1,-4 0 0,-2-1 0</inkml:trace>
  <inkml:trace contextRef="#ctx0" brushRef="#br0" timeOffset="120320">13925 4173 18057,'6'0'180,"3"-5"-90,-8 4-540,9-4 630,-4 5 0,11-5 269,-5 4-3726,4-9 2303,-5 8 1064,0-3 113,-4 5-113,2 0-720,-2 0 630,-1-5-90,-1 4-720,0-4 271,-4 5-811,4 0 1071,-5 0 0,-5 0 0,0 0 0</inkml:trace>
  <inkml:trace contextRef="#ctx0" brushRef="#br0" timeOffset="120856">13914 4284 12840,'5'0'2068,"0"0"541,-5 0-2609,5 0 180,1 0 360,5 0-361,0-5 1,1 4-449,4-4 448,1 5-179,0 0-90,0-5 180,14 4 360,-15-4 720,10 0-4447,-21 4 2647,-5-4-190,0 5 1,-5 0 0,-1 0 0</inkml:trace>
  <inkml:trace contextRef="#ctx0" brushRef="#br0" timeOffset="122263">14114 4495 7713,'6'0'0,"-1"5"0,-5-3 0,0 3 0,0-5 0,-5 0 0,-1-1 0</inkml:trace>
  <inkml:trace contextRef="#ctx0" brushRef="#br0" timeOffset="123220">14426 4829 16348,'0'6'3276,"5"-5"-2595,-3-3-771,3-3 90,-5 5-1093,0 0 1,0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3:27:04.389"/>
    </inkml:context>
    <inkml:brush xml:id="br0">
      <inkml:brushProperty name="width" value="0.09071" units="cm"/>
      <inkml:brushProperty name="height" value="0.09071" units="cm"/>
      <inkml:brushProperty name="color" value="#C00000"/>
    </inkml:brush>
    <inkml:brush xml:id="br1">
      <inkml:brushProperty name="width" value="0.05292" units="cm"/>
      <inkml:brushProperty name="height" value="0.05292" units="cm"/>
      <inkml:brushProperty name="color" value="#C00000"/>
    </inkml:brush>
  </inkml:definitions>
  <inkml:trace contextRef="#ctx0" brushRef="#br0">8658 380 17958,'-10'-1'34,"0"1"-12,1 4 46,-1 2-46,-6 6 68,3-3-90,-3 4 56,4-2 22,1 1-78,1 1 101,1 2 11,1 1-56,1 2 89,2 1-66,1-1 190,2 6-202,1-8 101,1 4 12,2-10-91,3-2 90,3-1-167,1-2 44,3-1 0,0-1-56,3-2-404,2 0-839,1-3-1111,4-2-2867,0-3 5221,1-4 0,-10 5 0,-4 1 0</inkml:trace>
  <inkml:trace contextRef="#ctx0" brushRef="#br0" timeOffset="797">8758 447 14495,'0'3'2925,"0"-1"-1883,0-2-997,4-6 45,3 3-1,5-5-21,3 3 10,1 0 12,1-2-68,0-1 45,-2-1-67,-1-1 11,-2 1 34,-4 0-45,-3-1 0,-2 0-22,-2-1 55,-3-8-89,-6 0-22,-4-2 67,-1 8-56,-3 6 44,8 6-100,-4 10 112,6 12 22,0 4 0,5-8 0,0 1 1,0 12 32,1 1-38,0-15 0,0 0 38,0 0 1,0-1-11,0 16-23,0-2 56,1-2-56,0-2-11,0-3 45,-1-4-45,1-2 45,0-3 0,-1-4 123,0-3 146,0-5 179,0-1-336,0-2-113,0-3-44,1-4 79,1-5-191,6-11 89,0 5 12,4-4 0,3 7 11,-3 7 0,3 0-22,-5 7-23,0 2-45,-1 5 79,-1 2-23,-1 5 34,-2 3-22,0 1 44,-2 0-22,-1-1 12,-1-1-12,-1-1 0,0-3 11,0 0 0,0-2-11,0-1-56,0-2-370,0-2-369,0 0-248,0-1-3786,0 0 616,3-1 4213,0-2 0,1 2 0,-1-1 0</inkml:trace>
  <inkml:trace contextRef="#ctx0" brushRef="#br0" timeOffset="1367">9147 559 16468,'10'-20'784,"-4"4"-784,-8 13 56,-4 2-56,-3 1 56,-1 2-11,-2 3 0,-1 5 55,1 3-66,1 3 11,1 1-45,3 1 11,1-2-3403,2-1 3392,3-3 45,4 0 56,2-6-45,5 0-56,1-6-180,1-2-122,1-2 156,-1-3 3225,0-3-3617,2-5 336,-3-1 202,0 3 34,-5 4-34,-4 7 78,-1 2 56,0 1 181,-1 3-35,1 3 44,-1 3-66,0 0-23,0-1-44,2 0 33,0-2-22,2-1-90,1-2-34,2 0-22,2-2-56,1-1-190,3-1-684,1 0-673,1 0-1590,0-1-3832,-1-2 6969,-1-1 0,-6 2 0,-2-1 0</inkml:trace>
  <inkml:trace contextRef="#ctx0" brushRef="#br0" timeOffset="1806">9303 559 18496,'22'-20'123,"-2"5"-123,-10 17-22,0 5 22,1 3 0,-1 5 11,-2 0-33,-2 1 22,0 0 0,-3 3 0,-2-5-12,0 1 12,-1-9 34,0-1 168,0-4-79,0 0-34,0-7-21,0 0-68,0-6 22,0 0-33,0-1 11,3-1 0,1 0-67,4 1 67,7-4 0,-4 6-23,5-3-268,-4 7-505,-1 0-514,0 2-1536,-2 2-1155,1 1 4001,-1 1 0,-3 1 0,-2 0 0</inkml:trace>
  <inkml:trace contextRef="#ctx0" brushRef="#br0" timeOffset="2406">9715 569 16759,'0'-22'504,"-2"4"-369,-2 13-124,-3 3 56,-1 0-56,-1 2 34,-1 0-34,-1 1-11,-1 2 45,1 3 11,1 4-11,1 1-3336,1 3 3358,1-1 0,2 1-33,1-2-34,3-1 0,0-2 56,1-2-11,2-2 3414,2-2-3347,3-1-44,2 0-68,2-2 22,1 0 23,1-2-45,0-1-11,-1-3-34,-1-1 34,-1 1 11,-2-2 0,-1 2 0,-2 0 0,-1 3 0,-2 1-56,-1 2 56,0 0 0,0 0 201,0 3-55,1 1 67,1 3 44,0 0-78,1 0-11,0 0 1,3-3-124,-1 1 0,2-3-34,1-1-482,6 0-459,-2-1-728,6-3-1334,-5-1-605,1-3 3597,0-2 0,-6 4 0,-3 0 0</inkml:trace>
  <inkml:trace contextRef="#ctx0" brushRef="#br0" timeOffset="2700">9971 503 15919,'-5'-18'1176,"1"3"-997,-2 14-44,-1 0-12,1 4 67,-1 3 46,1 5 78,-1 3 89,2 9-302,2-5-67,1 4 55,1-9-78,1-1 12,2-3 33,1-1-34,2-2-11,3-2-22,2-2-414,0-1-405,2-1-660,1-2-1120,2-2-1682,-1-3 4292,1-3 0,-6 5 0,-2-1 0</inkml:trace>
  <inkml:trace contextRef="#ctx0" brushRef="#br0" timeOffset="3011">10160 325 15851,'-5'-24'2163,"1"6"-2163,4 17 0,0 7 157,0 5 213,0 10-124,0 6-373,0 4 261,0-15 1,0 1 44,0-1 1,0 0-91,0 0 1,0 0 22,2 15-100,-1-4 66,1-2-232,0-5 165,-1-4-11,1-4-291,0-4-740,0-3-930,-1-3-932,0-1 2893,1-2 0,-1 0 0,0 0 0</inkml:trace>
  <inkml:trace contextRef="#ctx0" brushRef="#br0" timeOffset="3488">10115 558 17588,'15'1'762,"2"-1"-515,-3 1 22,2-1-113,1 0-21,0 0-57,3-1 12,-2-2 67,0-2-134,-1-2 77,1-4-100,-7 2 0,0-2-56,-7-1 23,-2 3-113,-5-4 146,-1 9 11,-5 0-11,2 6-34,-2 4 34,1 5 34,1 6-1,0 2 125,3 2-80,2-1-55,1-3 100,2-2-22,3-4-23,2-2 12,5-3-90,1-3-34,2-1-863,2-2-526,0-1-1602,1-2-2914,-1-2 5939,-1-4 0,-7 4 0,-1 0 0</inkml:trace>
  <inkml:trace contextRef="#ctx0" brushRef="#br0" timeOffset="3890">10438 491 19022,'13'-9'118,"-1"0"0,12-4-85,-14 20-10,1 4 10,0 5-33,-3 4 11,-1 0 1,-3 1-12,-2 0 11,-1-3 11,-1-4-22,0-4 0,0-4 23,0-2 280,-1-3-1,1-2-112,-1-3-100,1-4-79,0-5 56,2-4-67,2-2-100,2-3-29,1 8 0,0-1 118,4-4-314,6-1-370,-4 11-571,-2 5-1569,-4 3-2723,-2 1 5558,-3 0 0,-2 1 0,0 0 0</inkml:trace>
  <inkml:trace contextRef="#ctx0" brushRef="#br0" timeOffset="6028">11083 392 14215,'-5'19'683,"1"1"1,0 0 0,2 0-398,3-2 0,1-1-62,0 2 0,0 0 33,2 9 1,1 0-1108,-2-8 1,1-1 894,0 6 0,0-1 11,0 2-27,-1-5-29,0-4 500,-1-6-500,0-4-739,1-4-774,-1-4-3388,3-11 4901,-2-2 0,-1 0 0,-1 6 0</inkml:trace>
  <inkml:trace contextRef="#ctx0" brushRef="#br0" timeOffset="6357">11061 458 12949,'3'5'3777,"0"-24"-3307,2 10-268,5-16-90,6 19-34,3 3-78,2 2 0,2 4-5660,-3 4 5660,-1 3 1409,-3 6-1409,-4 1-34,-4 1 34,-5 9 157,-8-7-68,-5 5 1,-5-10 34,-11 1-91,7-7-10,-4 1 836,12-8-1139,3-1-796,3 0-1075,3-1 1386,2 0 765,2-3 0,-1 3 0,2-3 0</inkml:trace>
  <inkml:trace contextRef="#ctx0" brushRef="#br0" timeOffset="6797">11239 480 17185,'13'-12'227,"0"0"1,0 1 0,-1 2-228,1 7 34,2 0-57,0 6 23,-1 2 0,-1 5-11,-3 3 11,0 2 0,-2 1-11,-4 2 11,-1-1 0,-2-3 11,-1-2-11,0-3 22,0-5 23,0-2 169,-1-2 10,-1-3-90,-2-3 34,1-4-56,0-5-112,1-2 0,2-3 0,0-1 0,5 1-22,2 2-34,4 2-258,3 3-157,2 1-291,0 2-1221,0 3-818,0 2-2813,-4 3 5614,-1 0 0,-5 1 0,-3 0 0</inkml:trace>
  <inkml:trace contextRef="#ctx0" brushRef="#br0" timeOffset="7222">11505 558 17308,'28'-15'538,"-3"2"-482,-10 2 0,1 0-11,0-1-22,4-6-23,-4-6-91,-3 5 80,-7-1-23,-8 12 46,-19 2-12,9 7 124,-16 12-68,21 2 0,-1 8 44,6-5-32,2-2-1,0-1 22,4-2-77,3-4 77,10 0-89,-1-5-908,0-2 1,0-1-1995,6-4-2342,7-1 5244,-9-2 0,-9 2 0,-3 0 0</inkml:trace>
  <inkml:trace contextRef="#ctx0" brushRef="#br0" timeOffset="7796">11906 414 15123,'-23'-11'1412,"2"3"-1177,6 9-11,0 3 56,-4 10-145,7 1-79,-2 9 0,9-5-11,2-1-34,2-1 22,2-3-33,3-2 0,2-5-123,5-3-179,1-2-269,1-2-1436,12-13 1436,-10 3 359,7-11 189,-14 6 23,-2-2 23,-3-1 10,-1-12 68,-1 7 201,-1 3 1,0 0 224,0-3 78,0-3-303,0 12 180,0 3-247,0 4 57,0 2-292,0 3-213,0 2 213,0 7 45,0 3-23,0 11 79,0 3 22,1 3-45,0 1 247,1 1-213,0-10 0,0 0-45,1 8-61,-1-10 0,0-1-6,2 1 0,0-4-504,1-2-830,0-4-951,1-2-1761,1-2 4046,0-2 0,-3-1 0,-1 0 0</inkml:trace>
  <inkml:trace contextRef="#ctx0" brushRef="#br0" timeOffset="8021">12084 447 15818,'0'19'425,"0"1"1,0-2 0,0-3-359,0-3-67,0-3-201,0-2-953,1-4-1199,1-1-3026,1-2 5379,1-3 0,-3 2 0,0-3 0</inkml:trace>
  <inkml:trace contextRef="#ctx0" brushRef="#br0" timeOffset="8187">12095 380 13106,'3'3'-1098,"0"-1"-2185,-3-2 3283,1 3 0,0-2 0,0 2 0</inkml:trace>
  <inkml:trace contextRef="#ctx0" brushRef="#br0" timeOffset="8497">12262 436 16894,'-13'-7'414,"3"5"-291,-1 12-44,5 2 111,1 3 12,1 7-134,2-5-46,2 3-22,3-10 101,2-3-79,4-2-22,2-2-33,2-1-685,2-2-761,0-3-1031,1-1-2028,0-4 4538,1-1 0,-9 3 0,-1 1 0</inkml:trace>
  <inkml:trace contextRef="#ctx0" brushRef="#br0" timeOffset="8803">12484 258 17521,'0'17'306,"-1"-1"0,1 1 1,-1-1-27,3 14-134,-1-2 44,0-1-67,1-2-112,-2-3 23,1-2-12,0-4-22,0-3-22,1-3-527,-1-4-538,0-2-930,-1-2 956,1-2 1,-1 0-1</inkml:trace>
  <inkml:trace contextRef="#ctx0" brushRef="#br0" timeOffset="9216">12395 458 16703,'17'0'196,"-1"1"0,16-1-173,-12-2 10,1-1-22,0 0 23,-2 0 0,-1-1-34,-1 1 0,2-1 0,-7 3-68,0 0 57,-5 2 11,-3 3 146,-1 4-23,-1 4 67,-1 1-100,-1 2-45,0-2-12,0 3-33,0-7-89,0 0-1536,0-6 1625,0-3 0,0 1 0,0-2 0</inkml:trace>
  <inkml:trace contextRef="#ctx0" brushRef="#br0" timeOffset="9435">12618 358 14922,'0'0'0</inkml:trace>
  <inkml:trace contextRef="#ctx0" brushRef="#br0" timeOffset="10183">12873 414 16120,'-15'-9'252,"-1"0"1,-10-1-175,18 17-44,1 5 55,1 3-44,2 3-45,2 1 0,1-1 90,2-2-79,2-1 0,1-6-11,3-1-67,1-5 67,0-1 11,0-1 45,-1-5-11,-1-1-34,-1-4 90,1-9-45,-2 3 134,2-4 281,-1 1-202,1 6-89,0-2-35,0 7 12,2 1-79,2 0 1,0 2-79,2 1 11,1 1-45,5 3 34,-4 4-44,3 4 32,-7 4-10,-2 1 22,-1 3 34,-3-2-23,-2 0-11,0-2 0,-1-3 11,-1-3 79,0-3 212,0-2 56,0-3-179,3-13 1,1-6-135,0-1-222,2-2 1,1-1 176,3-1-6,0 9 1,1 2 173,1 3 0,0 1-34,14-8 169,-1 23 134,-9 17-275,-7-4 1,-2 0-135,-1 3 0,-1 0-28,1 10 297,-3-2-1227,-2-15-796,0 1-2151,-3-8 3877,-3-1 0,3-3 0,-2-2 0</inkml:trace>
  <inkml:trace contextRef="#ctx0" brushRef="#br0" timeOffset="11008">8258 336 17106,'11'21'-829,"0"-4"-6970,-3-12 7799,-3-2 0,1-1 0,-4-2 0</inkml:trace>
  <inkml:trace contextRef="#ctx0" brushRef="#br0" timeOffset="11145">8269 347 17062,'15'-9'196,"0"-1"0,12-1-196,-18 23-2039,3 3 2039,-1-1 0,-4-5 0,-2-2 0</inkml:trace>
  <inkml:trace contextRef="#ctx0" brushRef="#br0" timeOffset="12973">13407 236 18854,'-11'17'90,"1"-1"-639,3-8-796,2-1-1131,3-2-1031,2 0 3507,5-2 0,-3-2 0,3-1 0</inkml:trace>
  <inkml:trace contextRef="#ctx0" brushRef="#br0" timeOffset="13114">13485 269 16299,'0'5'830,"0"-2"-125,0-3-211,0 0-494,-9 10-1065,1 0-3798,-10 10 4863,1 0 0,7-9 0,1-1 0</inkml:trace>
  <inkml:trace contextRef="#ctx0" brushRef="#br0" timeOffset="19183">13174 1037 17846,'28'1'695,"0"-1"-583,-11-6-90,1 1 45,-3-2 23,5-8-79,-8 6 34,2-6-45,-10 6 0,-2 0 22,-1 0-66,-1 0 44,0 1 0,-1 0 0,-2 0 33,0 2-10,-2 1-23,-1 2 11,-1 0-56,1 1 11,-1 1-10,0 1 32,1 0-21,1 2-46,-1 9 68,0 11 22,1 4-183,4-9 0,0 0 172,0 10 23,2 3-23,2 0 0,1 0 11,0-1 17,-2-12 0,0 0-6,0 5 34,2 3-56,-3-16 79,-1-1-1,1-5 816,-1-1-144,0-2-739,0-5 79,1 0-90,-1-6 11,2 0-11,0-1-34,0-1 34,2 1-56,2-2 34,2 1 22,2-1 0,1 3-22,3 0 22,0 3 0,0 1 56,1 1-56,0 2-23,-2 2 12,-1 1-90,-2 1 12,0 5 77,-2 2-44,0 5 56,-1 4 34,-1 1-23,-2 2 90,0 9-90,-2-8 68,-2 8-35,0-15 12,0 2-33,1-9-23,-1-1 0,1-4-3277,-1-1 0,0 0 0</inkml:trace>
  <inkml:trace contextRef="#ctx0" brushRef="#br0" timeOffset="26375">13619 1226 18227,'17'-3'448,"-2"1"-347,-6-3-34,-1 0-33,0-1-23,0 0 11,0 0 34,-1 0-33,3-5-12,-3 3 11,1-3-10,-3 5 21,-1 0-22,-1-1-11,0 2 12,1-4-12,-3 2 0,1-1 0,-2 3-23,0 1 1,0 0 22,0 1 11,0 0-11,0 0 0,0 0 0,-1 0-45,-1 0 12,-2 1 33,-1 0-45,0 2 34,-1 0 11,0 0 0,-1 0 22,0 0-44,0 0 22,0 2 0,0 0-12,1 2-10,1 0 22,0 1 0,1 0 0,-4 9 0,3-4 11,-3 7 23,4-1 11,2-5-34,0 5 34,2-5-34,0 0 22,0 0 35,0 2-35,1-3 23,0 3 45,2-2-79,-1-2-10,1 1 111,0-2-22,0-4 22,0 1 23,0-3 201,1 0-100,1-1-57,1-1 23,2 1-135,2-1 91,0 0-91,2 0 23,0 0 33,0-1-55,1 0 33,0-2 123,6-2-134,-7 2-79,3-1-22,-7 3 0,-4 0-358,-1 0-964,-3 1-1088,-6-1-2845,-5 2 5255,-10 2 0,9-2 0,-1 2 0</inkml:trace>
  <inkml:trace contextRef="#ctx0" brushRef="#br1" timeOffset="57369">7974 8283 24575,'0'0'0</inkml:trace>
  <inkml:trace contextRef="#ctx0" brushRef="#br0" timeOffset="71608">7924 8577 17722,'-4'-12'34,"0"1"-23,4 11 23,1-1-34,0 1 22,1-1-11,-1 1-167,1-1-561,-1 0-628,1 0-817,1-2-807,1-1-1021,0-2 3990,1-2 0,-2 3 0,-1 1 0</inkml:trace>
  <inkml:trace contextRef="#ctx0" brushRef="#br0" timeOffset="72145">7968 8422 11784,'-1'-5'4235,"-1"2"-3629,2 3-349,0 0-223,-8-5 78,6 8 560,-4 13 1,2 5-405,3-4 1,1 1-161,0 2 1,-1 2-1,1 1 105,-1 4 0,0 1 0,0-3-493,0-2 1,1 1 324,-1-1 0,1 1 0,-1-3 33,0 1 23,1-3-34,0-10 303,0-2 493,0-7-829,0-8-12,0-1 0,1-8-33,0 0 11,2-1 626,7-9-626,-1 8 0,1 3 0,2 1-45,2 0 34,6 1-123,6 20 100,-11 5 34,-2-2 0,-2 3 0,-2 10 11,-3 0 0,-1 0 12,-1-2-12,-3-2 67,0 0-33,0-7-34,0-2 12,-1-7-34,1-1-1,-1-1-234,2 0-561,-1 0-426,1 0-582,2-1-1569,4-1-2801,1-2 6185,3-1 0,-6 1 0,0 1 0</inkml:trace>
  <inkml:trace contextRef="#ctx0" brushRef="#br0" timeOffset="73103">8258 8789 18810,'13'-1'179,"0"-1"-146,-4-1-21,0-1 32,1-2-32,0 0-12,0 0 22,0-1-22,-1 0 0,2-1 22,-5 1-10,2 0-1,-4 3-11,-2 1-23,0-1 23,-2 2 0,1-1 12,-1 2-4259,0 0 4572,-1 3 22,2-2 841,-2 2-964,1-5-33,0 0-1,0-2-67,0 0 34,0 0-45,0 0-78,0 0 100,0-3-134,-1 0 11,-2 1-11,-2 1 0,-3 3-11,-1 0-34,0 2 45,-1 1 0,-1 2 124,0 3-23,0 3 45,0 4 100,3 2-56,0 1 90,3 3 12,2-1 246,3 10-337,4-8 23,4 4-22,3-11-56,4-2 44,1-4-168,2-3 46,1-2-68,1-1-247,1-2-761,2-2-684,0-3-1087,0-1 2779,-7-1 0,-2 0 0,1 2 0,1-6 0</inkml:trace>
  <inkml:trace contextRef="#ctx0" brushRef="#br0" timeOffset="73465">8658 8433 17409,'-2'28'1154,"1"-3"0,-1 0-930,0-5 0,1 1-45,-2 7 1,1 1 38,-1-2 1,-1-1-107,2-1 0,-2-2-73,2-1 1,0 0 16,-3 8-45,4-16-11,1-4-23,0-4-66,0-3-371,0-2-694,3-5-257,3-3-853,5-6-3002,3-3 5266,1-3 0,-6 9 0,-3 1 0</inkml:trace>
  <inkml:trace contextRef="#ctx0" brushRef="#br0" timeOffset="73767">8803 8466 14025,'2'4'3765,"1"-1"-2757,-3-3-705,0 0 66,4-1 170,-2 14-192,2 5-107,-3-1 1,-1 2-381,0 1 1,0 1 245,-1 0 1,0 0-12,-1 0 0,0-1-28,0-1 0,-1 0 11,0-3 1,0 0 33,-2 13-56,0-5-11,2-4-23,1-6-10,1-4-12,0-4-23,1-4-134,0-2 46,0 0-3330,6-4-458,2-3 3899,6-3 0,-6 4 0,-2 2 0</inkml:trace>
  <inkml:trace contextRef="#ctx0" brushRef="#br0" timeOffset="74276">9070 8722 17297,'13'-26'1098,"-4"4"-627,-9 18-68,0 0-213,0 1-44,-2 2-101,-3 0 67,-1 1 45,-2 3 123,-5 7-146,3 2 34,-2 6 292,3 6-197,5-1 1,2 1-548,1 5 323,1-7 0,4-4-5,8-11-12,4-4 57,3-2-68,2-4 45,1-3-45,-1-5 0,-2-4 12,-3-3-135,-2 0 112,-5-1 45,-4 2-23,-2 1 247,-11 0-258,-3 6-11,-12 0 0,-7 7-896,3 3 0,-2 0-584,5 3 1,0 1-847,3-1 1,-1-1-1,2 3 2326,-2 3 0,3 0 0,-3 2 0,6-2 0</inkml:trace>
  <inkml:trace contextRef="#ctx0" brushRef="#br0" timeOffset="76963">5956 5285 9890,'0'0'0</inkml:trace>
  <inkml:trace contextRef="#ctx0" brushRef="#br0" timeOffset="77925">6111 5419 12132,'0'0'0</inkml:trace>
  <inkml:trace contextRef="#ctx0" brushRef="#br0" timeOffset="82751">7145 5686 14742,'29'-10'561,"-4"2"-449,-12 8 112,1 2-79,0 1-78,0 2 45,0 3-112,0 2 45,1 11 0,-5-3 67,-1 10 5,-7-10 1,-1 2 96,-5 11-494,2-9 1,-1 0 369,-2-5 0,0-1 22,-2 1 0,1 0-17,-1 0 0,0 0 11,0 0 1,-1 1 49,1 0 1,0 0-33,0 0 0,0 0 10,0 1 0,0 0 56,2 0 1,-1 1-141,0 0 1,1 0 27,0 1 1,1 0-51,-1 0 0,2 1-358,-1-2 0,1 2 375,1-2 0,0 0-17,0 0 0,1 1 56,1 5 0,0 1-28,4-1 0,1 0-182,-1-1 0,2-1 187,1-4 1,4-2-205,4-4 1,2-2 215,-4-3 0,2-1-62,5 1 0,1 0-11,9-2 0,-2-2 612,-3-2-601,-4-1-11,-4-1 0,-2 0 11,-6 0 838,-3 0-894,-5 0 673,-1 1-605,-2 1-1,-2 2-11,-5 2 205,-5 1-183,0 2-44,1 0 11,-1 1 0,2 1 11,1 3-11,0 4 23,2 3-46,1 3 40,5-4 0,1 0-260,0-5 0,1 1 243,0 5 0,1 0 5,1-5 1,0-1 0,1 0 0,0 0-6,2 0 0,0 0 5,-1 0 1,2 0 5,-1 0 0,1-1-11,0 0 0,0 0 0,5 14 45,0 0-177,-1-1 155,-1 0 48,-2-9 0,0 2-38,-2 0 1,1 1-6,0 0 0,0 0-310,-2-1 0,1-1 394,0 9-78,-1-1 479,0-1-401,-2-2 67,0 6-45,-2-9-11,-4 4 23,-3-12-90,-4-1 11,-2-1-44,-3-3 21,-5-1-335,3-4 0,-3-1-219,5-2 0,0 1-583,-6 0 1,-1-1-3946,-5-2 5038,5-4 0,12 3 0,4-3 0</inkml:trace>
  <inkml:trace contextRef="#ctx0" brushRef="#br0" timeOffset="89600">11795 6865 15919,'25'-14'22,"1"0"0,-12 4 1,0 2-1,9 2 1</inkml:trace>
  <inkml:trace contextRef="#ctx0" brushRef="#br0" timeOffset="97904">4320 8177 17028,'-14'22'739,"3"5"-498,10-9 1,2 2-1217,-1 0 1,1 0 1097,0 1 0,0-1-28,0-1 1,1-1-35,-1-1 1,1 1 162,1 10-168,0-4 841,1-6-796,-2-8 865,0-3-158,-1-7-685,0-5-67,2-6-56,1-7 11,1-3-28,0 3 0,1 1-27,4-9 27,0 6 0,1 2-17,3 2-10,6 0 32,-6 12-11,0 4-22,1 6 34,-1 4 11,0 8 11,-1 5 648,-6-6 1,-2 2-593,-2-1 0,0 0-39,0 0 0,-1-1 28,-1 8-56,-1-15 0,0-3 0,1-3-347,2-2-639,2-1-1053,4 0-2309,4-1 4348,4 0 0,-6-1 0,-1 1 0</inkml:trace>
  <inkml:trace contextRef="#ctx0" brushRef="#br0" timeOffset="98358">4743 8544 19325,'29'-13'191,"-2"0"-146,-8 0-12,0 0-33,-2-2 34,-1 1-23,-3 0-22,-4 1 33,-2 1-22,-5 0 0,-1 2-33,-11-4-57,3 7 79,-10-1 0,5 8-1,1 3-11,-1 4 46,3 8 89,2 3 62,4-3 0,1 1-3331,-1 8 3258,4 6 89,4-14 34,3-4-123,4-4 11,4-4-79,13-3-492,-5-4-146,-7 1 0,0-2-2230,0-2 1,-1-1 2834,8-6 0,-3 2 0,-12 6 0</inkml:trace>
  <inkml:trace contextRef="#ctx0" brushRef="#br0" timeOffset="98690">5221 8199 18832,'0'23'590,"-1"-1"0,0 0 0,1-1-310,1 5 1,1-1-733,-2-7 1,1 0 468,-1 5 0,1-1 50,-1 2 292,1 1-326,0-10 162,1-1-218,-1-10-145,-1-2-684,1-1 241,0-1-1562,1 0-3590,3-2 5763,1-2 0,-3 2 0,1-1 0</inkml:trace>
  <inkml:trace contextRef="#ctx0" brushRef="#br0" timeOffset="99339">5511 8377 18070,'5'-9'1277,"-1"2"-1108,-4 7-91,-1-1-11,-1 1-55,-2 0 77,0 2 1,-2 1-23,-1 4 135,1 2-79,1 2 112,1 1 90,1 1-56,2 7-157,0 0-11,4 1-23,1-7 46,4-7-68,3-5 33,1-2-66,3-4-23,3-3 11,-2-3-11,-1-2 0,-3-1-11,-1 0 11,-4-1 22,-2-7-22,-2 5 56,-4-6-56,-4 9 22,-2 2 34,-5 1-44,-2 3-12,-10 1-12,3 3-10,-6 1-774,9 1-716,2 1-1312,2 0-3933,1 0 6757,1 0 0,5 0 0,2-1 0</inkml:trace>
  <inkml:trace contextRef="#ctx0" brushRef="#br0" timeOffset="101247">4276 7810 17778,'-2'-10'1020,"0"2"-829,2 8-180,0-1-11,0 6 67,0 1 325,0 20-33,2-2-258,-1 7 89,1-8 23,-1-4-22,0-4-147,1-2 80,-1-6-102,-1-6 146,0-1-3787,4 0-549,1 0 4168,5-2 0,-4 1 0,-1-1 0</inkml:trace>
  <inkml:trace contextRef="#ctx0" brushRef="#br0" timeOffset="103660">4665 7843 16502,'-8'6'156,"2"0"-122,3-3 67,1 0 11,0 1-34,0-1 34,0 2-56,1-1 45,0 1 33,-1 1-78,2-1 68,-1 0-24,1 0-77,0 0 78,0 0-101,0 1 56,0-1 0,0 0-56,0 1 90,1-2-34,0 1-34,1-1 23,0 0-45,0-1 0,0-1 101,-1 0-90,0-1 112,0-1-33,2 1-23,-1-1 45,0 0-78,1 0-12,0 0 45,0 0-11,1 0-11,0-1-22,1-1 33,-1-1-56,-2 1 44,2-2-32,-1 1 21,-1 0-10,1-1-12,1 0 22,-1 0-21,0 0-1,-1 1 56,0-1-67,-1 2 123,1-4-100,0 3 44,-1-4-67,0 2 78,0 0-78,-1 1 57,1 1-35,-1 0-11,0 0 12,0 1-12,0-1-11,0 1 22,0 0 1,0 0 22,0 1-34,0-1 0,0 0 0,0 1-11,0-1 0,0 0 0,0 2 45,0-2-23,0 1-10,0-1-1,0 0-11,0 0 0,0 0 0,0-1 11,0 1 0,0 0 34,0-2-34,-1 1-11,1 0 23,-1 1-1,0 1-22,1 0 0,0 0-34,-1 1 23,0-1-11,0 1 22,0 0 22,1 0-22,-1 0 0,0 0 0,0 0 0,0 0-11,0 0 11,0 0 0,1 0 34,-1 0-2795,0 0 1,0-1 0</inkml:trace>
  <inkml:trace contextRef="#ctx0" brushRef="#br0" timeOffset="104241">4665 7821 18395,'3'18'407,"0"-1"0,0 0 1,-1-2-207,4 7-66,-2 0-57,0-2 34,-2-4-45,0-3-11,0-3 23,-1-5 21,-1-3 281,0-2 146,0-6-482,0-2-34,0-9-11,0-1 0,-1-4 34,-1-2-34,-1 2 22,-3-4 12,3 12-34,1 0 0,1 12-67,1 2 67,0 6 190,2 4 0,3 15-66,2 1-80,0 1-44,-3-6 23,-1-10-23,-1 1-325,-1-5-1826,3 3 346,-1-3-1287,1 0-2129,3-3 5221,0-1 0,-1-1 0,-2-2 0</inkml:trace>
  <inkml:trace contextRef="#ctx0" brushRef="#br0" timeOffset="104741">5021 7843 19224,'13'27'1020,"-3"-2"-807,-8-9 11,0-1-79,-1-1 12,1 0-146,0-5-11,0-1 0,-2-5-224,1-2-571,-1 0-494,1-1-851,1 0-1019,2 0 3159,2 0 0,-2 0 0,0-1 0</inkml:trace>
  <inkml:trace contextRef="#ctx0" brushRef="#br0" timeOffset="105421">5433 7821 19403,'1'-8'975,"1"6"-672,-1 20-23,0 2-67,2 0-191,-1 0 57,0-1-79,1 1-224,-1 1-1681,-1 3 1905,0-7 0,0 0 0,-1 0 0,0 4 0</inkml:trace>
  <inkml:trace contextRef="#ctx0" brushRef="#br0" timeOffset="110568">5088 6253 15090,'-7'-16'1288,"1"3"-1131,5 13-224,1-1 67,-1 3 11,1 2-11,2 2 45,0 2-34,2-1-11,-1 0 45,0-2-11,0-1-23,-1-1 0,-1-2 347,1-1-100,1 1 67,1-1-12,4-7-54,0 2-214,2-7 134,4-4-146,-2 2 68,5-3 56,-5 4-112,1 0 347,4-3-269,-5 5 67,4-2-190,-7 6 135,0 0-67,-2 1-46,-2 3 68,-1 0-90,-1 2 0,-2 0-2141,0 1 1010,-1 4-1570,0 2-1210,0 5 3911,0 3 0,0-5 0,0-3 0</inkml:trace>
  <inkml:trace contextRef="#ctx0" brushRef="#br0" timeOffset="111523">5388 6453 13263,'18'2'706,"0"0"-538,-4 1 123,3 0-78,-1 0 0,1 0 68,13 1-259,-10-1 0,3-1 187,1-1 0,2 1 1,2-1-1081,-5-1 1,1 1 0,0-1-1,0 0 990,7 1 1,0 0 0,-1-1-72,0 0 1,-1 0-1,-5 0 731,6 0-543,-7 0 704,-8 0-716,-4 0-45,-4 0-111,-3 0 2595,-1 0-2663,-1 0 623,-1 0-735,0 0-1356,-1 2-1815,-5 4 3283,-6 2 0,4-3 0,-3 0 0</inkml:trace>
  <inkml:trace contextRef="#ctx0" brushRef="#br0" timeOffset="113175">5132 6909 11246,'26'-1'-1136,"-9"2"1,-10-3 0</inkml:trace>
  <inkml:trace contextRef="#ctx0" brushRef="#br0" timeOffset="113905">5422 6898 13633,'-22'-16'1636,"5"4"-1233,16 11 101,1 0-392,2 1-101,2-1 57,3 0-46,1 1 23,4 0-22,-4 0-23,1-1 45,-6 1-90,-1 0 45,-2 0 11,-2 0-11,-9 0 0,0 1 34,-5 0-34,4 1 22,2-1 0,4 0 23,2-1-45,3 0 112,0 0 191,8 0-12,8-1-269,2-2-22,4 0-2891,-4 0-2632,-8 2 5523,-3 2 0,-6-1 0,-1 1 0</inkml:trace>
  <inkml:trace contextRef="#ctx0" brushRef="#br0" timeOffset="115338">5577 7287 17678,'11'-6'336,"0"0"12,12 1-124,-7 2-101,3-2-123,-13 4 0,-4 1 123,-4 0 23,-2 0-146,-4 0 11,-5 0-11,-5 3 0,4 0 33,1 0-10,7-1-68,5-2 90,1 0 11,3 0 101,2 0-79,5 0 214,6-2-281,-4 0-11,0 0-101,-7 0-1008,-3 2-1021,-2 0-2239,-3 3 4369,-2 1 0,1-1 0,0-1 0</inkml:trace>
  <inkml:trace contextRef="#ctx0" brushRef="#br0" timeOffset="118272">6300 7176 19056,'18'-14'74,"1"0"1,0 0 0,1 2-282,-2 3 0,1 3-949,3-2 1,0 1-1305,2 0 1,0 0 2510,-1 0 0,-1 1 0,3-1 0,-8 1 0</inkml:trace>
  <inkml:trace contextRef="#ctx0" brushRef="#br0" timeOffset="119176">4665 7610 9756,'22'1'-337,"0"0"1,2-1 0,-4 0 0,-4 0 0,-1-1 0</inkml:trace>
  <inkml:trace contextRef="#ctx0" brushRef="#br0" timeOffset="121324">5922 7754 18395,'21'-10'79,"-1"1"-12,-5 5-45,0 0-11,-2 0-11,-2 2 0,-3-1 45,-3 2-90,-2 1 12,-2 0 10,-1 0 23,-5 0 0,-5 4 23,-8 2-23,-3 3 45,-2 1-45,0-1 0,4-1 22,4-2-67,5-1 34,4-2-112,4-1 0,9-1-1884,11 0 2007,0-1 0,1-1 0,3 1 0,4-1 0</inkml:trace>
  <inkml:trace contextRef="#ctx0" brushRef="#br0" timeOffset="154825">9982 6253 14294,'-9'-16'1378,"2"4"-1019,6 11-91,1 0 472,-1 1-617,1-1-67,3 0 45,1-1-90,3 1 34,4 0-22,-3 0-46,6 0 23,-6 2-33,3 1-1,-5 2 34,1 3 0,-1 2 34,0 8-34,-2-3 0,0 5 67,-2-5-45,-1 1 68,-1-1-12,0 0-33,-1 0 157,-3 1-158,-2 0 36,-3-1 121,-1-1-167,-1-2 33,0 0-33,1-4-23,0 0 45,1-3-56,2 0 0,1-1 89,0-2-89,3 0-112,1 0-572,1-1-627,1 0-1198,1-2-752,2-1 3261,4-3 0,-3 2 0,1 0 0</inkml:trace>
  <inkml:trace contextRef="#ctx0" brushRef="#br0" timeOffset="155516">10148 6231 14361,'6'-7'841,"-3"1"-606,-5 6-22,0 0-56,-1 0 78,-1 0-101,1 1-22,-1 1 90,0 3-112,0 2 100,0 2-33,0 0-101,1 0 135,-1 0-79,0 0 201,-3 7-190,3-6 34,-3 5 57,3-2-69,2-3-89,1 4 112,0-5-134,1 2 89,0 0 56,0 1-134,1-2 134,-1 2-123,1-2-22,-1 0 112,1-2-124,1 0 79,0-1 45,0-2-101,1 0 212,1-1-178,2-1-79,2-1 0,2-1 0,3-1-908,2 0-515,1 0-1715,1 0-2206,2 0 5344,1-1 0,-9 1 0,-3-2 0</inkml:trace>
  <inkml:trace contextRef="#ctx0" brushRef="#br0" timeOffset="156384">10349 6309 16894,'-14'25'873,"2"-1"-839,3-9 135,2 0-80,0 0-78,1-1 57,0-2-68,2-1 0,0-1 0,1-2 11,0-2-22,1-1-124,1-2-392,1-1-1165,0-1 303,0-1-3609,0-2 4998,1-2 0,-1 1 0,1-1 0</inkml:trace>
  <inkml:trace contextRef="#ctx0" brushRef="#br0" timeOffset="156693">10282 6342 10305,'2'5'3070,"-1"-1"-2218,-1-4 22,0 0-112,6 4-348,-1 1 617,5 11-773,-3-2 22,-1 5-134,-1-8-79,-1 0-11,0-2 23,-1-2-79,0-1-45,-1 1-863,0-3-1849,-1 0-1949,-1-2 4706,-2-2 0,2 0 0,-2 0 0</inkml:trace>
  <inkml:trace contextRef="#ctx0" brushRef="#br0" timeOffset="156969">10237 6409 16714,'24'-13'1143,"-4"2"-1110,0 8-21,-5 0 32,-2 0-368,3 0-707,-6 0-785,0 0-715,-5 1 2531,-1-2 0,-2 3 0,0-2 0</inkml:trace>
  <inkml:trace contextRef="#ctx0" brushRef="#br0" timeOffset="157821">10493 6120 16344,'6'-8'270,"0"3"-270,-6 6 313,0 3-145,0 3 23,0 3 66,0 3-111,0 0 67,0 11 23,0 3-91,0-10 1,0 1 11,0 11-124,0-3 113,0-8-90,1-2-11,0 0 67,1-1-79,0 0 113,5 9-34,-3-10-112,5 6 22,-3-13 57,4-1-35,-2-1-32,3-2 21,-4 0-10,4-3-23,-2 1 45,3-2 11,1-5-45,-4-2 12,4-6-12,-4 1-11,-2-1 0,1-2-34,0-1 79,-2-1-34,0 0-11,0 0 0,0 0 0,0 1 0,-1-1 11,0-5 34,-2 5-34,1-4-11,-3 8 12,0 0-12,-1 1 0,1 1 0,-1 0 44,0 0 35,0-1 55,0 2 191,-1-3-269,1 8 0,0 0-11,0 5-90,-1 0-493,1 0-627,-3 2-818,-3 5-4337,-5 3 6320,-4 4 0,6-5 0,1-2 0</inkml:trace>
  <inkml:trace contextRef="#ctx0" brushRef="#br0" timeOffset="168719">10738 5108 12692,'-9'-14'1081,"-1"0"0,-5-8-688,15 20-1,-1 1 594,1 1-885,4 0-57,3 0 91,4 0-68,3 0-11,3 0 0,3 0-11,3 0-45,4 0 0,-6 0 0,2 0 11,-7 0 0,1 1-207,6-1 0,-1 0 196,7 2-22,-2 0 78,-1-1-56,-2-1 0,-3 0 11,-2 0 34,-2 0-45,-3 0 0,-4 0 0,-2 0 22,-3-1-22,-2 0-269,-2 1-8000,-1 0 8269,-2-2 0,1 2 0,-1-2 0</inkml:trace>
  <inkml:trace contextRef="#ctx0" brushRef="#br0" timeOffset="169111">11116 4996 15112,'21'11'213,"-1"-2"-213,-7-5 90,8-1-90,-5-2 22,5 0 23,-10-1-45,-2 0 22,-2 0 191,-4 0-79,-1 0-122,-2 0 122,-2 4 303,-4 2-11,-4 7-56,-7 5-107,2-3 0,0 0-241,2-4 1,1 0-12,-5 4 0,1 1-6,2-3 1,0 0-398,-6 7-476,8-7 0,0 0-2169,-2 4 3037,-6 3 0,11-10 0,-2 1 0</inkml:trace>
  <inkml:trace contextRef="#ctx0" brushRef="#br0" timeOffset="170198">10260 4963 16109,'17'-7'717,"1"2"-437,-2 4-145,1-1-57,0 0 79,1-1-157,-3 0 90,6-2-57,-8 2-10,2-1-23,-10 3-68,-2-1-234,-2 2-4337,0 0 2129,-3 0-1389,-2 0 3899,-1 0 0,2 0 0,0 0 0</inkml:trace>
  <inkml:trace contextRef="#ctx0" brushRef="#br0" timeOffset="170568">10371 4852 10485,'1'2'2498,"0"0"-918,-1-2-1480,0-4-55,0 3-11,0-3 706,0 8-259,0 2-77,0 6 78,0 3-202,0 3 201,0 2-212,0 2-178,0-1 144,0 1-190,1 0 11,-1-3-12,1-3 1,1-3-56,-1-3 11,0-2-5043,0 3 5043,-3-5 0,2 1 0,-3-5 0</inkml:trace>
  <inkml:trace contextRef="#ctx0" brushRef="#br0" timeOffset="174347">12073 4874 8613,'0'0'0</inkml:trace>
  <inkml:trace contextRef="#ctx0" brushRef="#br0" timeOffset="174953">12084 4885 13218,'12'13'471,"-2"-2"-336,-9-11 1030,-1-1-1053,1 1 0,-1-1-90,1 0 12,-1-1-34,0 1-2264,0 1 1,0 0-1</inkml:trace>
  <inkml:trace contextRef="#ctx0" brushRef="#br0" timeOffset="179544">9526 4596 15616,'-2'-24'728,"0"5"-705,-2 15 33,-3 1 0,-5 2-33,0 0-23,-10 11 123,6-1-112,-4 8 90,7-1-56,-1 7-1,6-7-21,1 3-23,5-9 45,1-2-23,1 0 68,3-3-79,1-1 0,4-1 90,1 0-101,3-2 0,0 0-11,0-1 33,1 2-22,-2 0 0,-1 1-11,-2 1-34,-1 1 45,-2 1 0,-1 2-45,-3 0 90,0 6-23,-7 1 12,0 0-34,-6-3 45,4-6 201,-1-1-89,0-3 45,-1-1 0,0-1-112,-1 0 122,-2-1-122,1-1-45,0-3 44,1 1-44,2-1-34,1 0-11,3 1 12,0 1-46,3 0-425,1 1-449,0 1-952,1 0-348,4 1-1030,3 0 3238,6 0 0,-6 0 0,0 0 0</inkml:trace>
  <inkml:trace contextRef="#ctx0" brushRef="#br0" timeOffset="180043">9592 4729 16411,'-3'20'505,"1"-2"-326,1-5 112,0 0-212,-1 1 22,1 0 167,-1 0-234,0 0 124,1-1 66,-1 5-180,2-8 102,2 1-124,1-7 34,1-3-22,1-1-12,1 1-33,1-1 11,1-2-459,0 0-1402,4-4-2183,-2-1 873,-1 0 3171,-4 2 0,-4 2 0,-1 1 0</inkml:trace>
  <inkml:trace contextRef="#ctx0" brushRef="#br0" timeOffset="180270">9581 4852 10977,'0'-3'4415,"-1"2"-3407,1 1-638,5-1-56,3-1-258,1-1-56,2 0-258,-3 2-1053,1-1-1288,1 1-1783,0 1 4382,-1-1 0,-3 0 0,-2 1 0</inkml:trace>
  <inkml:trace contextRef="#ctx0" brushRef="#br0" timeOffset="180469">9703 4863 15795,'18'-5'-313,"-2"2"-4673,-2 2 4986,-4-1 0,-1 1 0,-5-1 0</inkml:trace>
  <inkml:trace contextRef="#ctx0" brushRef="#br0" timeOffset="180726">9826 4762 17218,'-1'30'953,"1"-3"-908,0-11 0,0-1-45,0-1-56,0 0-863,0-1-1916,0-2-2431,0-1 5266,-2-3 0,2-3 0,-2-2 0</inkml:trace>
  <inkml:trace contextRef="#ctx0" brushRef="#br0" timeOffset="182888">9982 4540 16154,'-12'19'908,"1"-1"-651,2-2-167,1 0-68,-1 0 1,0 0-23,1-2-12,2-1-144,0-2-763,2-2-1042,1-1-313,1-2-1301,1-2 3575,1-2 0,0-1 0,0-1 0</inkml:trace>
  <inkml:trace contextRef="#ctx0" brushRef="#br0" timeOffset="183095">9893 4607 10910,'5'1'4001,"0"-1"-2937,-5 0-650,0 0 46,5 0 21,1 6-167,4 2-157,-1 6 34,-1 1-191,0-1 0,3 4-774,-4-5-1231,3 3-1009,-7-8 3014,-1-2 0,-2-2 0,0-2 0</inkml:trace>
  <inkml:trace contextRef="#ctx0" brushRef="#br0" timeOffset="183301">9893 4663 13285,'1'0'2768,"0"1"-2151,-1-1-225,19-10-135,-5 6-252,0-1 1,1-1-6,5 1 0,-2 1-660,-2 0-1021,-2 0-1311,-1 2 2992,-2-1 0,-5 1 0,-1 0 0</inkml:trace>
  <inkml:trace contextRef="#ctx0" brushRef="#br0" timeOffset="184093">10138 4507 17465,'6'29'583,"-1"0"-437,-5-7-90,1 1 78,0-1-112,1 0-10,0-4-1,1-2 11,0-4-22,1-4 34,-2-2-23,1-4 135,0-1-79,0-2-56,2-3 11,-1-3-22,2-3-22,2-8 44,-2 4 12,1-3-12,0 6-22,-1 3 12,1 0-12,-2 4 11,1 1 78,3 1-66,-2 2-23,2 3 89,-2 3-66,-1 3 33,1 3 89,0 1-133,0 0 111,1 1-78,0-2-34,0 1 34,0-3 0,-1-2-34,0-2 56,-1-3-44,0-1 178,0-1 46,2-7-102,0-9-117,-2-4 0,-2-2-11,-1 5 0,0 1-17,0-7 0,-2 2 0,-1-2 34,0 3 167,-1-5 90,0 8 102,-1-7-158,0 12-190,-1-2-11,2 5-23,1 3-11,0 1 0,-1 1-146,1 3-549,-1 0-2789,-4 8-741,-2 3 4225,-4 9 0,6-9 0,0-2 0</inkml:trace>
  <inkml:trace contextRef="#ctx0" brushRef="#br0" timeOffset="193286">8947 5174 12266,'-14'-3'-6118,"2"2"6118,11 4 0,0-1 0,0-1 0</inkml:trace>
  <inkml:trace contextRef="#ctx0" brushRef="#br0" timeOffset="202323">8614 5174 15123,'-9'-18'840,"2"4"-683,6 12-146,1 1-33,-1 0 22,-1 2-34,1 2 90,-3 3-56,0 4 0,1 2 0,0 2 0,0 0 0,2 1 0,0 1 12,1-2-1,0 0-11,1-2 0,0-2 0,3-3 45,4-1-45,1-3 0,4-1-68,4-9-10,-3-1 44,4-5-10,-5-6 44,-5 5 0,-1-6 33,-4 7-33,-3-1 0,0 2 0,0 1 0,-3 1 0,-1 2 0,-2 2-45,-2 0 79,-2 3-34,0 2 0,0 0 0,0 1-67,1 2 56,1 0-79,2 3-403,2 0-1591,1 5 807,1-3-752,1 2-211,4-3 2240,2-1 0,-1-3 0,0-1 0</inkml:trace>
  <inkml:trace contextRef="#ctx0" brushRef="#br0" timeOffset="202838">8803 5141 14294,'5'-8'45,"-3"4"-23,-7 14 12,1 1 66,-3 7-66,4-5-23,1 1 23,2 1 22,0-2-56,1 0 0,2-2 22,3 0 12,1-2-34,3-2-11,1-3-12,0-1-492,9-3 336,-5-4-67,10-12 246,-14 3 0,2-8 56,-10 7 0,-3 3-45,-1-1 11,-3 3 90,-1 0-22,-3 3-34,0 0-23,0 2 12,-1 0-45,-4 2 0,2 1-45,-2 1 0,4 1-593,2 2-516,3 1-695,1 2-135,2-1 1984,1 0 0,0-2 0,0-1 0</inkml:trace>
  <inkml:trace contextRef="#ctx0" brushRef="#br0" timeOffset="203334">9003 5141 13028,'-7'18'381,"1"1"-246,5-4-57,0 0-44,1-2 78,2 4-90,2-7 45,3 2-33,0-8 11,1-2-23,7-3-33,-2-4 11,3-3-23,-3-9 46,-4 3-23,-3-5 134,-5-5-67,-4 10 23,-2-6 111,-3 12-178,-1 1 33,-1 2-56,-1 3 0,-1 0 0,1 2 0,1 0-56,1 2 33,1 1-1288,2 8-246,3-2-1109,2 3 2666,5-4 0,-2-4 0,3-1 0</inkml:trace>
  <inkml:trace contextRef="#ctx0" brushRef="#br0" timeOffset="203798">9237 5130 15235,'-1'-18'336,"-2"4"-291,-1 15-22,-3 5 89,0 3-101,0 6 146,1 3-146,1 1 0,2 0 56,1 0-33,2 0-12,4-2-22,4-3 34,6-3-68,5-4 23,3-4-370,2-2 112,0-3 135,-1-4 112,-3-4-1,-3-3 46,-4-2 10,-3-2-10,-4-1-23,-3 1 112,-7-5 22,-2 9 45,-4-4-179,-2 10 56,-1 0-56,0 3-45,-1 2-55,2 0-1324,1 2-1422,5 2 2846,3 0 0,2 0 0,1 0 0</inkml:trace>
  <inkml:trace contextRef="#ctx0" brushRef="#br0" timeOffset="207429">11795 4306 6663,'0'0'0</inkml:trace>
  <inkml:trace contextRef="#ctx0" brushRef="#br0" timeOffset="-214724.73">10604 4651 17610,'30'-4'392,"-11"2"1,-1-1-337,2 0-56,7-2-235,-8 2-718,-8 0-895,0 2-976,-6-1-2420,-2 0 5244,-2-2 0,-1 2 0,0 0 0</inkml:trace>
  <inkml:trace contextRef="#ctx0" brushRef="#br0" timeOffset="-214543.73">10694 4540 12154,'2'5'2196,"0"-1"-1703,-2-4 1121,0 0-1469,1 14-89,3-2-56,2 15-67,1-1-975,1 3-297,-4-14 0,0 2 1339,-1 10 0,0-1 0,0-1 0,-2-8 0,0 0 0</inkml:trace>
  <inkml:trace contextRef="#ctx0" brushRef="#br0" timeOffset="-213900.73">10727 4951 14630,'3'17'575,"-1"0"0,0 1 0,1 0-362,-1 1 1,1 1-846,-1 2 1,0 0 799,0 1 0,0 1-17,-1 2 0,0-1-44,0 1 0,-1-1-1,0 1 1,1 0-1576,-1-1 1,0 0 1485,-1-2 0,0 0 11,1-1 0,-1-1 463,0-1 0,0-1-469,0-3 0,0 1 6,0 4 0,1 0-28,-1 2-1389,0 8 374,0-24 1015,-6-3 0,5-3 0,-4 0 0</inkml:trace>
  <inkml:trace contextRef="#ctx0" brushRef="#br0" timeOffset="-213513.73">10627 5563 19302,'13'23'252,"0"-1"0,-2-1 1,-1 2-1,-1-4-207,0 5 257,-1-1 1,0-4 515,-3-15-751,1-4-45,5-18 1,1-7 33,2-2-56,-1 1 0,3 0-6,-3 8 1,0 3 5,-2 2 0,0 1-163,5-7 1,0 1-701,0-3-3193,-7 2 0,-3 0 4056,-8-2 0,1-2 0,-6 15 0</inkml:trace>
  <inkml:trace contextRef="#ctx0" brushRef="#br0" timeOffset="-212454.73">9136 4340 15325,'-11'17'750,"-1"0"1,1 2 0,2 2-426,6 3 0,2 0-790,0 4 0,0 0 616,0 1 1,1 0-119,0 0 1,0-1 16,1 0 1,0-1-35,1-3 1,1 0 0,1-2 0,2-2-34,0-2 0,2-2-67,1-1 0,1-2-879,14 6 88,-10-11 1,2-3-818,1-1 1,1-1-321,3-2 1,0-1 2011,3-3 0,-1-2 0,4 3 0,-4-5 0</inkml:trace>
  <inkml:trace contextRef="#ctx0" brushRef="#br0" timeOffset="-212041.73">10727 4140 16580,'13'18'986,"0"0"0,-1 2 0,-1 0-773,-5-2 0,-1 0-2687,0 2 1,-1 1 2501,0-1 0,-2 0 324,0 8 1,-1 0-459,-3-8 0,0-1-332,-2 6 1,0-2-627,-4-8 0,-1-2-769,-1 0 0,-1 0 1833,-3-1 0,0-2 0,-2 3 0,1-4 0</inkml:trace>
  <inkml:trace contextRef="#ctx0" brushRef="#br0" timeOffset="-210793.73">8447 4496 14675,'15'-4'896,"-1"0"-795,-4 0-67,1-2 78,-2-2-101,0 0 23,-1-3 55,2-11-78,-5 8-11,1-10 101,-5 11 34,-1-6 10,0 5-55,-1-4 190,-1 7-145,-2 1-57,1 2 146,0 2-213,1 2 57,-1 1-68,2 2-12,0 0-100,0 1 90,1 2 0,0 4 44,0 6 79,-1 6 11,1 3 56,0 4 106,0-4 1,0 2 100,1 4 1,1 1-514,-1 0 0,0 1 250,1-1 0,0 0-578,0-7 0,-1-1 539,0-1 0,-1 1-45,1-1 1,0-1-24,-1-2 1,0 0 39,1 12-34,0-5 11,-1-6 12,1-1 67,0-8-68,-1-1 91,0-6 342,0-3-601,-1-3 1078,-2-4-1201,-3-2-213,-3-3 180,-2 0 45,-2 0 67,-2 1 156,-1 2-44,-1 4 67,1 2 0,2 2 0,4 2-34,3 1 12,4 0-12,1 0 158,10-1-35,3-2-89,10-1-689,-5 0 0,2-1-2578,0 0 1,1 1 3266,1-1 0,-2-1 0,5 1 0,-13 1 0</inkml:trace>
  <inkml:trace contextRef="#ctx0" brushRef="#br0" timeOffset="-210206.73">8681 4718 15515,'16'0'319,"0"1"1,13-2-175,-14-8-77,-2-1-12,0 0-11,-4-2-45,-3 0 0,-2-1 0,-3 0 0,-2 2 67,-3 0-33,-2 2 67,-3 2 11,0 3-101,0 2 67,0 1-22,0 1-11,2 5 369,0 13-201,3 3 45,2-5 0,1 2-476,0 13 341,1-15 1,0 0-1,0 7 0,0-1 34,2 9-135,-1-13 1,0-1 66,2-1 35,1-6-80,-1-3 57,-1-4 57,0-2-91,0-2 11,2-3-67,0-4 12,1-6-23,0-1-23,2 0 432,1 0-443,2 4-22,1 2 22,2 5 34,0 2 68,5 13-24,-6 0 24,3 10-12,-7-3-34,-2-1-11,0-1-11,-3-2-706,0-1-6252,-2 2 6958,-1-5 0,0 0 0,0-8 0</inkml:trace>
  <inkml:trace contextRef="#ctx0" brushRef="#br0" timeOffset="-208589.73">10949 4151 17364,'18'-14'515,"-1"0"-436,-6 3 45,1-1 44,1-1-146,0 0 135,0 0 44,-2 0-111,0 1 89,0 1-112,-2 1-11,-2 2 56,0 0-112,-2 2 101,-1 1-34,-1 0 113,0 2-101,-2 0-79,0 0-79,-1 2-638,0 1-1076,-5 0 157,0 0-4179,-7 2 5815,5-1 0,0 1 0,5-2 0</inkml:trace>
  <inkml:trace contextRef="#ctx0" brushRef="#br0" timeOffset="-208071.73">11049 3884 17039,'26'1'639,"-1"1"-539,-7-3-77,2-2 89,7-6-79,-7 2 69,2-4-80,-11 4 158,-2 0-35,-2-1-22,-2 1 236,-1 2 201,-1-1-302,-1 3-247,-2 1-123,0 3 112,0 4 90,0 5-68,0 9 45,-1 5 90,-1 5-67,-2 0 72,2-10 1,-1 1-152,-2 8 5,3-11 1,-1 0-17,-1 2-22,1-2-247,1-3-683,0-3-561,1-3-593,0-2-1839,1-3 3945,0-2 0,0-1 0,0 0 0</inkml:trace>
  <inkml:trace contextRef="#ctx0" brushRef="#br0" timeOffset="-203355.73">10971 4418 15963,'9'-4'191,"-1"1"-202,-5 2-34,0 0-638,0 0-416,1 1-369,0 0-1210,2 0-1601,-2 0 4279,0 0 0,-2 0 0,-1 0 0</inkml:trace>
  <inkml:trace contextRef="#ctx0" brushRef="#br0" timeOffset="-203139.73">10927 4529 11403,'-2'-2'4348,"1"1"-3172,1 1-885,12 3-212,-2-2-79,12 1-179,-5-6-752,1-1-1320,-1-1-1492,-1 1 3743,-2-2 0,-6 4 0,-2-1 0</inkml:trace>
  <inkml:trace contextRef="#ctx0" brushRef="#br0" timeOffset="-202404.73">11394 4395 14955,'8'-20'1232,"-1"3"-1052,-6 13 123,0-1-113,-1 1-56,0-2-44,0 2-23,0 0 34,-1 0-11,-2 0-57,-1 1 124,-2-1-123,2 1-12,-1 0 90,-3 1-45,3 0-56,-1 1 12,2 0-34,1 0 11,1 1 0,0 0-23,0 0 57,1 0-12,-1 0-11,2 0-55,0 0 32,-1 1 12,1 0-89,0 0-706,0 2 21,0-2-2374,0 3 268,0-2 2880,-1 1 0,1-2 0,-1 0 0</inkml:trace>
  <inkml:trace contextRef="#ctx0" brushRef="#br0" timeOffset="-198292.73">9070 3361 19762,'8'14'216,"0"-1"1,1 1 0,-1-1-16,7 9 68,0 2-996,-6-10 1,-1 0 844,0 0 0,1 1-23,-1-1 0,1 1 0,0 0 0,-1-1-5,1 0 0,-1 0 135,10 11-80,-1-3-66,-1-2-68,-2-5 473,-2-3-405,-3-5 55,-1-2 169,-2-4 767,-1 0-802,1-3-133,0-5-135,1-4 391,1-6-380,-1-3-11,0-3 23,0-3-1,-2 3 1,-1-2 16,1 5 0,-1-1 47,0-1 0,1-1 0,0 1-13,0 0 0,1 1-216,-1 1 1,-1 1 209,5-5 124,-3 6-146,-1 6 55,0-2-66,-3 9-23,-1 1-89,0 2 67,-1 1-52,0 0-1237,0 5-952,-3 6-2678,-4 10 4930,-5 7 0,3-10 0,1-3 0</inkml:trace>
  <inkml:trace contextRef="#ctx0" brushRef="#br0" timeOffset="-183139.73">9771 3784 12322,'0'0'0</inkml:trace>
  <inkml:trace contextRef="#ctx0" brushRef="#br0" timeOffset="-181788.73">9781 3239 17902,'-4'20'-2412,"-1"-3"0,2-11 0,0-2 0</inkml:trace>
  <inkml:trace contextRef="#ctx0" brushRef="#br0" timeOffset="-171386.73">12117 2916 12636,'30'-3'459,"-5"0"-392,-18 3 67,0 2-66,-2 1-45,-1 3 111,-1 0-100,-1 2 67,-2 1 89,0 1-89,0 1 67,-1 2 112,-3 8 134,-2 3-245,0 0-24,0 1-133,4-8 55,0-1-22,2-1-23,0-1 34,0-3-34,6 4 23,0-5-22,7 1 10,-2-5-10,5 1-12,-5-2-11,0-2 11,-6-1-11,-5-1 34,0 0-34,-2 2 89,-3 2-78,-3 2 57,-1 2 32,-2 1-44,-3 7 23,3-2-57,-1 4 57,6-6-79,1 1 0,1 1 78,1 0 45,2 8-78,0-5 112,1-2 0,0 2 45,3 10-79,-1 2-78,1-3 22,0-8 157,-2-2-224,1 0 67,-1-1 90,1 1-90,0 0 0,0 0-33,0 0 123,1 1-112,2 0-23,-1 1 192,1 0-170,2-1-44,-1 0 236,1-1-203,0 2 146,3 10-123,-2-5 0,-3-8 0,-1 1 135,0 7-23,-1 2 78,-3-1 191,-1 0 0,-2 0-375,0-9 0,0 1 27,-3 8 1,-2 1-57,-4-5 1,-2-2-520,2-3 1,-2-1 31,-5 6 1,-1-1-746,4-5 0,-2-1 1199,1 0 0,-1-1 0,1 0 0,-7 6 0,8-8 0,0 1 0</inkml:trace>
  <inkml:trace contextRef="#ctx0" brushRef="#br0" timeOffset="-165155.74">11939 3161 10843,'0'0'0</inkml:trace>
  <inkml:trace contextRef="#ctx0" brushRef="#br0" timeOffset="-164321.74">11950 3484 12960,'-1'13'0,"1"-3"0</inkml:trace>
  <inkml:trace contextRef="#ctx0" brushRef="#br0" timeOffset="-163673.74">11806 3784 10697,'0'0'0</inkml:trace>
  <inkml:trace contextRef="#ctx0" brushRef="#br0" timeOffset="-162564.74">11728 4140 10753,'0'0'0</inkml:trace>
  <inkml:trace contextRef="#ctx0" brushRef="#br0" timeOffset="-156809.74">11950 3439 10742,'0'0'0</inkml:trace>
  <inkml:trace contextRef="#ctx0" brushRef="#br0" timeOffset="-156128.74">12017 3428 14663,'16'-1'-1868,"-5"2"1,-8-5 0</inkml:trace>
  <inkml:trace contextRef="#ctx0" brushRef="#br0" timeOffset="-154845.74">12017 2549 15751,'6'15'470,"-2"-3"-280,-3-10 13,0 0-69,-1-2 292,1 1 145,0-1 34,1 0-89,1 0-326,3-2-100,3-2 10,4-3-77,2-3-3438,2-2 3415,3-2-224,0-1-604,0 0-1599,-6 6 1,0-1-5181,6-4 7607,3-3 0,-15 10 0,-3 2 0</inkml:trace>
  <inkml:trace contextRef="#ctx0" brushRef="#br0" timeOffset="-137323.74">11772 4262 12692,'15'-3'0,"-3"0"0</inkml:trace>
  <inkml:trace contextRef="#ctx0" brushRef="#br0" timeOffset="-136476.74">12217 4284 14406,'7'4'0,"-2"0"0</inkml:trace>
  <inkml:trace contextRef="#ctx0" brushRef="#br0" timeOffset="-133461.74">10549 1137 19090,'-9'-10'179,"1"2"-179,8 13 11,0 3 22,0 10 1,0 5 33,1-1 1,1 1-23,-1 5 0,1 0-321,0-4 1,1-2 286,3 8 22,0-12 1,1-1 22,1-3 0,2 0 218,3-2 1,0-2 83,10 0-190,2-15 35,-6-7-159,1-5-366,0-6 401,-2-2-68,-9 11 0,-2 0 11,1-2 1,-2 0-6,1 1 0,-2-2 5,1-5 0,0 1-22,2-9 0,-5 12 0,0 1 639,0 1-885,-2 2-505,-1 8-493,0 2-482,0 9-6610,1 14 8336,1-1 0,0 0 0,-1-10 0</inkml:trace>
  <inkml:trace contextRef="#ctx0" brushRef="#br0" timeOffset="-133168.74">10960 1392 18675,'-5'23'332,"-1"-2"1,0 0 0,0-2-188,-4 3-134,1-1 57,2-5-68,1-1-224,3-6-875,1-1-3002,7-7 4101,8-10 0,-5 6 0,5-7 0</inkml:trace>
  <inkml:trace contextRef="#ctx0" brushRef="#br0" timeOffset="-132704.74">11127 1226 19897,'28'13'324,"-4"3"-312,-14 9-12,-2 4 22,0 0-1070,-1 1 1093,-2-2-45,0-3 358,-1-4-134,2-1 717,-2-10-280,3-3-347,0-13-169,3-5-78,3-6 35,0-4-425,2-3 323,-1-4-11,0 1 44,-2 1-11,-5 10 1,0 2 0,1-7 637,2-3-671,-6 13-45,-1 3-112,-2 5-2835,-1 3 1131,0 6-7959,-2 10 9715,0 1 1,0 0 0,0-10 0</inkml:trace>
  <inkml:trace contextRef="#ctx0" brushRef="#br0" timeOffset="-132406.74">11505 1437 18306,'-13'24'463,"-2"0"0,0 3 0,0 0-368,5-9 0,1-1-89,1-1 0,-1 0 27,-2 7-10,7-13-46,1-4-290,2-2-1906,1-3 2219,11-9 0,-8 6 0,8-7 0</inkml:trace>
  <inkml:trace contextRef="#ctx0" brushRef="#br0" timeOffset="-131578.74">11706 1204 20098,'8'-13'359,"-1"5"-359,-6 13 33,-1 5 12,0 7 22,1 14-67,-1-7-182,0-7 0,0-2 216,1 5-23,1-2 12,1-3-12,1-3 45,0-5-34,1-1 584,3-4 26,-2-2-262,10-8-337,-5-1-11,1-3 1,0-1-23,2-3 0,4-3 23,-8 10-12,-3 4-11,-2 3-90,-1 2 79,3 13 22,-2-1 6,-1 3 0,1 2 39,3 3 0,0-1-23,2 9-5,-3-12 0,1-3 298,1-8 301,1-5-515,2-5 34,5-14-146,-5 1 22,-1-2 1,-1-2-18,-2 3 1,0 0-118,0-1 1,-2 0 122,0 3 0,-2 0-11,0-2 68,-2 2 55,0 3-56,-2 3 67,0 3-33,0 1-67,0 2 200,0 0-234,0 2-34,0 0-582,0 2-1221,-2 0-1985,-5 5-5175,-8 2 8997,-10 5 0,10-4 0,1-1 0</inkml:trace>
  <inkml:trace contextRef="#ctx0" brushRef="#br0" timeOffset="-125971.73">11939 3417 16580,'21'3'543,"-3"-1"0,0-1-375,2-1-56,-1-1 1,0 0-1,-3-1 224,3 0-33,-14 0-79,-2 1-157,-2 1-45,-10-1 23,-6 0-45,-5 0 0,0 1 0,5 0-22,-3 0-12,3 1 68,2-1-12,5 1-22,6 0 0,1-1 11,1 0-11,2 0 0,3 1 45,5-1-34,3 0 34,4 1-45,2-1 0,0 0-11,0 0 11,-3 0 0,-3 0 56,-5 0 258,-2 0-280,-3-1-34,-4 1 0,-5-1 0,-3 1 0,-3 0 33,-3 0-22,2 0-11,-1 0 0,2 0-33,2 0-1,3 0 12,2 0 11,3 0 22,1 1-11,1 1 22,3-1-11,3 0 23,4 1-34,3-2 0,1 0-45,1 0 68,-3 0-46,-2 0-55,-3 0-595,-2 0-369,-2 0-1031,-2 0-1243,-1 0 3316,-2 0 0,1 0 0,-1 0 0</inkml:trace>
  <inkml:trace contextRef="#ctx0" brushRef="#br0" timeOffset="-121933.73">11973 3995 12277,'0'0'0</inkml:trace>
  <inkml:trace contextRef="#ctx0" brushRef="#br0" timeOffset="-120986.73">11873 4017 11078,'0'0'0</inkml:trace>
  <inkml:trace contextRef="#ctx0" brushRef="#br0" timeOffset="-118934.73">11906 4095 13868,'0'0'0</inkml:trace>
  <inkml:trace contextRef="#ctx0" brushRef="#br0" timeOffset="-113955.73">13419 3951 18910,'19'0'157,"-2"0"-67,-8 0-34,2 0-34,4-2 68,0 1-79,3 0-11,0-1 78,-1-1-55,0 1 10,-3 0-21,0 1 22,-3-1-45,-3 1 11,-3 0 0,-2 0-23,-2 1 57,0 0-34,-6 0 0,-1 0 0,-5 0-23,0 0 46,-1 0-23,0 0 0,0 1-46,0 0-43,-5 0 44,4 1 34,-2-1-34,3 0 45,4 0 22,0 0-55,4 0 33,2-1-23,0 0 68,2 0-45,3 0 0,0 0 0,4 0 11,0 0-11,1 0 0,0 0 34,1 0-45,1 0 11,0 0 0,2-1-34,-1 0 68,-1 0-34,-1 1 0,-1-1 22,-3 1-22,0 0 0,-3-1-11,0 1-11,-1 0-191,-1 0 146,-3 0-124,-5 1 113,1 0 78,-4 0-123,2 1 100,1-1-10,-2 1 33,3-1 0,1 0-23,0 1-22,2-2 45,1 1-22,1-1 0,1 1 22,1-1 0,2 0 0,1 0 22,2 0-22,3 0 45,-1 0-45,2 0 0,0 0 0,1 0 0,0 0 0,0 0 22,4-1 1,-2 0 33,0 0-45,-6 0 11,-3 1 79,-3 0-247,0-1-818,-3 1-3798,-1 0-930,-2 1 5692,0-1 0,3 1 0,1 0 0</inkml:trace>
  <inkml:trace contextRef="#ctx0" brushRef="#br0" timeOffset="-110967.73">13685 3995 11885,'0'0'0</inkml:trace>
  <inkml:trace contextRef="#ctx0" brushRef="#br0" timeOffset="-107140.73">14897 3650 19594,'16'-13'471,"-1"1"-371,2 10 12,1 0-22,3 0-68,1 0-4206,0 0 4184,-2 2 871,-1-2-871,-2 1 33,-3 0 1,-2 1-34,-2 0 22,-3-1 3382,-2 1-3404,-2-1 0,-2 1 0,0 0-404,0 0 91,-4-1 22,-1 0-12,-4 0-481,-14 1 672,6 0 67,-10 0 11,11 0 34,0 0 0,3 1 0,1 0-11,2 0 11,1 1-22,4-1 44,0-1-22,3 1-11,1-1-2466,-1 0-795,0 1 874,0-1-1837,0 1 4235,1-1 0,-1 1 0,1-1 0</inkml:trace>
  <inkml:trace contextRef="#ctx0" brushRef="#br0" timeOffset="-103264.73">15187 3517 19482,'14'-17'269,"-2"1"-135,-8 3 1,-1-9-124,-1 6 23,-1-5-23,-1 6 11,0 0 34,0 1-56,0-2 0,0 0 23,0 0-1,0-4-22,-1 4 11,0-2-11,0 9 0,0 0 0,0 3 11,0 2-11,1 1-11,-1 1 0,0 1-23,1 1-55,-1-1 44,1 1 23,-1 0 22,0 3 0,-1 0 0,0 4 0,0 6 0,-1 3-12,1 2-3357,0 0 3369,2-4-131,0 5 0,-1 2 142,1 3-21,-1-2 1,1 0 20,-1-2 135,0 1-79,1-1 0,0-3 34,0-2 3164,0-2-3164,1-2 497,1-3-441,2-2 236,2-2-225,1-2-101,3-1-11,3 0-56,1-2-67,2-2-696,0-1-581,-1-2-1155,-2 0-3786,-1 0 6285,-1 0 0,-5 3 0,-1 0 0</inkml:trace>
  <inkml:trace contextRef="#ctx0" brushRef="#br0" timeOffset="-100922.73">16399 3962 17902,'15'-8'415,"2"0"-236,2 5 101,2 0-78,2 0-57,-1 0 79,-1 0-22,2 1 11,-6 0-101,-2 0-56,-7 1-33,-5 1 100,-2 0-964,0-1-660,-1 0-1368,0-1-2744,0-1 5613,0-2 0,0 2 0,0-1 0</inkml:trace>
  <inkml:trace contextRef="#ctx0" brushRef="#br0" timeOffset="-99938.73">16733 3772 16927,'-11'29'549,"2"-2"-280,3-7-79,1 0 169,1 9-247,2-9-11,1 4 146,4-12 21,2-3 57,5-4-55,2-2-125,4-3-22,2-5-55,9-9 44,-14 2 0,-3-1 179,2-9 0,-3 0-10,0-7-125,-12-2-111,-5 22-45,-5 2 23,-2 2-46,-3 3-111,-2 1-2690,-5 10-1176,8 1 4000,-1 9 0,13-9 0,2-1 0</inkml:trace>
  <inkml:trace contextRef="#ctx0" brushRef="#br0" timeOffset="-98487.73">13975 3650 18866,'-17'18'451,"1"-1"1,0 0 0,0-1-329,5-4 1,0-1-563,-10 10 461,2-2 23,5-5 157,3-3-258,5-3-592,2-3-932,2-1-1053,2-3-2869,0-1 5580,1-2 1,-1 1-1,2-1 1</inkml:trace>
  <inkml:trace contextRef="#ctx0" brushRef="#br0" timeOffset="-98269.73">13819 3661 17420,'3'6'2689,"0"-3"-1680,-3-3-236,17 14-404,-4-6-257,1 2 0,1 0-67,5 2-34,0 0-44,4 2-426,-8-4-1099,1 2-1019,-11-4-2443,-3-1 5020,-4-2 0,1-3 0,-2 0 0</inkml:trace>
  <inkml:trace contextRef="#ctx0" brushRef="#br0" timeOffset="-97668.73">12473 3317 18798,'-13'18'160,"-1"1"1,1-1 0,1-2-127,-3 6-23,1-1-22,2-2-561,3-2-1041,3-3-2107,2-3 3720,2-4 0,1-4 0,1-2 0</inkml:trace>
  <inkml:trace contextRef="#ctx0" brushRef="#br0" timeOffset="-97512.73">12351 3395 17196,'4'5'2600,"23"9"-2074,-8-5-409,1 0 1,2 1-118,-5-1 0,-1-1-644,2 2 0,0 1 644,5 3 0,-1 1 0,0 0 0,3 2 0</inkml:trace>
  <inkml:trace contextRef="#ctx0" brushRef="#br0" timeOffset="-92555.73">10749 1459 14428,'6'13'-992,"2"-2"1,-5-11-1,1 0 1</inkml:trace>
  <inkml:trace contextRef="#ctx0" brushRef="#br0" timeOffset="-92273.73">11383 1571 12042,'0'0'0</inkml:trace>
  <inkml:trace contextRef="#ctx0" brushRef="#br0" timeOffset="41259.26">11461 8277 16311,'-28'-5'1759,"7"0"-1232,17 5-1,1-1-77,3 1 391,0-1-728,6 1 235,14 0-336,2 0 45,-5 0 0,2-1 135,4 1 0,0-1-102,-5 0 1,0 1-486,7-1 1,-2 0 440,7 1 30,-6 0-52,-4 0 21,-4 0-44,-5 0 23,-3 0 33,-4 0-56,-2 0 835,-1 0-1821,-1 0-546,-1-1-5191,-5 0 6723,-2 1 0,2-1 0,2 0 0</inkml:trace>
  <inkml:trace contextRef="#ctx0" brushRef="#br0" timeOffset="43628.27">5232 6431 11257,'15'3'-577,"-2"-2"0,-11-1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18:07.060"/>
    </inkml:context>
    <inkml:brush xml:id="br0">
      <inkml:brushProperty name="width" value="0.05292" units="cm"/>
      <inkml:brushProperty name="height" value="0.05292" units="cm"/>
      <inkml:brushProperty name="color" value="#0070C0"/>
    </inkml:brush>
  </inkml:definitions>
  <inkml:trace contextRef="#ctx0" brushRef="#br0">3292 5325 24575,'31'0'0,"0"0"0,0 0 0,0 0 0,1 0 0,-1 0 0,-2 0 0,-2 0 0,-2 0 0,0 0 0,1 0 0,0 0 0,0 0 0</inkml:trace>
  <inkml:trace contextRef="#ctx0" brushRef="#br0" timeOffset="1092">3237 5325 24575,'31'2'0,"-2"0"0,-4-2 0,4 0-1093,0 1 1,3 0 0,-1 0-1,-4 0 1,-1-1 0,3 0 769,-1 1 1,4 0 0,1 1 0,-1-1 0,-3 0 51,1 0 1,-3-1 0,0 0 270,5 1 0,1 0 0,-5 0 781,-6-1 0,-3 0-781,-1 0 0,4 0 0,-3 0 0,10-3 2471,2 3-2471,-8-2 0,1 1 444,6-1 0,1 1-444,-4 1 0,0-1 0,-5-1 0,1 0 0,-2 0 0,4 0 0,-1 0 0,-1 0 0,-1 1 139,-4-1 1,-2 1-140,2 1 0,-7-1 0,-5 0 0,-3 0 0,-2 1 0</inkml:trace>
  <inkml:trace contextRef="#ctx0" brushRef="#br0" timeOffset="34265">9365 2470 10861,'2'17'3276,"-1"0"-1065,-6-6-2121,-6 15 719,-1-7-674,1 0 0,1 0 495,-3 4-855,0-2 0,0 0-225,-1 0 450,1 0 0,0-1-90,1-2 0,1 0-809,6-3 179,5-14-2557,0-1 2882,0-6 0,-1-5 0,-1-1 0</inkml:trace>
  <inkml:trace contextRef="#ctx0" brushRef="#br0" timeOffset="34879">9332 2414 14009,'8'1'1979,"3"-6"-1349,-10 3-810,4-7-270,0 2 1169,1-9-89,0-1 0,-1 0-1800,0 1 1080,-3-5 720,-2 0 0,0-2-1215,-5 2 0,-2-1-1054,-1-6 1,-1 2 1523,-3-3 115,2 8-284,0 5 824,7 4-90,-12 1-450,14 1-630,-9 4 0,9-1 3747,-4 2-3567,0 15 920,4 3-470,-4 4 630,5 9-630,0-8 629,0 5-629,5-2 90,-4-9-3367,4 9 2173,0-9 1194,1 5-439,2-2 0,0 0 529,5 2-438,-5 1 1,0-1 347,3-4-179,-5-2 269,9-1 2345,-12-9-2255,16 9 938,-16-9-1118,12 4-1169,6-20 539,-11 12-1099,6-9 1,-2-1 818,-12 5 1,6-3 0,-10 6 0</inkml:trace>
  <inkml:trace contextRef="#ctx0" brushRef="#br0" timeOffset="40476">9309 2136 9062,'2'-11'1799,"-1"5"-180,-6-4-1799,-1 4 180,0 0 630,1-4-810,5 9 270,0-4-180,0 15 360,-5-8-91,4 18-268,-4-8 178,5 6 271,0 3-90,0-9-270,0 4 90,0-5 0,0 0 45,4 4 0,2 1-315,1 5 225,-2-4 0,1-2 225,4-3 179,-3-3-89,-1-2-90,4-1-810,-4-1 361,5-5 538,0 0 271,5-10-360,-8 7-270,2-11 0,-10 12 450,0-13-720,0 13 90,0-18-540,0-2 1350,0 2-90,0-6-1,0 15-359,0 5-360,0-9-180,-5 13 540,3-18-180,-7 17 0,7-16 90,-8 11-90,4-3 990,0 6-2609,-14 0 1709,16 4-270,-20 1 180,21 6 539,-12 5-539,14-5 0,-4 4 0,0-9 1350,4 19-1440,-4-1-450,5 4-45,0-4 1,0-2 1213,0-2-89,0 16-630,0-19-1079,5 14 1259,1-17 449,10 16-449,6-18 0,-8 4-629,11-6 449,-23-5 90,13 0 539,-8-5 91,9-1-1080,-9-5 855,6-1 0,-1-2-1754,-3-16 1573,1 8 1,1 0-225,-5-8 990,-1-1-2519,-10 9 1529,4 3-90,-9-2 90,3 10 90,1 0-90,-4 5 539,9-4 451,-9 4-900,9 0-1260,-9-4 1800,4 8-90,-5-2-630,4 4-540,-2 0 630,7 0 90,-8 0 540,4 0-1170,0 0 1080,-9 4-1080,13 3-719,-13 9 1618,9-4-898,-1 9-181,2-13-2557,5 21 2814,0-19 1,4 16-1,0-15 1</inkml:trace>
  <inkml:trace contextRef="#ctx0" brushRef="#br0" timeOffset="41181">10922 2459 11358,'11'0'719,"-1"0"-158,-10 0-291,0 0 37,0 5 1761,-10 1-1528,2 5-71,-13 5-245,10-2 1,0 0-45,-8 10-315,1 0 0,0-1-247,6-7 0,-1-1 382,-1 2 0,0 0-180,2-1 1,3-1 628,3-7-629,1 7-179,5-15-2918,0 0 2971,0-5 1,-4-1 0,-1-5 0</inkml:trace>
  <inkml:trace contextRef="#ctx0" brushRef="#br0" timeOffset="41702">10811 2125 11850,'5'-10'2699,"-1"8"-2340,-4-13 541,0 14-720,-5-4-450,4 5 180,-4 0 1080,5 0-1620,-5 15 990,-2-2-360,1 10-270,1 7 720,5-15-1,0 11-269,0-15-540,5 1 91,6-1 359,2-5-1,18-6 181,-16-7 0,0-2-180,1-1 0,-3-4 360,-5-9 0,-5-2-450,-5-2 0,-5 7 0,-2 4 0,-7 10 0,8 1-360,-12 5 0,18 0-450,-13 5-269,9-4-2198,-10 14 2927,8-13 0,-10 13 0,7-9 0</inkml:trace>
  <inkml:trace contextRef="#ctx0" brushRef="#br0" timeOffset="48360">10010 4818 24575,'5'1'0,"-1"-1"0,-3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4:04:49.243"/>
    </inkml:context>
    <inkml:brush xml:id="br0">
      <inkml:brushProperty name="width" value="0.09071" units="cm"/>
      <inkml:brushProperty name="height" value="0.09071" units="cm"/>
      <inkml:brushProperty name="color" value="#C00000"/>
    </inkml:brush>
  </inkml:definitions>
  <inkml:trace contextRef="#ctx0" brushRef="#br0">23660 3550 15034,'14'-8'444,"0"0"0,1 0 1,0-1-372,-2 1 0,0-1-416,3-1 0,1-1 466,1 0 0,0 1-50,0 0 0,0-1 185,-1 2 0,-1-1-236,-2 2 1,0 0 56,9-7 105,-4 3-151,-4 1-44,-3 2 11,-4 3 310,-1 1-1183,-3 1-1078,0 2-5040,3 1 6991,0 2 0,-2-1 0,-1 2 0</inkml:trace>
  <inkml:trace contextRef="#ctx0" brushRef="#br0" timeOffset="964">26829 3683 15471,'12'-14'272,"0"0"1,5-3-1,2 1-244,0 2 0,2-1-21,-2 2 1,2-1 0,-2 3-807,-2 0 1,-1 1 792,4-3 1,-1 2 182,-2 0-1308,-5 5-1251,-5 3-823,-4 3 3205,-2 4 0,-1-3 0,0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2:07.673"/>
    </inkml:context>
    <inkml:brush xml:id="br0">
      <inkml:brushProperty name="width" value="0.05292" units="cm"/>
      <inkml:brushProperty name="height" value="0.05292" units="cm"/>
      <inkml:brushProperty name="color" value="#0070C0"/>
    </inkml:brush>
  </inkml:definitions>
  <inkml:trace contextRef="#ctx0" brushRef="#br0">957 1903 8792,'2'11'-720,"-1"-5"720,-1-1 0,0-5 630,0 5-630,5-4 90,-4 4 0,4-5-540,-5 0 1979,0 5-899,0-4-810,5 4 0,-3-5 1979,3 0-2069,-5 0 360,5 0-90,-4-5 90,9-1-90,-4-5-45,6 0 0,2 1 45,1-4 270,5-1 0,1-1-819,-9 5 0,1-1 9,12-5 1,3 0 72,-7 0 0,0 1 1,1 4-1,-1 1 0,-7 0 1,1 1-1</inkml:trace>
  <inkml:trace contextRef="#ctx0" brushRef="#br0" timeOffset="1780">3670 1992 8522,'2'6'1259,"0"-1"1350,-2-5-1800,5 0-809,-4 0 180,9-5 315,2-5 0,2-1-585,3-1 0,2-1-720,0-1 1,2-1-1,0 1 341,5-2 1,0 2 0,-4 0 0,-2 1 0,-5 5 0,0 0 0</inkml:trace>
  <inkml:trace contextRef="#ctx0" brushRef="#br0" timeOffset="3175">6540 1936 10321,'2'19'90,"-1"0"1709,-1-17-1709,0 3 630,0-5-451,5-5-179,1 3 180,6-7-270,4-3-270,1 0-630,0 1 1,3-3 0,0 3 721,1 3 0,-1 0 0,1-3 1,1-2-1,-2 1 0,-2 4 0,0-1 1</inkml:trace>
  <inkml:trace contextRef="#ctx0" brushRef="#br0" timeOffset="4532">10288 1858 8972,'4'5'809,"-1"-4"-89,-3 9-90,0-8 629,5 7-629,-4-7-810,19 3-180,-16-5 210,12-4 0,10-2 0,-4 1-839,6-4 581,-4 1 1,5-1 0,-4 0 0,-8 3-1,-2 0 1,5-2 0,-1 0 0</inkml:trace>
  <inkml:trace contextRef="#ctx0" brushRef="#br0" timeOffset="15072">13325 7055 11400,'4'-6'2429,"-6"-4"-2249,-4 9 180,0-4-180,1 5 449,10 5-359,1-4 540,15 9-361,6-7 1,4 0-360,0 2 0,0 1-283,-8-4 1,0 0 0,0 0 282,0 2 0,-1-1 0,0 0-90,-1-2 0,0-1 0,10 5 0,-1 0 0,1-4-1182,-2 4 1182,-22-5-90,-1 0-89,4 0-991,-9 0-2107,4-5 1517,-5 4 1886,0-9 1,-4 9-1,-1-4 1</inkml:trace>
  <inkml:trace contextRef="#ctx0" brushRef="#br0" timeOffset="15749">9865 6999 9781,'-15'6'3276,"2"-1"-1874,13-5-1132,0 0 719,5 0-719,-4 0 0,19-5 59,3 3 1,5 1 0,-1-2-240,-4 0 0,-1-1 0,2 0-148,4 0 1,2 0 0,2 0-1,1 0 166,-3 0 0,2-1 0,1 1 0,-3-1 0,-2 1-1201,1-1 1,-3 1 0,1-1 1030,-2 2 0,3 0 0,-1 0 1,-1 0-1,-4 0 62,1 0 0,-3 1 127,1 2 0,-1-1-307,1-1 0,-2-1-225,-2 3 0,-2 0 136,-2 0-991,2 0 901,-14 0-302,4 0-59,-5 0 369,5-5-1268,-4 4 1660,4-4 1,-9 0 0,0-1-1</inkml:trace>
  <inkml:trace contextRef="#ctx0" brushRef="#br0" timeOffset="17021">9131 4117 9781,'-11'-11'3276,"2"5"-3134,9 1 128,0 5 540,0-5-720,0 4 0,5-4-270,2 5 180,4 0 270,5 0-180,6-5-90,-3 4-90,-2-4 0,2 0 0,6 3-131,-9-2 1,1-1 310,10 3 89,-9-2 1,2-2-180,4 3 0,3 0-270,-1 0 1,1 0-1370,-2-2 1,0 0 1623,-9 4 1,0 1 328,8-3 1,-1 1-1286,5 2 1061,-4 0 0,0 0 90,-5-2 0,-1-1-90,8 2-68,2-2 0,1 1 113,-13 2 0,0 0 616,14-2 0,-2-1-661,-2 2 1147,-9-4 1,-3 0-1328,-7 4-3187,-2-9 2755,-5 8 1,-3-3 0,0 5 0</inkml:trace>
  <inkml:trace contextRef="#ctx0" brushRef="#br0" timeOffset="18129">13313 6943 11041,'-24'-6'1979,"10"2"-1350,4 4-89,5 0-180,4 0-270,-4 0-180,5 0 809,20 0-539,-5 0-1561,10 0 0,2 0 1471,-11 0 0,0 0 179,8 0 1,4 0 0,3 0-484,-7-1 1,3 0 0,2 0 0,-1 0 0,0 0 0,-2 1 258,1-1 0,-2 1 0,1 0 0,4-1-168,-4 0 1,4 0 0,3 0 0,0-1 0,1 1 0,-3-1 0,-3 1 0,-4 0 122,1 1 0,-5 0 0,4-1-116,0 0 0,4-1 1,3 0-1,2 0 1,0 0-1,-3 0 1,-2 0-1,-6 0 161,6 1 0,0 0-45,-1-1 0,6-2 0,1 0 0,-4 1 0,-9 1-90,-6 1 147,0-4 1,1 0-2846,-4-1 899,-1 0 348,-6-4 1541,-5 8 0,-1-3 0,1 5 0</inkml:trace>
  <inkml:trace contextRef="#ctx0" brushRef="#br0" timeOffset="18988">13903 6788 13379,'5'6'2069,"0"-1"-1529,-5-5-3817,0 0 2904,0-5 1,-5 4-1,0-4 1</inkml:trace>
  <inkml:trace contextRef="#ctx0" brushRef="#br0" timeOffset="25498">1123 1992 10951,'3'6'3276,"-6"-6"-1695,2-1-1671,-4-4 180,5 5-1183,0 0 1,0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3:30.311"/>
    </inkml:context>
    <inkml:brush xml:id="br0">
      <inkml:brushProperty name="width" value="0.05292" units="cm"/>
      <inkml:brushProperty name="height" value="0.05292" units="cm"/>
      <inkml:brushProperty name="color" value="#0070C0"/>
    </inkml:brush>
  </inkml:definitions>
  <inkml:trace contextRef="#ctx0" brushRef="#br0">1557 6943 10141,'-17'-15'1092,"0"0"0,1-3 0,5 6 1299,11 11-2661,0-4 360,0 15 135,5 9 0,0 4 584,-2 6-1482,2-3 1,3 6-1,1 2 1,-2-5 672,1 2 0,-1-2-609,0-6 0,0 3 0,0-1 0,0-3 609,1 2 0,0-1 30,-3-2 0,1 1 0,-1-2-726,1-1 0,0-1 606,0 12 0,-1-3-1439,5-11 0,-8-9-1748,3-17 3029,-10 6 0,0-21 0,-3 13 0</inkml:trace>
  <inkml:trace contextRef="#ctx0" brushRef="#br0" timeOffset="808">1468 6988 10591,'-3'-11'450,"-4"5"1529,-4-14-1440,-2 11-539,2-7 90,6 11 0,5 0 270,0 4-90,0-9-90,5 4-180,1 0 809,15-14-269,-7 11-495,8-8 0,2-2-495,-2 5 315,-2 1 0,5-3 0,2-1 0,-2 2-936,-1 1 1,-1 2-1,1-2 1071,-4 2 0,0-1 0,1 0 0,-2 1 60,5-2 0,-1 1 0,-4 4 30,1 2-90,-1-4 0,-1 2 90,-4 6-180,6-7 450,-19 10 180,4 0-360,-5 0-900,5 0 1619,-4 0 2377,9 5-2710,-9 2-1016,4 4 450,0 0 90,-4 0-90,9-5 90,-8 4 630,7 6-630,-7-2 0,2 1 0,2 1 90,0 2-180,5 4-180,-3-6 0,0-1 90,5 0 45,-6 3 0,2 0 495,7 0-360,-4 10-90,4-11 45,-8-2 0,0 1 224,3-4 1,1 1-765,0 11 1,-1 0 584,7 2-90,-9-5 0,-3-1 90,-5-7 0,1 5 0,1 0-180,-3-3 0,0 16 180,-5-14-90,4 0 90,-9 0 0,-2 4 44,2-8 1,-2 2-90,3-1 0,0 2-1212,-7 5 1,1 0 1166,1 3 135,-1-3 0,-1 0-505,2-3 0,-1-1 325,-4 5 0,-1 1 90,0-1 0,0 0-732,3-4 0,0-1 731,4-1 1,-1 0 0,-4 1 0,-1-2 0,6-5 0,0 0 45,-6 9 0,1-2 90,0-9 0,5 5 0,0-1-90,5-5 1740,-12 5-1830,18-7 1053,-7-1-1053,7-2 2014,-3 3-3093,5-10 449,0 3-2248,0-7 2878,-5 2 0,6-9 0,-3-1 0</inkml:trace>
  <inkml:trace contextRef="#ctx0" brushRef="#br0" timeOffset="1996">1713 7077 10861,'4'0'1709,"-1"0"-990,-3 0-359,4 0-90,-2 5 180,3 1-810,-5 5 720,0 0-360,0 1 90,5-1 0,-4 5-450,4 1 360,-5 0-450,0-6 900,5-1-450,-4-8-90,9 3 450,-9-5-630,9-5-90,1-7 540,7 0-450,-1-4 720,4-5-450,-13 7 0,6-12-90,-12 14 180,3 1-270,-5 6 180,0 5 180,0 15-360,0-7-1843,0 9 1843,0-12 450,0-5-270,5 0-2609,1-5 1350,0 3 1259,-1-3 0,-8 5 0,-1 0 0</inkml:trace>
  <inkml:trace contextRef="#ctx0" brushRef="#br0" timeOffset="2164">1857 6943 12750,'4'-4'449,"0"2"181,1 2-630,1 6-270,5 11-3007,5 0 3062,-3-5 0,-6 3 0,-6-9 0</inkml:trace>
  <inkml:trace contextRef="#ctx0" brushRef="#br0" timeOffset="2297">1869 7021 11400,'4'-5'-629,"-1"-6"-1,-3-1 630,5-14 0,-2 12 0,4-7 0</inkml:trace>
  <inkml:trace contextRef="#ctx0" brushRef="#br0" timeOffset="3586">1590 2259 12030,'4'-10'990,"-1"2"-990,-8-3 629,3 11-449,-12 16-360,11-2 315,-2 4 0,0 0-315,5-3 90,0 3 0,0-1 90,0-3 135,2 6 0,1 1-135,3-5 270,1 15-90,3-20-90,-9 0 269,12-4 1,4-3-629,-6-3 448,6 0 1,2-3 0,-2-14-1385,0 4 1745,0-9-1,4 3 1,-8-4-720,0 9 0,0-1 540,0-9-180,-2 0-90,-1 7-540,-9 5 450,4 0-90,-5 5 540,0 1-540,0 5-540,-5 5 990,-1 6-630,-5 6 1476,4 1-1296,3-2-630,4-5 1080,0-5-450,4-6 180,-2-1-450,8-4 360,-4 0 90,0 4-90,4-4 0,-4 0 0,0 3-1079,9-3 629,-7 5-989,8-4 269,-10 2-1708,4-8 2878,-4 9 0,-3-4 0,-2 5 0</inkml:trace>
  <inkml:trace contextRef="#ctx0" brushRef="#br0" timeOffset="3808">1902 2159 10951,'-7'-26'3276,"-1"11"-2954,2-11-232,1 20 269,5 11-538,0 2 358,6 10 1,3 2-539,-1 2-248,3-5 1,0 0-564,0 0 451,-5-5-364,4-5-87,-9 4 1170,4-9 0,-8 9 0,-2-3 0</inkml:trace>
  <inkml:trace contextRef="#ctx0" brushRef="#br0" timeOffset="4013">1869 2214 12120,'4'-11'1349,"4"0"-1349,-2 5 90,0-4-90,14-6 0,-6 2-1169,1-4 0,2 0 1169,7 3 0,-6-6 0,-6 17 0</inkml:trace>
  <inkml:trace contextRef="#ctx0" brushRef="#br0" timeOffset="5373">1724 6509 10141,'4'7'1080,"-1"-2"-1080,-3 0 539,0-4-359,0 9-90,0-9 180,5 19-180,1-17 360,0 27-450,4-21-270,-9 12 0,9-10-833,-9-5 1103,4 4-2788,-5-4 1439,0 0 1349,0-1 0,-3-5 0,-1 0 0</inkml:trace>
  <inkml:trace contextRef="#ctx0" brushRef="#br0" timeOffset="5829">1691 6487 11760,'3'-6'450,"0"1"-270,-3 5 270,0 5-450,0-4 270,0 9-91,0-9 451,0 15 0,0 3-540,0-7-270,0 11 0,0 0 90,0-9 989,0 12 1,0-14-1530,0 4-179,-5-10 809,4-6-90,-4-6 360,0-15 269,4 12-629,-4-15 450,5 16 899,0-13-1169,0 14-449,5-13-181,1 8 540,5-1 90,5 3-540,2 10-270,-1 0-359,-1 0 0,-5 0-1794,1 0 2873,-1 5 0,-8-3 0,-2 3 0</inkml:trace>
  <inkml:trace contextRef="#ctx0" brushRef="#br0" timeOffset="6684">2425 7266 13649,'5'0'1889,"-1"0"-360,-4 0-1439,0 5 630,0-4-630,0 4 359,0-5-89,5 0-360,-4 0 90,4 0-840,-5 0 1,0 0 0</inkml:trace>
  <inkml:trace contextRef="#ctx0" brushRef="#br0" timeOffset="7728">1613 2648 8882,'3'0'1349,"0"0"-1169,2-5 450,1-1-1,0 0 541,4-9-1080,7-2 179,1-7-256,-7 13 1,0 0 480,3-5 1,-1 1-315,5-5 90,-2 0 0,0-2-1152,-4 10 0,0-1 927,1-3 0,1 0 135,0 2 0,0 1-180,-3 1 0,1 1 180,2-1 0,-1 1-617,5-5 707,-3 6 0,1-1-90,-1-2-180,0 0 0,1 0-360,6-5-809,-3 1 629,-3 1-187,-11 10-2241,-5 1 3431,0 5 1,-4 0 0,0 0 0</inkml:trace>
  <inkml:trace contextRef="#ctx0" brushRef="#br0" timeOffset="9932">1946 1847 8162,'11'0'1080,"-3"0"-451,-8-5 1,0 4-630,0-4-540,0 5 540,-5 0 90,-1 5-539,-5-4 718,-5 9-269,-2-4 0,6 0 540,-8 4-1080,18-9 450,-13 9 90,8-8 990,-9 7-450,9-2-1080,-8-1-450,4 4 451,-2-4 539,-8 5 0,14-5 0,-13 4 0,13-4 539,-14 5-539,8 0-539,2-4 539,1 3 449,-1-4-449,3 5-359,-6 0 359,7-5 0,-4 4 539,5-4-89,-4 5-990,4-4 1080,0 7 90,-4-11-1170,8 12 0,-7-9 540,7 5-449,-8 0 449,4 5 539,0-3-539,1 3 0,5-10-539,0-1 539,0 0 539,-5 1-539,4 0-539,-4 9 629,0-13-90,4 13 0,-4-14 449,5 9-449,0-8 630,0 7-630,-5-7 0,3 8 0,-2-4-450,-1 10-179,3-9 629,-3 13 539,5-12-539,0 8-449,0 5 359,0-8 90,0 8 539,0 10 1,0-15-810,2 9 0,1 1-269,4 0 539,-2-7 0,1 0 45,-1 0 0,1-1 494,5 7-44,-8-9 0,0 0-1395,7 6 720,-4 1 2699,6-1-2159,-6-10-540,-1-2 450,0-15-270,-4 4-270,9-9 450,1-6-180,-4 2 0,13-7-180,-7 5 180,4 4 0,-4 2 0,0-1 90,1-1 89,-1 2 1,0-1-90,4-12-700,1 5 610,3-3-90,-4 0 90,5 7-45,-8-1 0,0-1-90,2 2 0,1 0 90,-4 1 0,-1 1 45,7-4 0,-2 1 270,-3-2-270,7 0-180,-5-4-57,-4 8 237,9-8-180,-8 9-57,-2-4 237,-1 5 90,1-15-360,1 11 540,-3-3 0,-1 0 89,3-1-808,-5-8 539,4 5-90,-9 5 1025,9-4-1205,-4 3-90,0 1 958,4-9-328,-3 12-270,-1-7-720,4 0 720,-4 8 631,5-8-361,0 5-180,0-2-270,-4 1-360,-3 1 720,-4 5-360,0 0-90,0 5 90,0-4 90,0 8-180,-5-8 0,-1 4 360,0 0 0,-9-9-270,8 13 225,-5-8 0,-2 0-675,-10 8 540,1-8-270,0 11 1,0 3-811,0 2 288,5-1 0,-1 1 792,-7 10 0,9-4 0,-8 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2:45.174"/>
    </inkml:context>
    <inkml:brush xml:id="br0">
      <inkml:brushProperty name="width" value="0.05292" units="cm"/>
      <inkml:brushProperty name="height" value="0.05292" units="cm"/>
      <inkml:brushProperty name="color" value="#0070C0"/>
    </inkml:brush>
  </inkml:definitions>
  <inkml:trace contextRef="#ctx0" brushRef="#br0">1346 7567 10321,'-3'0'540,"-5"0"-360,7 0-450,-4 0 720,5 0-450,0 5-90,0-4 539,0 4-359,0 0 810,0 1-720,0 5-90,0 0 180,0-5-540,0 4 450,0-4 629,0 10 405,2 2 1,1 2-855,3 7-426,-3-3 0,0-1-384,7 0 270,-7 0 0,0 1 540,3-3 0,-1 0-315,-1 5 0,-1-1-315,2-5 0,0-2-569,-2-1 0,0-2 299,3 9 585,2-3 0,-1 0 495,-5 0-382,6-3 1,-1 0-159,-6-6-1080,4-1 1350,-5-1 599,0-9-1768,0 4 1327,0-5-3705,0-5 1623,0-1 1654,0-5 0,-2 0 0,-1 0 0</inkml:trace>
  <inkml:trace contextRef="#ctx0" brushRef="#br0" timeOffset="1045">1290 7522 10591,'-9'-6'1619,"1"-4"-989,3 9-630,4-4-90,-4 5 719,5 0-629,5-5 1170,1-1-811,10-5-538,-4-1 89,15-4 90,-13 8 0,0-1 0,11-8 179,-4 5 1,7-2 0,0 1 0,-5 1-569,-3 2 0,0 0 434,4-1 0,6-3 0,-1 0 0,-4 3-180,-1 1 0,-2 2 180,-2 0 0,1-1-726,0 0 1,1 0-1,-3 1 816,-5 1 0,0 0-684,12-2 1,5-3 0,-6 3 548,1-5 76,3 3 0,-2 1 284,-14 4 114,-2 1-1284,-6 5 2638,0 0-1738,-4 0 89,9 5 451,-9-4 1767,9 9-2847,-9-4 1414,9 5-424,-9-5-180,9 14-810,-8-16 450,7 16 180,-2-9-90,-1 1 0,4 4 90,-9 0-180,9 2 90,-4 9 0,5-4 0,-4-1 269,2 6 1,1 0-360,-1-2 0,-1 3 0,0-1 90,7-1 315,-9-4 0,1 2-2011,1-1 0,1 1 1471,0 0 0,-2 0 135,-4-5 0,0-3-168,7 6-12,-4 4 180,1-4 90,2 0-45,-5-5 0,-1-1-45,3 0 0,-1 3 0,0 0-90,-4-1 180,4-2 3186,-5-2-2838,0-14-322,0 9-386,0-4 180,-5 5 180,4-4-90,-14 3-180,7-4 180,-8 5 0,0 0 0,4 0 0,-9 0 0,8-5-90,-13 9 45,12-6 0,0 0 90,-1-3 0,0 1-45,-2 6 0,2-1 180,-8 0-3457,1 6 3162,5-2 115,-5-5-1269,9-1 0,-1 1 1269,-6 7-236,5-7 1,-1 1 235,-1 9 45,4-10 0,-1 0 45,-10 7-90,2 3-681,1-2 1,1-2 770,2-4-45,2 5 0,1-2 998,6-10-1043,7 1 1968,-8-2-1878,9-5 560,-4 5-740,5-4 3220,-5 4-3040,4-5 701,-4 0-2231,5 0 1261,-5-5-541,4 4 450,-4-4-1079,5 5 1349,-5-5 0,-4 3 0,-6-3 0</inkml:trace>
  <inkml:trace contextRef="#ctx0" brushRef="#br0" timeOffset="2379">1390 8056 8522,'3'-6'1259,"0"1"-1169,-3 5 180,0 0 0,0 5 540,0-4-631,0 4 721,5 0 2376,6 11-3854,6 8 983,-6-8 0,1 1-135,5 7-45,-6-9 0,-1 1-675,2 2 630,-3-2 0,-1 0-540,3 8 674,-3-8 1,0 0 225,4 7-630,-4-6 0,0-1 450,4 2-360,-1 8 0,-5-19 450,-1 8-450,0-13 360,-4 2-720,4 1 0,-5-3 90,0 3 990,0-5-720,5 0 90,-4-5-90,9-2 90,-9 1 359,9-4-449,-3 9 0,-1-9-1561,13-5 0,1-1 1651,-6-1-60,3 1 0,5-3 0,-5 3-30,-2 1 0,3-3 0,0 1 90,-5 3-90,1 3 0,-1 1 0,-1-1-450,-1 5-89,-1 1-91,-9 5-359,4 0 169,-5 0 1,-3 5 0,-1 1 0</inkml:trace>
  <inkml:trace contextRef="#ctx0" brushRef="#br0" timeOffset="5192">1590 7834 7623,'10'0'269,"-2"0"-269,-8 0 3276,0 0-2954,-5 0-412,4 0 90,-4 0 0,5 5 180,0-4-180,0 4-539,0 0 539,0-4 90,0 4 359,0 0-449,0-4 90,0 9 0,0-4-90,0 5 0,0 0 0,0 6-90,5-5-90,-4 4 270,9-5-90,-9 0 90,9 0-3367,-4 0 3252,0-4 25,4-2 0,-8-5 90,7 0-90,-7-5 0,8 3-180,-4-7 450,5-3-270,-5 5 3276,4-13-3340,-9 13-206,4-4 91,-5-4 179,0 12 0,0-11 179,0 7-269,0-9 270,-5 4-180,4-4-90,-9 5 270,4 0-180,-5 4-180,0 2 90,4 5 90,3 0 180,-1 0-1979,-2 5-90,1 2 1889,-4-1 0,6-1 0,-4-5 0</inkml:trace>
  <inkml:trace contextRef="#ctx0" brushRef="#br0" timeOffset="5719">1880 7667 5492,'4'-6'1529,"-1"1"266,-3 5-1885,0 0 671,0 5-222,0-4-54,0 9-1114,0-4 2238,0 5-1429,0 0 360,0-5-720,5 9 720,-4-12-720,9 11 630,-9-12 180,9 8-900,-3-9 630,-1 4 0,4-5-90,-9-5-360,4-1 540,-5-1-181,5-2-89,-4-3 270,4 5 0,-5-8-90,-5 9-180,4-5-90,-9 5-540,4 1-899,-6 5 1529,-4 0 0,6 5 0,-4 1 0</inkml:trace>
  <inkml:trace contextRef="#ctx0" brushRef="#br0" timeOffset="6097">1735 7978 8792,'9'0'1439,"-5"-5"-1169,1 4 0,-5-9 180,0 9 179,0-9-539,0 9-90,0-9 0,0 4 90,0-5-90,0-5 90,5-2-180,1-9 270,10 4-270,-3-5 90,3 11 180,-5 6 0,0 1 0,0 9-360,1-9-90,-6 9 0,-1-9 540,0 9-450,-4-4-360,4 0-539,0 3 1079,-4-2 0,1-1 0,-6-2 0</inkml:trace>
  <inkml:trace contextRef="#ctx0" brushRef="#br0" timeOffset="6858">1691 7845 7892,'3'0'630,"0"0"-450,2 0-360,-4 0 630,4 0-360,-5-5 0,5 4 989,2-4-989,-1 5 360,-1 0-270,-5 0 809,5-5 1,-4 3-181,4-7-89,-5 7-91,0-8-719,0 4 270,0-5-539,0 5 1078,0-4-719,-5 4 180,4-5 0,-9 0 0,8-5-90,-7 3 0,2-3-720,-4 0 1889,5 4-1798,-4 1 359,9 1-1709,-4 8-990,0-2 1440,4 4 1439,-4 0 0,2 0 0,-1 0 0</inkml:trace>
  <inkml:trace contextRef="#ctx0" brushRef="#br0" timeOffset="7378">1568 7722 11131,'4'-12'2428,"-2"-3"-2698,3 9 630,-3-5-180,8-5-450,-4 3 270,0-3 0,14 0 270,-12 4-270,14-4-360,-1 0-269,-8 3 629,1 3 0,-2-1 0,-7 4 0,1-3 0</inkml:trace>
  <inkml:trace contextRef="#ctx0" brushRef="#br0" timeOffset="7844">1635 7645 9422,'-3'-25'3058,"1"0"-2878,2 24-450,0-9 1079,30 4-898,-18 0 178,19 1 451,-1 5-810,-19-5-540,8 4 1,-2 0 809,-9-4 0,-1 5 0,-11 0 0</inkml:trace>
  <inkml:trace contextRef="#ctx0" brushRef="#br0" timeOffset="8039">1657 7667 9062,'1'-6'0,"-2"1"0</inkml:trace>
  <inkml:trace contextRef="#ctx0" brushRef="#br0" timeOffset="8673">1668 7622 8882,'4'0'3276,"-1"-5"-2594,-3 4 217,-5-9-449,4 4-540,-4-5 450,5-5-180,-5 8 0,3-11-1,2 3 1,0-1-989,7-10 1258,-4 8 1,0 1-1169,2 2 719,5 10 0,-11 1 0,8 5 0</inkml:trace>
  <inkml:trace contextRef="#ctx0" brushRef="#br0" timeOffset="9974">1590 7478 8162,'4'0'2249,"-11"0"-2159,4 0-270,-7 0 720,5 5 179,-1-4-988,0 9 358,1-4 271,5 10-270,5-4-809,1-1 719,5-1 180,1-8 89,-1-2 1,-5-2-270,4-8 0,-9 9 0,9-9 0,-9 4-180,4 0 0,-5-4 180,0 4 180,0 0-270,0-4-90,0 4 1,0-1 358,0 2 361,-5 1-630,-1 2-90,0-3-90,-4 5 360,9 0 90,-4 0-270,5 0-1169,-5 5 450,3-3 809,-7 7 0,5-7 0,-5 3 0</inkml:trace>
  <inkml:trace contextRef="#ctx0" brushRef="#br0" timeOffset="10445">1624 7567 8162,'3'0'3276,"0"5"-2864,2 1-232,1 0-90,1 4 90,2-4-270,-7 0 360,8 9-1439,-9-8 449,4 5 720,-5-7 0,2-5 0,0 0 0</inkml:trace>
  <inkml:trace contextRef="#ctx0" brushRef="#br0" timeOffset="15023">1735 2570 10861,'4'5'1979,"4"-4"-1440,-7 4-179,4-5 2878,-5 0-3238,0-5 90,0 4 0,10-14 0,-8 8 270,18-14 0,-1-2 0,0-1-360,-8 12 0,1-1 0,7-10 0,-2 0 89,-2 7 1,-8 9-90,10-8 90,-11 9-90,-1 0 0,-5 1 0,0 0 0,0 4 0,5-4-359,-4 5-91,4-5-1619,-5 4 1170,0-4 79,0 5 1,-4 0 0,0 0 0</inkml:trace>
  <inkml:trace contextRef="#ctx0" brushRef="#br0" timeOffset="15821">2614 2570 11041,'-1'11'989,"1"-4"-179,0-2 1798,0-5-2158,5 0 989,6-15-720,2 6 1,1-1-855,-4-3 0,0-2 285,7-1 0,4-1 0,-3 3 30,1-4-180,1 0 0,0 2 90,-8 10-180,-1-6 90,0 6 360,-5-4-270,4 9-90,-9-4 90,4 5-1170,-5-5 1,0 4-1440,0-4 1699,0 5 1,-5 0 0,-1 0 0</inkml:trace>
  <inkml:trace contextRef="#ctx0" brushRef="#br0" timeOffset="16489">3359 2526 11850,'1'6'2879,"0"-1"-1980,-1-5-449,5 0-180,-4 0 269,9-5-359,-9 4 1259,9-14-1349,1 7 90,2-3 270,8-3-270,-14 11 0,6-6 0,-1-2-90,-3 4 269,8-3 1,2-1-360,-4-2 0,11 2-270,-5-4-269,-7 3-2738,7 0 1337,-15 2-219,-1 10 2159,-5 0 0,-7 0 0,0 0 0</inkml:trace>
  <inkml:trace contextRef="#ctx0" brushRef="#br0" timeOffset="19493">1068 2325 12660,'-4'7'2159,"1"-2"-1980,3-5 811,0 0-1170,15-10-180,3-3 450,-4 5 0,1-1-90,7-2-360,-1 1-449,-13 9-361,7-9-1348,-9 9 1438,0-4 1080,-1 5 0,-7 0 0,-1 0 0</inkml:trace>
  <inkml:trace contextRef="#ctx0" brushRef="#br0" timeOffset="19734">1112 2303 9332,'3'18'3276,"-1"-7"-2685,-2-1-321,0-4 90,5 10-45,-3-1 0,2 2-360,1-2 0,1 1 135,-3 3 0,0 0-90,2 3-450,0-1-1979,-4-13 2429,4 2 0,-7-15 0,0-1 0</inkml:trace>
  <inkml:trace contextRef="#ctx0" brushRef="#br0" timeOffset="20769">1157 2348 9512,'7'-11'2788,"1"-1"-2428,4 6 179,-6-4-898,14-1 449,-12-1 224,5 1 1,0 1-45,-5-3-180,7 2-90,-14 6 90,4 0-90,-10-6 0,-1-1-270,0 1 270,-4 6 0,8 5 90,-8 0-90,9 0 90,-9 5-90,9 1 270,-4 5-270,5 0-270,0 5 90,0-3 270,0 3 270,5 5-360,-4-8 135,4 5 0,0 0-135,1-3-45,0 0 0,0 1 405,5 1-181,-5-4-89,-1-3 900,-5-5-810,0-4-360,0 4 180,0-15 180,5-12-180,-4 7 180,8-6 0,2 2-540,-2 14 360,6-2 0,1 4 0,-3 16 0,8-1 0,-14 3 180,3-9 90,-9 5-540,9 0 270,-9-4-540,4-3 270,-5-4-3007,0 0 1337,0-4 1400,0 2 1,0-8 539,0 4 90,0 0 90,5-4-1,-4 9 271,4-4 360,-5 5 2158,0 0-3058,5-5 540,1 4-360,5-9 0,-4 9-180,-2-4-90,0 0 270,1-1 450,5-6 89,-5 1-539,-1 0 180,-5 0-270,0 5-180,0-4 270,0 9 0,0-9-270,0 9 270,0-4 0,-5 10-450,4-4 360,-9 9 0,9-4 180,-4 5-180,5-5 0,0 4 90,0 1-90,0 2 180,0 8-180,0-14 90,5 8-90,1-9-1169,5 0-2108,5-11 3084,2-2 0,-9-9 1,-2 5-1</inkml:trace>
  <inkml:trace contextRef="#ctx0" brushRef="#br0" timeOffset="21063">1535 2292 9242,'-3'-12'3276,"1"2"-2595,2 5-1040,0 4 718,0-4 1,0 5-270,5 0 0,1 5 0,5-4 90,5 9-360,-8-4-90,11 10 540,-11-9-270,3 13 90,-1-12 0,-9 8 270,4-10 90,-5 4 179,0-9 91,0 4-900,0-5 360,0-5-180,0-21-1260,-5 0 900,5 9 1,-1 1-990,-4-5 629,5 10-809,0-1 1529,0 6 0,-3 1 0,0 5 0</inkml:trace>
  <inkml:trace contextRef="#ctx0" brushRef="#br0" timeOffset="21564">1657 2270 9512,'4'5'539,"-1"-4"1,2 4 1079,-4 0-1529,4-4 899,0 4-1168,-4-5 268,4 0 631,5-5-810,-3-1 0,5-5 540,-3 0-90,-7-5-270,3 3-90,-5 2 0,0 1 180,0 9-180,0-4-90,0 5-90,0-5 0,0 4 0,-5-4 360,3 5-270,-2 5 90,4-4 180,0 4 0,-5 15-360,3-15 180,0 12 0,-1 0 90,3-8 90,0 12 359,0-5-89,5-3-360,-3 3 180,12-10-360,-11-1-270,22-10 180,-21-1-3097,20-6 3062,-21 6 0,4-4 0,-11 4 0</inkml:trace>
  <inkml:trace contextRef="#ctx0" brushRef="#br0" timeOffset="24556">1857 6910 8522,'4'6'0,"0"-1"720,-4-5 179,0 0-1349,0 5 990,0-4-450,0 4-742,0-5 0,-4 0 0,0 0 0</inkml:trace>
  <inkml:trace contextRef="#ctx0" brushRef="#br0" timeOffset="29774">2614 2270 9871,'5'-6'3059,"0"1"-1980,-5 0-989,0 3-360,0-2 450,0-1-90,0 3 180,0-3-45,4 23 0,2 9-875,-4-11 695,3 9 0,0 1 45,0-10 0,-3-9 360,12 13-360,-11-18 0,12 8 89,-14-10-448,9-5 269,-4-1 0,0 0-90,4-4 649,-4-1-469,1-6 0,3-1-180,-4-8 0,0 13 45,-1-3 0,0 1-45,-4 1 180,4-2-180,-5 6 180,0 9-90,5 6 180,-4 2-270,9 10 0,-9-6 90,4 0 90,0 0 0,2 0-90,4 0-180,-5 0 90,4 0 90,-9-4 270,4 3-180,0-9 0,-4 9-90,4-9 0,-5 9 90,0-9 0,-5 4-90,4-5-180,-9 0-180,4 0-449,-5 0-1620,0 0 2429,-6-5 0,5-1 0,-4-5 0</inkml:trace>
  <inkml:trace contextRef="#ctx0" brushRef="#br0" timeOffset="29955">2614 2181 11760,'-1'-11'1350,"1"4"-721,0 3-1169,0 4-1528,5 0 2068,6 0 0,-3 0 0,2 0 0</inkml:trace>
  <inkml:trace contextRef="#ctx0" brushRef="#br0" timeOffset="30638">3426 2225 11850,'1'-6'2069,"5"1"-1799,-5 0 90,4-1-270,-5 0 179,0-4-89,0 9-449,-5-9 179,4 9 269,-14-4 1,8 5-180,-15 10 0,5 2 0,0 10-90,6-4 540,1 7-540,8-11 360,2 2-270,17-16-90,-4-6 90,3 0 0,-6-4 90,-8 9 0,12-9-180,-11 4-90,7-1 270,-10 2 90,5 5-90,-4 0-90,9 0 90,-9 0-90,9 0 90,-4 5 0,0-3-180,4 3 0,-3-5 0,-1 5 180,4-4-90,-9 4-90,14-5-90,-13 0-1079,13-5-2018,-4 4 3084,2-4 0,-3 5 1,-7 0-1</inkml:trace>
  <inkml:trace contextRef="#ctx0" brushRef="#br0" timeOffset="31563">3926 2103 9871,'3'-6'3149,"-2"1"-2340,-1 5-629,-15 5-90,12-4 270,-17 9-450,19-4 90,-4 5-360,0 5 630,4-3-180,-4 3 90,5-5-90,0 0 179,0 0-269,0 0-89,5-5-91,-4 4 180,9-8-90,-4 2 180,5-4-90,0 0-270,-5 0 270,4-4-270,-3 2 180,-1-3 450,4 0-180,-4 4-450,5-14 270,0 13 0,-5-13 90,4 9 0,-8-5 0,3 5 90,-5-4-360,0 3 180,0 1 0,0 1-270,0 15 270,0-7 450,5 21-720,6-15 360,-4 7-270,13-11 360,-18-5 0,18-5-1,-17 4-358,17-9 179,-18 4 90,8 0-90,-10-4 89,0 4 91,5-6-90,-4 6 0,4-9-90,-5 8 90,0-4-360,0 6 540,0 5 90,0 5-180,0 1 809,0 5-719,0 0 180,0 10-720,5-7 540,-4 7-90,9-5 45,-6-1 0,-1 2-16,0 5 1,1 3 0,0-1-75,-1 2 0,0 1-75,-1-5 0,0 1 0,-1-5 210,-1-2 0,-5-6-450,-6-24-630,-7 11-314,9-11 0,1-3-1755,-8-7 2879,12 8 0,2-1 0,-5-7 0,4 3 0</inkml:trace>
  <inkml:trace contextRef="#ctx0" brushRef="#br0" timeOffset="32362">4260 2058 10771,'9'-9'3058,"-1"1"-2608,-8-3 0,0 6-360,0 15 359,0 12-449,0-2 180,0 11-180,0-19 630,9 14-720,-6-17 90,17 1 0,-18-11-90,18-14 180,-17 12-90,7-8 0,-1-3-90,-6-4 90,7-6 90,-10-2-272,0 14 182,0-4-180,-5-10 270,-1 6-3302,-6-7 3212,1 11 90,0 5-90,5 0-90,-4 5 180,9 6 92,-4 1-272,5 14 3366,0 2-3250,0 6-26,0 0 90,5-7-90,1 5 180,5-8 449,0 13-629,1-13-269,-1 8 358,5-9 1,-4 4 270,4-10 90,-4-1-1709,9-5 1259,-8 0 90,8-5-90,-9 4 359,-1-14 181,0 3-540,0 0-180,-5-13-270,-1 21 271,-5-21 448,0 23-359,0 2 90,0 2 180,0 18-539,0-12 1438,0 13-1439,0-9 0,0 4 360,5-10-629,1 4 89,6-9-1169,4-1-1568,1-1 3219,-5-9 0,0 9 1,-9-4-1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3:53.268"/>
    </inkml:context>
    <inkml:brush xml:id="br0">
      <inkml:brushProperty name="width" value="0.05292" units="cm"/>
      <inkml:brushProperty name="height" value="0.05292" units="cm"/>
      <inkml:brushProperty name="color" value="#0070C0"/>
    </inkml:brush>
  </inkml:definitions>
  <inkml:trace contextRef="#ctx0" brushRef="#br0">4137 8401 11041,'21'-6'1079,"-8"1"-539,-8 5-270,-5-5 359,0 4-629,0-4 2879,0 5-2789,0-5-90,0 4 719,0-4-3996,0 5 0,-5 0 566,4 0 2711,-9-5 0,6 4 0,-3-4 0</inkml:trace>
  <inkml:trace contextRef="#ctx0" brushRef="#br0" timeOffset="1123">1468 8446 10681,'-3'6'450,"1"-1"-181,2-5 541,5 0 0,-4 0-631,9 0-268,-4 0 898,5 0-269,0 0 89,-4 0-1258,7-5-181,-6 4-179,8-4-1,-5 5 91,5-5-1,-3 4 900,3-9 0,-8 8 0,0-3 0</inkml:trace>
  <inkml:trace contextRef="#ctx0" brushRef="#br0" timeOffset="1292">1602 8423 10321,'-3'7'540,"1"-2"-270,2 0 179,0-4 181,5 9-540,-4-9 809,4 9-179,-5-4-90,0 5-450,5 5 449,-4-8-1168,4 6-2738,-5-2 887,0 0 2390,5-1 0,-7-1 0,4-4 0</inkml:trace>
  <inkml:trace contextRef="#ctx0" brushRef="#br0" timeOffset="1838">2224 8245 12300,'0'-5'1169,"3"4"181,-8-9-271,5 9-989,0 1-720,0 6 900,0 5 90,0 10-180,0-7-180,5 7 90,1 0-90,0-2 45,-1-1 0,0 1 584,1 5-674,-3-7 0,1-1 225,6 6-809,-4 0-1800,0 0 810,-1-9 1619,0 6 0,-8-16 0,3 7 0</inkml:trace>
  <inkml:trace contextRef="#ctx0" brushRef="#br0" timeOffset="2178">2347 8457 11940,'11'-1'2968,"-2"2"-2968,-9 5-629,0 9 719,0-8 360,5 14-361,6-8 631,-3 3-1350,7-10 630,-9-1 90,5-5 1260,-5-5-2070,4-1 180,-9-5 1,4 4 1348,-5-2-269,0-3-900,-5 0 360,4 1 630,-9 1-630,9 9 0,-9-4-540,4 5 720,-5 0-1439,-1 0 449,6 0-2467,-9 10 2904,13-8 1,-12 8-1,9-10 1</inkml:trace>
  <inkml:trace contextRef="#ctx0" brushRef="#br0" timeOffset="2456">2469 8435 9961,'23'6'3276,"-8"-1"-1425,0 0-861,-7 1-271,8 5-1078,-5 0 89,0-5 1529,10 14-1169,-2-16 90,3 11-180,-11-20 0,-6 3 0,-5-12 0,0 6-180,0-8 360,0 5-1439,0 0 989,0 0-1259,0 5 179,0-4 361,0 8-2288,-5-7 3219,4 7 0,-8-3 1,3 5-1</inkml:trace>
  <inkml:trace contextRef="#ctx0" brushRef="#br0" timeOffset="2816">2680 8457 8612,'19'17'2788,"0"-6"-2248,-17-1-360,7-9 0,-2 4-180,-1-5 810,4 0 179,-4 0-809,5 0-630,-5-5 720,4-6 1439,-4-1-989,1-4-361,-2 5-179,-5 5-719,0-4 718,0 8-808,0-7 809,0 7-180,0-8 629,-5 9-1168,-2-4-1,1 5 90,-4 0 1170,9 5-720,-4 1 0,5 5 0,0 1 0,0-1-540,0 0 1080,5 0 629,1 5-1798,5-9 449,-4 3 0,3-5-900,-4-3 451,5 2-2160,0-4 2789,0-4 0,0 2 0,1-3 0</inkml:trace>
  <inkml:trace contextRef="#ctx0" brushRef="#br0" timeOffset="4082">3504 8279 11131,'-10'28'1092,"1"1"0,-1-9 0,3-1 546,10 3 0,4-3-1984,-1-4 616,0 16-720,4-24-1439,-9 13 90,4-13 360,0 5 1439,-4-3 0,3-2 0,-5 4 0</inkml:trace>
  <inkml:trace contextRef="#ctx0" brushRef="#br0" timeOffset="4887">3437 8490 11670,'-5'-11'1979,"6"5"-1259,5-4-540,5 4-270,0 0 899,6-4-269,0 4-540,0-6 0,-1 1 450,-4 0-900,4 0-539,1-5 539,-4 9 989,1-13 1,-12 12-90,3-3-540,-5 1 90,0 9-720,-5-9 1170,-2 9-450,-4-4 720,0 20-360,0-1-271,9 4 1,3 1 540,-5 0-1170,9 7 269,0-15 271,-4 1-630,4-1 720,0 0-90,1 5 0,0-9 90,-1 8-90,-5-9 0,0 1 0,0-2 989,0-5-1348,0-5 181,0 3 178,0-8 989,0 4-629,0-5-1350,5 5 541,-3-4 449,8 9 0,-9 1 0,9 1 90,-4 4 449,5 0-629,0-4-359,0 9 449,1-9 449,-6 4-449,4-5 450,-4-10-900,0 3 90,4-9 810,-9 5 90,4 5-630,-5 1-270,0 5-90,5 0 450,-4 0 990,4 5-990,0-4-450,-3 9 360,8-9 180,-9 9-450,4-9 450,0 4-90,-4-5 0,9-5 0,-9 4-90,4-9 90,0 9 0,-4-9 90,9 9 0,-9-9 0,9 8 90,-8-3 0,8 5-180,-4 0 0,0 0 0,4 5 0,-9-3-360,9 8-90,-9-9 360,4 4-1888,-5 0-901,0-4 2879,-5 9 0,2-9 0,-4 4 0</inkml:trace>
  <inkml:trace contextRef="#ctx0" brushRef="#br0" timeOffset="5042">3693 8379 14908,'1'-19'1710,"1"5"-1261,-2 14-1798,0-5 719,0 3-1259,0-3 1619,0 5 0,-2 5 1,1 2-1</inkml:trace>
  <inkml:trace contextRef="#ctx0" brushRef="#br0" timeOffset="6979">4149 8401 15988,'-4'-6'-270,"2"1"1080,2 0-631,0 9 361,0-3-360,4 15-90,-2-3-90,3 8 90,0 6-90,-4-7 0,4-2 0,0-1 90,-4-3-90,4 12 0,0-19 360,-4 8-180,4-9-180,-5 1-180,0-2 360,0-5-360,-5-5 180,4-2-180,-9-9 180,9 4 0,-4-3 0,0-1-90,4 1 90,-2-8 0,1 0 0,2 7-206,-1-1 1,2-1 655,4 0-450,-4 1-360,9 1 360,-4 5 0,5 5 0,0 1 270,6 10-360,0 6 90,-5 1 501,3 14-501,-14-12 0,-1 2 0,-6-6 0,0-9 90,-9 9-90,8-9 0,-5 4 90,8-5-1,4 0-89,0-5 0,0-1 90,4 0-90,3-4 450,4 3-450,-5-4-360,9-5 360,-8 4 0,4 0 0,-1-2 0,3-10 0,-5 10 0,0 0-90,-2-8-135,0 6 1,-2 1 224,-3 0 179,3-5 1,-3-1-90,-6 1-539,-1-2 359,0 7 90,-4 14-90,9-4 90,-9 5-90,9 0 180,-4 0-90,5 0 629,0 5-539,0-4 0,0 9-360,0 1 360,0 2 270,5 18-270,-4-17-90,5 6 0,3 1 0,-3-3 0,0-1 45,0-1 0,1-1 0,1 1 0,-2-1 135,-4 1 180,3-9-270,-5 3-90,0-10 0,0-10 270,5 3-270,-4-4 0,4-4-270,-5 12-180,5-16 450,-4 16 90,4-7 90,5 15-180,-3-4 90,10 9 0,-11-8 90,4 12-270,-4-6 90,0 3 90,-1-6 0,0-5-180,1 0 90,0 0 180,9-10-180,-7 3-90,3-10-90,-1 1 180,-9 4 0,9-4 0,-9 5 0,4 5-180,-5-4 90,0 9 90,0-4 90,0 5-90,0 5-90,-5-4 0,4 19 180,-4-12 0,5 13-90,5-20 0,-4 3 0,9-14-180,-4-6 90,1 3 90,-2-3 0,-1 11 0,-2 0 90,3 3 0,0-3 0,-4 5 0,9 5 90,1 2-90,1 4 269,5-5-449,-6 4 90,-5-9 90,4 9 0,-4-9-90,0-1 0,-1-1 0,0-9-90,-4 9 360,4-9-270,0 9-3277,-3-9 2982,3 4 295,-1-1 0,-2-2-90,3 7 90,0-3-90,-4 5 180,9 5 3186,-9-3-3070,4 2-296,10-4 90,-11 0 90,15-4-90,-12-3 180,-1-4-180,4 5 0,-9-4-180,9-1 90,-4-1 90,0-4-180,-1 4 270,-5 1-90,0 5-90,0 1 90,0 5 90,0 5 0,0-4 0,0 9-90,5-9-539,-3 4-811,7 0-1798,-2-8 1799,-1 6 1349,4-13 0,-7 4 0,3-5 0</inkml:trace>
  <inkml:trace contextRef="#ctx0" brushRef="#br0" timeOffset="7072">4894 8090 15178,'22'0'569,"-11"0"1,-11 0 0</inkml:trace>
  <inkml:trace contextRef="#ctx0" brushRef="#br0" timeOffset="8490">3759 2559 11490,'2'6'900,"-5"4"1169,2-4-1709,-4 1 359,5-2-449,0-5 719,0-5-359,-5 3 270,4-8-900,-4 4-180,5-10 449,1 1 1,3-2-150,4-2 0,3-2 0,1 0-300,-1 0 0,1-1 0,2 0-108,3-2 0,2-1 0,1 2 288,-2 4 0,1 0 0,-2 3 0,-1 0 0,-1 2 0,0 2 0,-4 3 0,-6 4-360,-5 0 0,0 4-360,0-4 361,0 0-181,0 4-1529,0-4 1675,0 5-2883,0-5 3264,0 4 0,-2-4 0,0 5 1</inkml:trace>
  <inkml:trace contextRef="#ctx0" brushRef="#br0" timeOffset="9071">4371 1836 12930,'-9'0'1439,"2"-5"-989,2 4-91,3-4-539,-2 5 180,4 5 0,0-4-269,0 4-551,0-5 1,-3 0 0,0 0 0</inkml:trace>
  <inkml:trace contextRef="#ctx0" brushRef="#br0" timeOffset="9305">4226 1914 12930,'3'18'3276,"5"-8"-1425,-7-11-1851,14-9 0,-8 4-90,15-5 629,0-10-988,-4 12-811,4-11-539,-6 14-899,-4-5 1439,-1 5-810,-6-4 2069,-5 9 0,-2-4 0,-2 5 0</inkml:trace>
  <inkml:trace contextRef="#ctx0" brushRef="#br0" timeOffset="9507">4338 1802 12390,'-16'-1'3276,"9"12"-2414,13 8-862,5 8-1639,-2-6 1,-1 0-1555,-1 1 2923,-2-6 0,0-1 0,0 5 1,-7-16 0,4 11 0</inkml:trace>
  <inkml:trace contextRef="#ctx0" brushRef="#br0" timeOffset="10087">4438 1780 13020,'18'-5'719,"-11"9"91,17-3-451,-21 10 181,12-4 180,-9 7-1,0-6-179,4 8-1170,1-5 1080,2-10-270,8-7-270,-14-6-270,3-4 1,-5 4-1,1-4 360,1 4-90,-3 1 90,-4 1 90,0 4 90,1 0-180,3 1-180,-2 10 180,3 1 0,0 5 90,-4 0 359,14 0-359,-13 0 0,13-4 270,-4-3-360,-3-4 0,7 0-360,-9-4 270,10-8 90,-4 0 90,5-9 0,-11 9-90,-1-9 0,-5 3-180,0-9 180,0 14 0,0-2 0,0 15 90,-5 0-90,-2 15 180,1-2-135,3 3 0,1 0 135,2-2 0,5 6 360,2-14-630,4 0 0,0-1 0,5-5-90,-4 0-90,5 0-1349,-1-5-1307,-4-1 1937,9 0-2288,-3-9 2887,-1 12 0,-5-12 1,-5 9-1</inkml:trace>
  <inkml:trace contextRef="#ctx0" brushRef="#br0" timeOffset="10403">4438 2392 15088,'-2'11'1350,"4"1"-1081,-7-6 1,5-1-90,0-5 270,5-5-450,1-1 630,0-1-181,4-3-719,-4 4-179,6-5-1273,-1 0 282,0 0-199,2 0 1,0 1 1378,2-4 0,8-7 0,-16 10 0</inkml:trace>
  <inkml:trace contextRef="#ctx0" brushRef="#br0" timeOffset="10906">4705 2136 12930,'26'16'2698,"-10"-3"-5975,-1 3 1523,-9-5 2347,10 5-413,-9-9-180,3 3 540,-5-10 468,-3 0-1008,2 0 0,1 0 449,-3-5 2827,8 4-3713,-4-9 257,0 4 1581,4-5-1491,-9 0-360,9 0 450,-9 0-359,4-1 359,-5 1 0,0 0-270,0 5 630,0 1-271,0 5-358,5 5 628,1 1 181,1 0-810,-2 4 180,5-4 180,7-4 0,-3 1 360,10-12-1080,-6-13 720,-5 8-908,-2-2 1,-2 1 1356,-3 2-629,1-3 0,-2 0-449,-5 4 719,0-4-180,0 5 359,0 4-718,0 3 988,0 13-449,0-1-90,0 3-1079,15 4 359,-7-13 630,12 0 0,1-4 0,-9-5 0,14-9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02:10.781"/>
    </inkml:context>
    <inkml:brush xml:id="br0">
      <inkml:brushProperty name="width" value="0.05292" units="cm"/>
      <inkml:brushProperty name="height" value="0.05292" units="cm"/>
      <inkml:brushProperty name="color" value="#FF0000"/>
    </inkml:brush>
  </inkml:definitions>
  <inkml:trace contextRef="#ctx0" brushRef="#br0">10870 2099 24575,'20'-3'0,"-3"2"0,-1 0 0,9-1 0,-3 1 0,-1 1 0,-2-2 0,6 1 0,-20 0 0,2 2 0,-5 1 0,1 11 0,-2 2 0,-1 1 0,0 0 0,0 1 0,0 11 0,0 3 0,-1-8 0,-1 1 0,0-1 0,2 5 0,-1-1-225,-2 2 0,1-3 225,2-6 0,0-11 0,0 4 0,-1-4 0,0 1 0,-10-20 0,7 7 0,-5-9 0</inkml:trace>
  <inkml:trace contextRef="#ctx0" brushRef="#br0" timeOffset="644">10859 2298 24575,'18'-2'0,"-1"-1"0,3-1 0,0-1 0,0 3 0,-1 1 0,3-3 0,-2 0 0,-4 3 0,3-1 0,-6 1 0,-3 0 0,0-1 0,-4 1 0,0 0 0</inkml:trace>
  <inkml:trace contextRef="#ctx0" brushRef="#br0" timeOffset="1796">11058 2462 24575,'16'-10'0,"0"0"0,3-4 0,-1 0 0,3-3 0,-2-1 0,-1-4 0,-16 7 0,3-5 0,-5 2 0,0 7 0,-5 10 0,2 1 0,-4 15 0,1 5 0,3-7 0,-2 5 0,2 0 0,3-11 0,0 8 0,1-7 0,1 4 0,0-4 0,3 0 0,-1 1 0,6 6 0,-5-5 0,2 1 0,-5-9 0,7 0 0,17-1 0,-1-1 0,3-3 0,-15 2 0,-6-5 0,-1 4 0,1-4 0,-3 3 0,0-4 0,-4 3 0,-4-3 0,0 1 0,-1 1 0,2 3 0,2 1 0</inkml:trace>
  <inkml:trace contextRef="#ctx0" brushRef="#br0" timeOffset="3237">11445 2316 24575,'-14'0'0,"-5"8"0,5 1 0,-6 9 0,10-6 0,-5 5 0,5-1 0,5-6 0,1 1 0,3-6 0,0 5 0,1-6 0,0 6 0,0-6 0,0 3 0,0-5 0,4 1 0,8-4 0,3-4 0,10-7 0,-5-4 0,-10 3 0,0 0 0,9-7 0,-4-5 0,-6 11 0,-2 4 0,-6 11 0,3 12 0,-2-3 0,2 19 0,-2-14 0,1 14 0,2-12 0,-3-3 0,3-8 0,4-13 0,-2 1 0,3-7 0,-8 3 0,-3 2 0,0 3 0,0 3 0</inkml:trace>
  <inkml:trace contextRef="#ctx0" brushRef="#br0" timeOffset="3966">11705 2072 24575,'0'22'0,"0"-4"0,0 1 0,0 0 0,0 3 0,0 3 0,0 5 0,0 1 0,0-2 0,0 0 0,0-1 0,0 1-309,0-1 0,0 1 0,0-1 0,0-3 309,1 7 0,0-5 0,-1-4 403,2-1-403,-2-5 205,0-8-205,0 3 0,-1-10 0,0-1 0,0-1 0</inkml:trace>
  <inkml:trace contextRef="#ctx0" brushRef="#br0" timeOffset="4511">11620 2443 24575,'18'-2'0,"7"3"0,2 0 0,1 1 0,-5-1 0,1 1 0,2-1 0,-10-5 0,12 3 0,-9-4 0,-9 3 0,-3 0 0,-6 1 0</inkml:trace>
  <inkml:trace contextRef="#ctx0" brushRef="#br0" timeOffset="5580">11880 2406 24575,'12'20'0,"-2"8"0,-4-12 0,-4 1 0,1 0 0,2-1 0,0 4 0,-1-11 0,-1-8 0,12 1 0,1-2 0,12-6 0,-4-2 0,-9 0 0,-2-2 0,5-8 0,2-4 0,-10 2 0,0 1 0,-4 8 0,0-1 0,-6 8 0,4-3 0,-4 18 0,1 8 0,1 8 0,-1-2 0,2-10 0,-2-8 0,2-3 0,-2-3 0,2 0 0,-1-1 0,1 0 0,0-1 0,0 1 0,2-2 0,2 0 0,-2-1 0,1 2 0,-5 0 0</inkml:trace>
  <inkml:trace contextRef="#ctx0" brushRef="#br0" timeOffset="6463">12170 2408 24575,'11'-2'0,"5"1"0,-10 1 0,5 0 0,-2 3 0,-1 3 0,-3 10 0,0-4 0,-5 3 0,0-6 0,0-5 0,0 2 0,0-3 0,0-10 0,0-2 0,0-7 0,2-7 0,-1 11 0,3-13 0,1 14 0,-2-5 0,5 4 0,-3 5 0,4-3 0,0 2 0,-3 4 0,1-2 0,-6 6 0,0-1 0</inkml:trace>
  <inkml:trace contextRef="#ctx0" brushRef="#br0" timeOffset="7685">12326 2439 24575,'2'5'0,"8"-3"0,0-7 0,7-1 0,-6-3 0,9-4 0,-7 1 0,6 0 0,-7 1 0,-8 7 0,6-3 0,-4 1 0,1 1 0,2-6 0,-5 1 0,0 0 0,-1 1 0,-3 4 0,1 2 0,-1 0 0,0 0 0,-5 0 0,1 2 0,-9 0 0,8 3 0,-13 10 0,10-5 0,-12 13 0,11-8 0,3 4 0,1-1 0,1 0 0,0 8 0,1-7 0,2-6 0,-1 11 0,0-11 0,2-1 0,0 1 0,0-6 0,0 3 0,0-4 0,0-1 0,4 3 0,-1-2 0,14 4 0,5-1 0,-3 0 0,11 0 0,2 0 0,-7-4 0,-8 0 0,-1 0 0,0-2 0,-6-2 0,-6-1 0,0-5 0,-4 4 0,0 0 0</inkml:trace>
  <inkml:trace contextRef="#ctx0" brushRef="#br0" timeOffset="9159">12793 2355 24575,'3'22'0,"0"-1"0,1 1 0,-1-1 0,-1 0 0,1-1 0,0 8 0,-3-28 0,0-2 0,2-11 0,1-5 0,2 2 0,1-5 0,2 0 0,11-4 0,-7 8 0,4 2 0,-9 11 0,1 1 0,-2 1 0,0 2 0,3 1 0,0 6 0,0 0 0,4 8 0,-10-7 0,7 5 0,-10-5 0,4-3 0,0-25 0,6-9 0,-1 7 0,1 0 0,-3 5 0,0 1 0,11-6 0,-12 11 0,3 3 0,-6 7 0,3-2 0,-1 3 0,-2 0 0,5 1 0,-3 1 0,10 8 0,-6 2 0,8 9 0,-11-3 0,-1 2 0,-1-3 0,0 0 0,1 8 0,-1 1 0,-1-7 0,-2-1 0,3 7 0,-5-9 0,0-14 0,-8-23 0,6 16 0,-3-15 0</inkml:trace>
  <inkml:trace contextRef="#ctx0" brushRef="#br0" timeOffset="10759">13324 2315 24575,'-9'12'0,"1"-3"0,-2 11 0,5 7 0,-1-6 0,4 7 0,3-16 0,1-1 0,0-4 0,1-3 0,18-19 0,-1 1 0,-3 1 0,1-2 0,4-6 0,-9 10 0,-3-1 0,-7 9 0,3-1 0,-3 3 0,5 4 0,12 19 0,-3-7 0,-7-2 0,0-1 0,2-5 0,-1-13 0,9-13 0,-4 3 0,-6 4 0,-1-1 0,0-1 0,0-3 0,-3 2 0,-2 2 0,-2 7 0,-1 0 0,-1 1 0,-1 4 0,-2 25 0,-2 5 0,4-6 0,0 5 0,0-1-791,-1 3 1,1 1 790,4-3 0,1 4 0,1-1 0,-1-3 0,0 3 0,1 0 0,1-6 0,1 2 0,1 0 0,-2-6 0,-1-4 0,0-3 0,3 7 0,-2-2 0,-3-8 0,-5-26 0,-4-8 0,0 6 0,-1 0 0,0-7 0,-2-3 0,1 4 0,2 7 0,1 2 0,-5-9 0</inkml:trace>
  <inkml:trace contextRef="#ctx0" brushRef="#br0" timeOffset="11653">13530 2405 24575,'27'-11'0,"0"0"0,1 0 0,0-2 0,-1 1 0,-4 5 0,0 2 0,-3 0 0,6-1 0,1 1 0,-12 5 0,-10 0 0,5 0 0,-5 3 0,0 1 0,1 5 0,-1-1 0,0 4 0,-3-6 0,-1 4 0,-1-5 0,-3 3 0,0-3 0,-14 4 0,-6 1 0,8-3 0,-1-1 0,-9 5 0,-2 0 0,3-2 0,2-1 0,2-1 0,-7 2 0,23-8 0,-1 1 0,1-1 0,0 2 0,-1-2 0,0 2 0,2-3 0,1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4:24.224"/>
    </inkml:context>
    <inkml:brush xml:id="br0">
      <inkml:brushProperty name="width" value="0.05292" units="cm"/>
      <inkml:brushProperty name="height" value="0.05292" units="cm"/>
      <inkml:brushProperty name="color" value="#0070C0"/>
    </inkml:brush>
  </inkml:definitions>
  <inkml:trace contextRef="#ctx0" brushRef="#br0">7430 4907 8252,'7'-6'0,"-3"1"0</inkml:trace>
  <inkml:trace contextRef="#ctx0" brushRef="#br0" timeOffset="104607">2058 7300 12120,'4'0'90,"0"4"-90,-4-2 180,0 3-450,0-5-1079,5-5 269,-4 3 1080,9-2 0,-13 4 0,4 0 0</inkml:trace>
  <inkml:trace contextRef="#ctx0" brushRef="#br0" timeOffset="107077">1279 7255 11400,'-8'0'1799,"-1"0"-1349,3 0 450,1-5-91,0 4 361,3-4-1260,-3 5-270,5 0 1079,0 5-359,0-4-450,0 4 180,5-5 360,7 0 180,10-5-1080,1 4 540,5-4-90,-16 5 90,13-5 0,-16 4 0,22-4 179,-13 5-89,10 0-180,-1-5 90,-9 4-90,4-4 0,-11 5-1098,0 0 1188,0 0-200,5 0 110,-3 0 180,13 0-180,-13 0 90,13 0-180,-13 0 90,13 0 0,-13 0 0,9 0 180,-1 0-180,-8-5 0,13 3 90,-13-2 0,8 4-180,-4 0 360,11-5-180,-5 3-315,-7 0 0,0-1 135,3 3 315,2 1 0,-1-2-225,-4-4-270,2 5 0,0-1 360,-6-4-90,0 5 0,2 0 0,-6 0 0,13 0 90,-9 0-90,5 0 0,-6 0 0,5 0 90,-4 0 360,4 0-450,-4 0 725,4 0-725,-4 0 213,4 0-303,0 0 90,-3 0 90,3 0-180,-5 0-90,5-5 180,-3 4 90,8-4-180,-4 5 90,0 0 90,0 0-90,-6 0-90,0 0 540,5 0-450,-4 0-90,14 0-180,-2 0 180,-5 0 90,0 0 90,-12 0-90,4 0 0,-5 0 0,9 0 0,-13 0 0,13 0 0,-9 0 180,6 0-270,4-5 90,-9 4 0,8-4 90,-9 5-180,10 0 90,-8 0-90,7 0 540,-9 0-450,0 0-450,4 0 540,-4 0-180,5 0 0,1 0 90,4 0 810,-4 0-810,4 0 0,-9 0-990,17 0 1080,-19 5-180,20-4 270,-4 4-270,-1-5 90,2 0 450,-7 0-450,-9 0-450,6 0 450,-1 0 0,0 0 90,0 0-180,5 0 540,-8 0-360,7 0-450,-4 0 360,-4 0 0,8 0 0,-14 0 540,9 0-540,-8-5-540,7 4 630,-2-4-90,4 5 90,-5 0 0,4-5 360,-4 4-360,0-4-540,4 5 540,-4 0-90,1 0 360,-2 0-181,-5 0 91,5 0-180,-4 0-90,4 0 540,-5 0-450,0-5 360,0 4-360,0-4-3367,0 5 2457,0-5 1,-1 4 0,1-4 0</inkml:trace>
  <inkml:trace contextRef="#ctx0" brushRef="#br0" timeOffset="109012">2669 2937 8612,'-17'-6'3276,"5"1"-705,7 5-772,5 0-1709,5 0-90,-4 0 90,14-5-180,-2 4 90,-1-4 0,8 5-90,-13 0 0,9 0 90,-4 0-90,9-5 90,-3 4 0,10-4 0,-13 5 0,2 0 135,10 0 0,1 0-135,-11 0 0,0 0 30,4 0 0,3 0 0,-3 0-120,-3 0 0,0 0 90,5 0 0,0 0-789,-6 0 0,-1 0 789,5 0-223,1 0 223,-9 0-2735,13 0 2645,-13 0 90,3 0 90,-5 0-180,20-5 90,-15 4 45,5-2 0,-1 1 44,-6 2-1240,17 0 1241,-18 0-375,8-2 1,-1-1 194,-4 2 45,5-2 1,-1 1-46,-6 2 90,17-5 0,-12 4 0,-1-1 0,1-1 0,6-2-391,-4 4 1,0 1 480,4-5 492,-7 2 0,1 1-492,0 1 0,0 0-180,12-4 45,-7 3 0,0 0 202,-5 1 0,1 0-202,5-1 0,1-1 45,-3 3 0,0 0 0,-3-2 0,-2-1 0,5 2 45,-6-1 0,2-1-45,12 3 45,-4 0 0,0 0 45,-6 0 0,-1 0-90,0 0 0,-1 0 0,3 0 0,-11 0 0,4 0 0,-12 0 90,12 0-180,-9 0 0,0 0 90,4 0 2364,-9 0-2274,4 0-1183,-5 0 1,0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6:03.567"/>
    </inkml:context>
    <inkml:brush xml:id="br0">
      <inkml:brushProperty name="width" value="0.05292" units="cm"/>
      <inkml:brushProperty name="height" value="0.05292" units="cm"/>
      <inkml:brushProperty name="color" value="#0070C0"/>
    </inkml:brush>
  </inkml:definitions>
  <inkml:trace contextRef="#ctx0" brushRef="#br0">7307 3683 10951,'4'0'3276,"-6"5"0,0-4-3262,-3 4 76,5-5-90,1 0 630,3 0-630,-2 0 0,8 0-450,1 0 810,11 0-270,2 5-895,-6-4 1,1-1 714,6 5 90,-5-4 0,2-2 315,-2-1 0,0-1-315,-2 3 0,0-1 0,0-1 0,1-1-225,0 3 0,-1 0-2406,13 0 2676,-12 0 0,1 0 0,1 3 0,0-1-142,5-1 52,2 2 0,1-1 45,-10-1 0,-1-2 0,4 1 0,1 0 0,1 0 0,-1 0 45,-5 0 0,0 0-45,2 0 0,0 0-90,7 0 180,-6 0 89,-9 0-89,-1 0 1263,-1 0-1353,-8 0 3115,3 0-4208,-5 0 1,0 0 0</inkml:trace>
  <inkml:trace contextRef="#ctx0" brushRef="#br0" timeOffset="40518">6940 4506 12840,'1'7'3238,"3"-2"-2968,14-5 179,13 0-179,-11 0-120,1-3 0,6-1 0,-4 1-496,-4 2 1,0-1 554,10-2 1,5-2 0,-4 1-432,-10 2 0,-1 0 282,7 0 0,2-1 0,-3 0-105,-8 1 0,-1 0 0,13-2 0,-1 0-45,-3 4 180,2-4-90,-6 5 0,2 0 0,-10-5 413,7 4-503,-19-4-269,9 5-1440,-8 0 1401,2 0-591,-4-5 1170,0-1 1,-3-1 0,-1 2 0</inkml:trace>
  <inkml:trace contextRef="#ctx0" brushRef="#br0" timeOffset="42091">2425 8078 11850,'-7'-1'3276,"6"17"-1964,7-1-1133,-3 3 1,0 0 0,7-4-1819,-6 3 1,-2 1-385,5-3 2141,-2 8 0,-1 0-118,3-7 253,-4 5 0,0-1-343,2-6-180,-2 4 1,-1-1-1,-1-7-270,4 15-1978,-5-24 2131,0 4 1,-4-15-1,-2-2 1</inkml:trace>
  <inkml:trace contextRef="#ctx0" brushRef="#br0" timeOffset="42491">2425 8067 11041,'0'-21'3276,"-2"13"-436,-4-7-3739,-4 25 449,9 2 540,-9 10-360,4-3 0,0-1 270,-6 8 0,4-7 0,0 0 990,-3 3-810,5-10-1,1-2-179,5-10 0,0 0 0,0-5 0,-5 4 90,3-9-90,-3-1 270,10-6 0,2-6-180,-1 11 90,4-3-450,-4 9 360,10-5 135,-1 5 0,2 1-360,1 1 0,0 1-45,-1 1 0,1-1-1459,6 3 1,-2 0 1501,-1 5 1,-4-4 0,-1 0 0,0 4 0</inkml:trace>
  <inkml:trace contextRef="#ctx0" brushRef="#br0" timeOffset="43024">3192 7967 13649,'1'6'3276,"-1"4"-2054,0 6-863,0-2-269,5 4 0,0 0 0,-2 2-135,7 0 0,0 2 45,-8 2 0,8-2 0,0-2 0,-7 0-450,6 1 1,1-1-181,-7-5 630,7 6-2159,-5-11-1118,-4-4 3196,4 0 1,-6-1 0,0-5 0</inkml:trace>
  <inkml:trace contextRef="#ctx0" brushRef="#br0" timeOffset="43367">3225 8056 11760,'-5'-11'2069,"1"5"-1529,-1 1-450,-1 5 180,-1 0 269,2 5-449,0 1-540,-1 5 540,-5 0-90,5 1 90,-4-1 990,4 10-630,0-13-1350,1 17 360,0-22 450,3 6 810,-3-14-360,10-1-90,7-10 89,0 4-224,3 6 0,1 1 405,9 0-765,-8 4 0,-1 2 135,7-1-989,-2-5 359,-14 4-1978,8-4 1349,-14 0 1349,4 3 0,-6-2 0,0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4:13:06.945"/>
    </inkml:context>
    <inkml:brush xml:id="br0">
      <inkml:brushProperty name="width" value="0.09071" units="cm"/>
      <inkml:brushProperty name="height" value="0.09071" units="cm"/>
      <inkml:brushProperty name="color" value="#C00000"/>
    </inkml:brush>
  </inkml:definitions>
  <inkml:trace contextRef="#ctx0" brushRef="#br0">10795 6482 15863,'-9'-28'1434,"2"6"-1434,6 22-67,1 0 33,0 2 34,0 2 0,0 2 22,0 1 1,0 3-1,1-2 23,1 0 56,2-4 89,-1-3 135,5-1-111,2-5 110,6-2-10,6-6-197,-8 5 1,1 0-251,1-1 1,1 1 160,0-1 0,2 0 95,10-4 1,-1 0-113,-7 4 0,0 1-345,6-3 0,-1 0 334,-10 5 0,-2 1 23,9-4-46,-7 4-201,-7 1-1176,-5 3-1851,-4 0-3154,-10 5 6405,-9 1 0,7 0 0,-3-1 0</inkml:trace>
  <inkml:trace contextRef="#ctx0" brushRef="#br0" timeOffset="2666">7792 11454 14854,'14'-1'953,"2"0"-707,-1 3-22,5 0-56,-2-1 1,1 0-91,12 0-61,-9 0 0,-1-1-6,11 0-810,-3-2 811,0 0 13,-12 1 1,0 0-15,6 0 68,2-1-57,-13 2 79,-3 0 112,-2 0 542,-3 0-621,-2 0 116,-1 0-497,1 0-1221,-2 0-2151,0 1 3619,0 1 0,0 0 0,0 0 0</inkml:trace>
  <inkml:trace contextRef="#ctx0" brushRef="#br0" timeOffset="6471">8159 7216 16434,'16'0'807,"0"-3"-617,-6-2 113,1-2-67,3-2 77,2 0-33,-1-1-157,1 0 23,-1 1-34,-2 1 0,0 0 67,-2 1-123,-2 1 34,0 1 11,-1-1-56,-3 2-34,-1 1 23,-2 1-34,0 2-11,-2-1-2253,1 1 236,-1 1-863,0 4 2891,-2 1 0,1 0 0,-1-1 0</inkml:trace>
  <inkml:trace contextRef="#ctx0" brushRef="#br0" timeOffset="8599">9527 11476 17028,'-7'2'1166,"0"-2"-853,7 0-134,-1 0 12,0 0 100,0 0-168,3 0 45,4 0-145,6 0 11,6 0-23,4 0 11,-2 0 1,0 1-23,-4-1 0,1 1-268,5 0 1,0 0 255,7 1-44,-3 0 33,-3-2 23,-5 1 0,-3-1 23,-5 0-23,-2 0 11,-4 0 34,-1 0 479,-2 0-9398,0 0 8874,0-4 0,-1 3 0,0-2 0</inkml:trace>
  <inkml:trace contextRef="#ctx0" brushRef="#br0" timeOffset="9864">9716 7216 14619,'16'7'1232,"-1"-2"-851,-6-4-33,1 0-68,1-1 22,3-2-201,0 0-67,0-3-34,0 1-45,-1-1-1860,2 2-986,-5 1-2218,0 1 5109,-4 2 0,-4 0 0,0 0 0</inkml:trace>
  <inkml:trace contextRef="#ctx0" brushRef="#br0" timeOffset="10840">11062 11354 19090,'21'10'493,"-1"-2"-325,-6-8 22,1 0-167,1-2-1,0-1-22,-1 0-224,-3 1-392,-2 0-640,-4 0-503,-1-1-1199,-3-3-2330,-1-3 5288,-1-4 0,0 5 0,0 0 0</inkml:trace>
  <inkml:trace contextRef="#ctx0" brushRef="#br0" timeOffset="11614">11140 7161 13846,'23'-14'123,"1"-1"0,0 2 0,-1 0-397,-4 3 0,0 0 205,4-1 1,3 0 0,-4 1-1,-5 3 1,-1 0 0,8-3 0,1 0-1</inkml:trace>
  <inkml:trace contextRef="#ctx0" brushRef="#br0" timeOffset="12498">12942 11298 19168,'21'-17'-157,"1"0"0,-1 0 1,1-1-450,-5 1 1,0-1-2540,3-3 0,-1 0 3145,-5 4 0,-1 0 0,-1 1 0,0 1 0,-1 2 0,6-13 0</inkml:trace>
  <inkml:trace contextRef="#ctx0" brushRef="#br0" timeOffset="13117">12797 7027 15395,'20'-13'-87,"-1"0"0,1 0 1,2 0-1,3 0 1,-1 0-1,-3 3 1,-3 1-1,-1 2 1,12-5-1,-1 0 1</inkml:trace>
  <inkml:trace contextRef="#ctx0" brushRef="#br0" timeOffset="14274">14309 11476 18798,'17'-7'774,"3"-1"-629,6 5-77,4-2-57,-13 3 0,1-1-73,6-1 1,0 0-1011,-8 2 1,0-1 191,3 1 1,-1-1-2839,-5 0 3718,-6-1 0,-4 2 0,-3-1 0</inkml:trace>
  <inkml:trace contextRef="#ctx0" brushRef="#br0" timeOffset="16794">14710 7027 12949,'-7'-23'763,"2"4"-584,2 13 11,0 0-67,-1-1-89,-2 1 22,-4-4-56,1 2 0,-6-2 89,3 4 46,-3-1-1,0 1-33,0 2-90,0-1 56,1 1-67,0 1 0,-2 0-11,0 1 45,0 1-34,1 0 0,-1 1 0,0 0-56,0 1 56,-2 2 0,2 1-45,-1 2 67,0 1-22,2 1 0,-2 0 23,0 1-57,0 1 34,-2 0 0,1 1-11,1 1 56,2 0-45,1 0 11,-3 5-45,5-3 34,-9 9-33,10-8 55,-2 4-22,4-5 34,-2 5-57,3-4 23,-2 4 0,4-5 0,0-1 34,-2 8-34,2-6 0,-1 6-11,3-7 44,1 0-33,0 0 23,1-1 22,0 1 0,2-1-45,0-1 45,0 1 123,0-1-146,0 6 90,2-3-89,1 4 55,2-5 68,0 1-68,2 0 68,0 0-90,0 0-23,1 0 68,1-1-101,-1 0 112,2 0-11,0 0 73,1-1 0,0 0-51,5 3-39,-3-4 0,0 1-62,3-1 79,1-1-11,0 0-68,-1-1 90,7 2-101,-6-2 68,5 1-57,-7-6 34,2-1 11,0-1-44,2-2 89,1-1-112,1 0 0,0-2 45,1-2-12,-1-3 34,3-2-55,0-3-1,1-1-169,-11 5 0,0-1 169,-1 1 0,1-1 0,-1 0 1,0 0 112,10-10-80,-1 1 24,-3 0-35,-6 5 1,1-1 67,6-8-101,-6 7 0,-1 0 0,5-8 89,-1-2-89,-2 0 45,0-3-214,-8 14 1,-1-1 168,0 0 0,1 0 95,-2-1 0,0 0 67,0 0 1,-1 1-18,2-17-122,-3 2 111,-1 1-78,-4 1-45,-4 1 13,-4-1-36,2 14 0,0 0 1,-2 1 0,-2-1-51,-1 1 1,-2 2-91,-4 1 1,-2 1-409,-3 3 0,-1 1-1244,-5 2 1,-1 2 391,9 3 0,-2 1 1,1 1 1411,-3 0 0,0 1 0,2 0 0,1 1 0,3 1 0,2-2 0,0 1 0</inkml:trace>
  <inkml:trace contextRef="#ctx0" brushRef="#br0" timeOffset="24417">7859 11365 14518,'0'0'0</inkml:trace>
  <inkml:trace contextRef="#ctx0" brushRef="#br0" timeOffset="27386">7714 7561 15594,'19'2'85,"1"-1"1,1 1 0,0-1-92,1-1 1,0 0-1553,4 0 1,1 0 420,4 1 0,-1-2-1641,-8 1 1,0 0 0,0-1 2777,1-1 0,1 1 0,-2-1 0,-2 0 0,-1 1 0,-3-1 0,0 0 0</inkml:trace>
  <inkml:trace contextRef="#ctx0" brushRef="#br0" timeOffset="28303">8393 6360 19224,'15'-8'-318,"-1"1"1,3-1 0,0 1-681,1 2 1,0-1-1847,2 1 1,0-1 2843,1 0 0,-1 0 0,4 0 0,-6 0 0</inkml:trace>
  <inkml:trace contextRef="#ctx0" brushRef="#br0" timeOffset="28635">8993 6337 17420,'23'-6'90,"-2"0"-494,-8 1-1030,3 0-1770,5 0 3204,3-2 0,-9 3 0,-4 1 0</inkml:trace>
  <inkml:trace contextRef="#ctx0" brushRef="#br0" timeOffset="29016">9460 6349 16737,'21'1'-3866,"1"1"-1860,-5-4 5726,3 0 0,-9 0 0,-1 0 0</inkml:trace>
  <inkml:trace contextRef="#ctx0" brushRef="#br0" timeOffset="29203">10017 6327 13880,'20'-1'-650,"0"1"0,0-1 0,-3-1 0,-4-2 0,-3 0 0</inkml:trace>
  <inkml:trace contextRef="#ctx0" brushRef="#br0" timeOffset="34300">10183 8840 13723,'19'-11'78,"1"1"0,0-1 1,1 1-130,-3 3 1,0 0-3458,4-1 0,1 1 987,2-2 0,1 1 2521,1-1 0,-1 1 0,3-2 0,-6 1 0</inkml:trace>
  <inkml:trace contextRef="#ctx0" brushRef="#br0" timeOffset="34666">11573 8851 13140,'17'-14'26,"1"1"0,-1-1 0,2 3-1326,0 5 1,1 2 1299,1-2 0,0 1 0,4-1 0,-4 1 0</inkml:trace>
  <inkml:trace contextRef="#ctx0" brushRef="#br0" timeOffset="35031">12408 8818 16389,'23'-10'-889,"1"1"0,0 0 1,-1 1-2580,-2 5 0,-1 1 3328,3-2 1,-2 1 0,4-2 0,-6 1-1</inkml:trace>
  <inkml:trace contextRef="#ctx0" brushRef="#br0" timeOffset="36769">13676 8673 18541,'20'12'537,"3"-6"-525,1-10-770,6-2 377,-11 2 0,1 0-1123,2 0 0,-1 0-877,2-2 0,0 1 2381,0-2 0,-2-1 0,4 0 0,-7-1 0</inkml:trace>
  <inkml:trace contextRef="#ctx0" brushRef="#br0" timeOffset="37405">14754 7194 8378,'0'0'0</inkml:trace>
  <inkml:trace contextRef="#ctx0" brushRef="#br0" timeOffset="37666">14754 7194 9420,'0'0'0</inkml:trace>
  <inkml:trace contextRef="#ctx0" brushRef="#br0" timeOffset="41918">10795 9296 5947,'0'0'0</inkml:trace>
  <inkml:trace contextRef="#ctx0" brushRef="#br0" timeOffset="63537">14988 7083 16288,'26'-3'583,"-10"0"0,2-1-595,5-2 1,2-1-2141,-3 1 0,0 0 1,2 0 1232,3-1 0,2 0 0,0 0 919,-5 1 0,0 0 0,-1 0 0,-1 1 0,7-2 0,-3 1 0,-4 2 0,0-2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7:22.834"/>
    </inkml:context>
    <inkml:brush xml:id="br0">
      <inkml:brushProperty name="width" value="0.05292" units="cm"/>
      <inkml:brushProperty name="height" value="0.05292" units="cm"/>
      <inkml:brushProperty name="color" value="#0070C0"/>
    </inkml:brush>
  </inkml:definitions>
  <inkml:trace contextRef="#ctx0" brushRef="#br0">5761 3572 13829,'5'6'990,"2"-1"-721,4-5 1,5 0-90,11 0-90,-7 0 0,11 0-90,-2-2 0,-1-1 0,-12 2 0,1 1-595,6-2 0,3 0 0,-3 1 595,1 1 45,-7 0 0,-1 0 44,6-5-89,0 4 0,1-4-89,-6 5 178,-6 0 1,-6 0-90,-5 0-90,-5 0 1606,-1 0-1516,-5 0-90,-5 0 0,8 0 90,-7 0 0,9 0 0,-5 0 0,5 0-180,1 0-629,0 0 359,4 0-1079,-4 0 809,5 0 1,-1 0-1,0 0 1</inkml:trace>
  <inkml:trace contextRef="#ctx0" brushRef="#br0" timeOffset="2307">3993 8179 9000,'-4'0'1170,"-4"0"172,7 0-1432,-4 0 450,5 0-270,-5 0 284,4 0 165,-4 0 56,5 0-415,10-5-540,-8 4 989,23-14-179,-16 7-540,8-2 0,2-1 0,-4-1 180,0 4 0,1 0-450,6-8 0,2 3 360,-3 3 0,0-1-90,5-1 180,-5 4 0,0 0-1928,-2-3 1658,2 5 180,-10 1-90,-5 5 90,-1-5 0,-5 3 180,0-2-90,0 4-270,0 4 180,0 3 2018,-5-1-2018,-1 9 270,-5-13-450,-5 23 0,-2-16 540,1 12 90,-4-5-90,13-4-630,-7-1 450,4 4 0,4-8 449,-8 4 1,9-1-1170,-1-3 630,-2 4-90,7-5 0,-3-1-630,5-5 271,0 0-1,0-5 810,10-1-540,-2-5 899,13-6-1169,-9 5 91,4-4 179,-4 5 90,-1 0 629,5 0-539,-4 0-360,4 4 180,-9 2 180,-2 5 720,-5 0-1350,0 5 90,-5-3 540,-2 7 450,1-2 0,-4 4-1080,4 0 540,-5-5 0,5 4 720,-4-4-1,8 0-809,-7 4 360,7-9 180,-8 9-270,9-8-630,-9 3-90,9-5 630,-4 0-180,5 0 180,5-5-539,-4 3 269,4-3 0,-5 5-2699,0 0 2879,5 5 0,-6-3 0,3 3 0</inkml:trace>
  <inkml:trace contextRef="#ctx0" brushRef="#br0" timeOffset="4750">4349 4217 9871,'3'0'3059,"0"0"-1170,-3 0-1620,-5 0 361,3 0-540,-2 0 0,4 0 360,4-5-540,3-1-270,-1 0 720,9-4 89,-13 4-89,13 0-360,-14-4-449,14 4 449,-7-1 0,3-3 89,-6 9-538,-5-4 179,5 0 180,-4 4-360,4-4 360,-5 5 450,0 5-360,0-4 0,-5 9 90,4-9-360,-14 14 270,12-7 45,-8 2 0,-2 1-45,4 1 0,-12 4 180,15-10-180,-4 4-90,8-8 0,-2 2 180,4-4 360,0 0-810,0-4 360,4 2 180,3-8-450,4-1 180,0 4 0,0-8 0,0 14 540,-4-9-450,2 9 450,-7-9 89,3 9-539,0-4 0,1 0-449,0 3-1,-1-3 360,-5 5-383,0 0 1,-3 5 0,0 2 0</inkml:trace>
  <inkml:trace contextRef="#ctx0" brushRef="#br0" timeOffset="5969">4282 4239 12840,'3'0'1529,"0"0"-2519,-3 0-1888,0-4 1349,0 2 1529,0-3 0,-3 5 0,0 0 0</inkml:trace>
  <inkml:trace contextRef="#ctx0" brushRef="#br0" timeOffset="9657">5717 8190 11131,'0'-6'1529,"0"1"899,0 5-1618,0 5-630,0-4 90,0 4-3547,0-5 3084,0-5 0,0 4 1,0-4-1</inkml:trace>
  <inkml:trace contextRef="#ctx0" brushRef="#br0" timeOffset="11901">5372 4328 8162,'-7'0'1889,"-3"0"-1439,8 0 90,-3 0-450,0 0 449,4 0-1438,-4 0 1079,5 0 449,5 0-449,6 0-90,2-4 0,3 2-540,10-8 810,4 4-1305,-8-2 0,1 0 765,-3 5 1,-1-1 179,-2-4 0,0 1 224,12 1 1,-1 1-135,-3-8-90,1 5 0,-2 0 0,-6 2 120,1 1 0,4-1 0,-3 2 420,7 2-181,1-4 1,-5 2-540,-18 4 360,-5 0 0,0 0 0</inkml:trace>
  <inkml:trace contextRef="#ctx0" brushRef="#br0" timeOffset="13667">7018 4317 13919,'-2'7'1439,"3"-2"-1259,-6-5 810,5 0-541,5 0 181,6-5-630,2 3 90,3-3-270,5 0 360,-2-1-180,-4 1 0,2-1 0,6 0 0,5-4 0,-11 9 360,-1-9-180,-5 9-720,-4-4 180,-3 5-733,-4 0 1,0 0 0</inkml:trace>
  <inkml:trace contextRef="#ctx0" brushRef="#br0" timeOffset="15254">8687 4284 9602,'-6'5'3276,"1"-4"-706,5 4-951,0-5-899,5 0-630,-4 0 539,19-5-539,-6-1-90,8 0-449,-6-4 898,0 4-449,2 0 0,-1-4-269,-1 8-1,-10-2-1799,9-1-90,-12 3-90,7-3 900,-10 5 1349,0 0 0,0 0 0</inkml:trace>
  <inkml:trace contextRef="#ctx0" brushRef="#br0" timeOffset="16351">10221 7967 7623,'-11'0'0</inkml:trace>
  <inkml:trace contextRef="#ctx0" brushRef="#br0" timeOffset="17669">10755 3716 8882,'0'12'1439,"3"-1"-629,-8-5 899,5 4-1799,0-9 360,-5 4-91,4-5 451,-4 0 1349,5 0-1889,5-5 180,21-6 269,-5-1-389,3 2 0,6-2 0,-2 3-105,-4 1 0,0 1-865,-2 0 1,4-2 0,-1 1 0,-2 1 761,2 0 1,-2 2-407,2-1 0,-2 0 1004,0-3-450,-2 7-90,-4-8 0,-5 9-720,-2-4 540,-10 5 280,0 0-1539,0-5 1971,0 4-3809,-5-9 3174,4 9 0,-8-4 1,3 5-1</inkml:trace>
  <inkml:trace contextRef="#ctx0" brushRef="#br0" timeOffset="18337">11523 3205 12120,'13'-11'45,"0"1"0,7-9 405,2-3-450,-12 6 0,-10 10 90,0 1 0,0 5 359,-10-5-359,3 4-449,-19 5 808,-3 9-359,5 4-588,3-2 1,1 1 586,0 4-696,8-6 1,1-1 426,-3 3 270,12-5-260,-8 5 530,9-8-180,-4 11 0,5-11 544,0 3-454,5-1-450,6-9 180,2 4 90,3-5 90,-5 0-270,0-5 45,4 2 0,1 0 45,0-3-180,5 3 0,-1 1 180,-6 2 180,12 10 0,-19-8-360,8 18 180,-13-13 90,3 19-90,-5-12 360,0 12-540,0-14 1537,0 4-1447,-5 0 540,-2-3 0,-9 8-360,9-14 148,-5 3 1,-1 0-59,-1-3-90,-8 5-90,1-7 0,9-5 180,-5 0 90,11 0 0,-4 0-450,4 0-90,-5-5 450,0-2-180,5 1-630,1-4-2068,0-6 2248,3 3 450,-3-13 0,5 13 0,0-3 0</inkml:trace>
  <inkml:trace contextRef="#ctx0" brushRef="#br0" timeOffset="18708">11723 2982 10861,'1'-6'-270,"-1"1"810,0 0-540,0 4-450,0-4 1979,0 5-1349,0 5 719,0 1-719,0 5 0,0-5 90,0 14-180,5-11 0,-4 9 0,-1 5-135,5 2 0,0 0 135,-4-3 0,0 1-150,0 7 0,1 3 0,0-5-587,-2-11 0,0-2 737,-3 16 0,1 0-156,1-11 0,0-3-24,-9 9 90,10-9 0,-1-2-450,-4 2 180,5-6-89,0-5-451,-5 4-359,4-9 1169,-4 4 0,4-5 0,1 0 0</inkml:trace>
  <inkml:trace contextRef="#ctx0" brushRef="#br0" timeOffset="19819">11867 3171 10051,'8'6'1170,"-2"-1"-1080,-6-5 1709,0 5-1710,0-3 91,-5 8-180,3-9 90,-8 9-180,4-4 0,-5 0-89,0 4 358,0-9 91,0 9-180,-6-4-270,10 0 270,-3 4-90,5-8 90,4 7-270,-4-7 270,5 3-90,0 0 90,0 1 90,0 10-180,0-4 90,0 4 90,0-10 0,0 9-180,0-2-90,0-1 360,5 3-270,1-9 270,0 0-180,4 4-1,-4-9-178,1 9 358,7-9-179,-11 4 90,22-5-180,-21 0-585,15 0 496,-12 0 89,9-5 0,-4-1-180,9-10 180,-3-6-90,-1 8 180,-1-10-180,-5 11 0,-5-4-48,-1 1 138,0 5 90,-3 0-90,3 4 571,-5 2-661,0 5 90,0 10-90,-1-2 90,-3 13 0,2-9 90,-3 9 0,5-8 0,0 3-90,0-5 421,5 5-421,2-9 180,4 8 90,-5-14-540,19 4 360,-15-10-225,5 3 0,1-2 135,-4-7-90,9-10 90,-13 7 0,2-12-90,-10 4 0,0 6 0,0-1 180,0-13-90,0 8-90,0 7 0,0 14 180,0-4-269,0 5 448,0 5 1,0 1-180,0 5 0,0 0 90,0 10-90,0-7 90,0 17-180,0-13 225,0-2 0,0 0-225,0 8 45,0-6 0,0 1-235,0 6 10,2-2 1,0 1 269,0 2 134,0 1 1,1 3-1075,-3-9 1,0 0 579,-2 3 0,-1 2 300,1-3 0,0 1 0,-1-3-30,-2-3 0,-1-1 45,1 14 0,-1 0 45,-2-13 0,0-2-90,2-1 0,0 0 135,-7 7 0,0-3 764,-6-4-719,-3 1-180,10-17-540,8-16 540,4 0 90,0-1 0,0-1-90,0-7-886,4 5 1,1 0 885,3-2 0,0 6 0,0 1 0,3-7-1014,0 7 0,-1 0 1014,4-8-342,3 3 0,2 0 431,1 0-239,-2 0 0,1 1 195,-4 11 0,-1 0 180,-2-2 0,-1 0 135,10-5-900,-5-1-449,-3 10-181,3-8-922,-5 9 2092,0-10 0,-1 8 0,-1-2 0</inkml:trace>
  <inkml:trace contextRef="#ctx0" brushRef="#br0" timeOffset="19968">12357 3383 14189,'-6'12'0,"1"-2"0</inkml:trace>
  <inkml:trace contextRef="#ctx0" brushRef="#br0" timeOffset="54205">4049 8357 10951,'-10'-6'3276,"2"1"-2055,8 5-1401,0 0 990,0 5-1170,5 11 360,-4-3 630,9 8-1107,-9-10 1107,4 5-900,0 7 180,1-5 90,1 3-90,-2-10 630,0 1-990,-4 4 1,9-9 898,-9 8 271,4-14-720,-5 4 0,-2-5 0,-1 0 0</inkml:trace>
  <inkml:trace contextRef="#ctx0" brushRef="#br0" timeOffset="55079">5539 8468 10591,'6'0'1349,"-2"0"720,-9 5-90,4-4-1439,-4 4-630,5-5 180,0 0 629,0-10-1888,15-2 1079,-1-5 90,3 5 90,-2 7 0,-9 5 449,0 0-539,4 5-359,-3 2 449,-1 4 359,-1 5-449,-5-4-359,0 9 988,0-8 1,-5 8-180,4-9-810,-4 4 450,5-10-450,0 4 270,0-9 180,0 9 0,-5-9 0,3 4 0,-3-5 0,5 0 90,5 0-90,-3 0 89,3 0 91,5 0-270,-3-5 90,14-1 540,1-10-630,0 5 0,0 0-90,5-3 135,-7 3 0,-4 3-45,-10 6-90,-1-3-1079,0 0 359,-4 4-989,4-4 1799,-5 5 0,0 0 0,0 0 0</inkml:trace>
  <inkml:trace contextRef="#ctx0" brushRef="#br0" timeOffset="55938">7007 8301 12750,'3'-6'1709,"-1"1"-1170,-2 5-269,0-5-180,0 4 270,20-9-360,-10 14 810,16 2-631,-20 6 1,-1 9-90,-5-8 540,0 8-990,-5-4-180,4-5 1710,-9 3-1620,9-14 630,-4 4 0,5-5-720,0 0 540,5 0-90,-4-5 630,9 4-540,-9-4 0,9 0-540,-4 4 540,1-4 360,2 5-360,-2 0 90,-1 0-90,-1 0 0,0 5 90,1-4 270,0 14-270,-1-8 1079,-10 14-180,-11 2-899,2-10 180,-7 7 180,10-14-270,0 0-90,0-1-270,0-5 180,4 0 0,-2 0-90,7 0-1259,-3 0-1928,5 0 0,0-5 3116,0 4 1,-2-4-1,-1 5 1</inkml:trace>
  <inkml:trace contextRef="#ctx0" brushRef="#br0" timeOffset="57161">8809 8257 9961,'0'-19'1638,"0"1"0,-4-12 753,3 30-1132,-9 20-539,4-10-960,1 8 0,-1 8 0,0-5 240,-6 0 330,5 1 0,-1 5 0,2-5-510,-2-6 1169,-1 10-1528,9-21 539,0-10-450,10 3 450,-3-7 180,19 2 270,-2-4-540,-1 5-360,-2-4 450,-10 9 540,6-9-1,-5 9-539,9-9-450,-4 4 1,-4 0 449,2-4 90,-9 8-90,0-3 0,-1 5-1093,-5 0 1,0 0 0</inkml:trace>
  <inkml:trace contextRef="#ctx0" brushRef="#br0" timeOffset="57471">8853 8312 12480,'1'-11'3276,"0"5"-1785,-1 1-411,0 15-901,0-3-404,4 10 1,1 2 314,-2 2-45,2-6 0,0 2 404,-2 9 1,-1-1-360,4-5-45,-3 11 0,0-2 45,2-14-90,-5 6-360,0-11-1619,0-9 1440,0 4 539,0-5 0,0 0 0</inkml:trace>
  <inkml:trace contextRef="#ctx0" brushRef="#br0" timeOffset="58503">10077 8379 11760,'3'-16'3059,"0"9"-3419,-3-3 1619,0 10-1619,0 10 1170,0-3-720,0 9-450,0-5 360,0 0 630,0-4-630,5-3 90,-4 1-1,9 2 541,-9-1-720,9-1-539,1-5-1,2 0 180,3 0 450,-5 0 180,-5 0 270,4 5 0,-9-4 629,4 14-899,-5-13 359,0 13-449,0-9 270,-5 5-270,-1 0-90,-5-4 0,-5 3-90,8-9-90,-2 4-719,1 0-450,6-4 1349,-12 4 0,16-15 0,-3-3 0</inkml:trace>
  <inkml:trace contextRef="#ctx0" brushRef="#br0" timeOffset="58691">10077 8390 13469,'8'-5'3276,"1"4"-2684,2-9-592,0 4-2249,15-10 2249,-11 5 0,0 0 0,-1 1 0,-1 1 0,9-12 0</inkml:trace>
  <inkml:trace contextRef="#ctx0" brushRef="#br0" timeOffset="66851">9332 5953 14819,'0'16'1304,"1"0"0,1 4-1124,0 1 0,1-1-90,-2-5 179,1 5 1,1 1-719,2-2-91,-4 9-449,4-17-181,-5-1-539,0-9 1709,0 9 0,-1-9 0,-1 4 0</inkml:trace>
  <inkml:trace contextRef="#ctx0" brushRef="#br0" timeOffset="68621">9131 6387 14639,'2'22'3238,"-1"-4"-6515,-1 3 983,0-9 1484,5 19 450,-4-21 462,4 15-551,0-19-271,-4 0 360,4-1 1732,-5-5-2451,0 0 3474,0-5-2305,0-1 353,0-5-263,0 0 359,0-1 720,0 1-899,0 0-180,0 5-90,0-4 360,0 9-270,0-4 270,0 5-271,5 0-89,-4 5 0,4-4-90,0 4 0,-4 0 90,4 1-90,0 0 0,-3 9 90,3-12 270,-5 7-180,0-10-180,0 0 0,5 0 0,-4-5-90,9-2 90,-9-4-90,4 5 90,0-4 0,-4 4 90,9-5-180,-9 5 0,4 1 90,-5 5 90,0 0 0,5 0 0,-4 0 0,4 5 539,5 6-629,-7 1 90,7 4-539,-5-5 449,1-4 0,0 3 90,9-9-90,-13 4 0,8-5 0,-5 0 0,-3 0 90,8 0-90,-4-5 0,5-1 0,0-1-90,0-2 0,0-3 180,-4 0-90,-2-4 0,-5 5 0,0 5 180,0-4-360,0 9 180,0-4 180,0 5-180,-5 5 539,3 1-539,-3 0 90,5 9-630,0-13 1170,0 13-540,0-9-540,0 5 270,5 0 90,2-4-89,-1-2 89,9-5 90,-13 0-90,23-10 90,-21 7 0,20-12 90,-21 9-180,12 0 90,-14-4 90,9 9-90,-4-19 180,0 11-91,-1-7-89,0 11-179,-3 1 179,3 2 0,-5-3 179,0 5-89,0 5 0,0-3 0,0 7 0,0-7 270,0 8-630,0-4 360,0 0 0,0-1-90,0-5-90,0-5 180,0 4-90,0-4-90,0 0 90,0 4-90,0-9 0,0 3 90,0-4 90,0 5-90,0 1-90,4 0-90,-2 4 180,3-4 0,-5 5 540,0 5-540,5-4 0,-4 4 0,4 0-540,5 1 540,-8 5 90,13-4-180,-14-2 180,9 0-90,-8-4 90,3 4-180,-1-5 540,3-5 0,-1 4-1440,9-9 990,-13 3 0,8-4-180,-5 0 180,-4 0 90,4 5-90,-5 1-90,0 5 90,0 5-89,0-4 89,5 9 89,-3-9 1,7 9-90,-7-9 180,8 4 360,-4-5-630,5 0-450,0 0 630,0-5-90,1-1 0,-6-5 0,-1 5 90,-5-4 0,5 9-90,-4-4 0,4 0 0,-5 4 90,0-4-90,-5 10-90,4-4 0,-4 9-90,5-9 0,0 9 180,0-9 0,0 4 90,0-5 540,0-5-1260,10-1 1080,-3 0-540,9 1-449,-5 0 539,0 4 0,-4-4 89,3 5-89,-9 0 90,9 0-90,-9 5 0,4-4 0,0 4 0,1 0 90,5-4-90,-4 4-90,2-5 90,-2 0 0,-1-5 90,4 4 0,-4-9-90,0 9 90,4-4-90,-4 5-90,1-5 0,-3 4 540,-4-4-3727,0 5 2972,5 0 0,-6-5 0,3-2 0</inkml:trace>
  <inkml:trace contextRef="#ctx0" brushRef="#br0" timeOffset="69144">10166 5864 13289,'3'6'0,"0"-1"180,-3 0 0,0-3 270,0 2-1270,0-4 1,-3 0 0,0 0 0</inkml:trace>
  <inkml:trace contextRef="#ctx0" brushRef="#br0" timeOffset="69590">8998 5931 12390,'1'6'90,"0"-1"-360,-1-5 0,0 0 0</inkml:trace>
  <inkml:trace contextRef="#ctx0" brushRef="#br0" timeOffset="69910">10032 5864 9961,'4'0'1170,"-2"5"-1080,-2-4-810,0 4 1080,0-5-1350,0-5 990,0 4 0,-2-4 0,-2 5 0</inkml:trace>
  <inkml:trace contextRef="#ctx0" brushRef="#br0" timeOffset="70463">8864 6020 9871,'0'0'0</inkml:trace>
  <inkml:trace contextRef="#ctx0" brushRef="#br0" timeOffset="71374">8397 6231 13739,'6'7'450,"-1"2"-180,-5-7 90,0 3-1890,0-5-718,0-5 809,0 3 1439,0-3 0,-5 5 0,-1 0 0</inkml:trace>
  <inkml:trace contextRef="#ctx0" brushRef="#br0" timeOffset="72207">7441 6109 12750,'4'6'719,"-1"-1"-629,-3-5 540,0 0-450,0 5-180,0-4 539,0 4-1011,0-5 0,-3 0 0,-1 0 0</inkml:trace>
  <inkml:trace contextRef="#ctx0" brushRef="#br0" timeOffset="72815">6051 6209 13199,'0'-12'-1169,"1"2"1169,-1 10 0,-1 0 0,1 0 0</inkml:trace>
  <inkml:trace contextRef="#ctx0" brushRef="#br0" timeOffset="74330">11445 3761 12210,'4'0'3276,"18"0"-975,4 0-3394,-4-1 1,4-1 0,-2 0 260,-4 2 0,1-1 1101,1-1 1,4-1 0,0 0 0,-1 1-749,5 0 0,-1 0 0,-1 0 479,0 0 0,-1 0 0,1 0 256,4 0 0,-1 0 0,1 1-406,-2 0 0,0 2 0,-2-1 195,2 0 0,-1 0 134,-3 0 1,0 0 0,-6 0-180,-2 0-489,-2-5-231,-5 4 2501,-5-4-3220,-1 5 4012,-5 0-3742,-10-5-91,-2 3 901,-6-3-1,2 5 0,0 0-935,-1 0 576,-1 0 539,-3 0-481,6 0 1,-2 0 150,-5 2 1,-3 0-1,1-1-603,-3 0 1,1 0 1321,2 2 1,-2 1 0,3-1-75,-2-3 0,1 1 88,-1 3 0,-2 2 271,2-3 1,-3-1 0,0 1 0,2 0-412,-2 3 1,-1 0-39,4-2 0,-3 1 0,1-1 0,6-1 135,-7 3 43,9 0 1,1-2 946,7-2 2106,6 7-2763,5-7-328,5 3 265,1-5 89,13 2 1,3 1-360,2-2 120,-4-1 0,4 0 0,-1 0-375,6-3 0,-1 0 165,-1 0 0,1-1 90,-2 1 0,3 0 0,-1 0-964,-6 0 0,-1 1 0,0 0 694,1 0 0,0 1 0,-1-2 270,7-2 0,-3 0 172,2 4-127,-10-4 0,-1 0-675,8 4-45,-2-3 0,-2-2 765,-5 0-1529,10 0-990,-24 1 2367,4 5-927,-5 0 327,-10 0 482,8 0 0,-14 0 0,8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4:14:23.069"/>
    </inkml:context>
    <inkml:brush xml:id="br0">
      <inkml:brushProperty name="width" value="0.09071" units="cm"/>
      <inkml:brushProperty name="height" value="0.09071" units="cm"/>
      <inkml:brushProperty name="color" value="#C00000"/>
    </inkml:brush>
  </inkml:definitions>
  <inkml:trace contextRef="#ctx0" brushRef="#br0">4784 7304 13835,'-9'-21'268,"6"4"-200,17 14 32,5 0-21,4 0 10,4 0 12,3 0-564,-14 2 1,1 0 490,1 0 0,1 1-17,-1-1 1,2 0-1437,0-1 1,0 1 1435,-1-1 0,1 1 6,-1 0 0,1-1-198,4-1 1,-1 1 180,-6 1 0,-1-1-17,2 0 0,-1 0-375,-3 1-1042,-4 0-4266,-5 6 5700,-2-1 0,-3 1 0,1-2 0</inkml:trace>
  <inkml:trace contextRef="#ctx0" brushRef="#br0" timeOffset="1116">13482 7304 14193,'-13'-12'694,"9"4"-570,18 7 67,11 1-68,-9 0 0,2 0 0,6 0 0,3 1 1,-1-1-1146,-3 0 0,-1 1 0,2-1 1053,0 1 0,1-1 0,1 1 0,-3-1-9,3 1 0,-3 0 1,1 0 169,-3 0 0,1-1 0,-2 1-192,7 0 0,-2-1 22,-5 1 1,-1-1-23,8 0-23,-8 0-22,-7 0-907,-5-2-616,-4 1-226,-7-3 1386,-6 2 408,-9 0 0,7 0 0,-2 1 0</inkml:trace>
  <inkml:trace contextRef="#ctx0" brushRef="#br0" timeOffset="2025">5674 7315 10955,'-8'-29'851,"4"5"-783,13 14-68,-1 4-101,0 1 22,-1 3-772,1 2-2141,9 0 2992,0 0 0,-2 0 0,-6 0 0</inkml:trace>
  <inkml:trace contextRef="#ctx0" brushRef="#br0" timeOffset="2270">6352 7126 10081,'13'4'-2644,"-1"1"2644,-9-5 0,-1 1 0,0-1 0</inkml:trace>
  <inkml:trace contextRef="#ctx0" brushRef="#br0" timeOffset="2605">7398 7137 11919,'16'1'-841,"0"-1"1,-11-1-1,0 0 1</inkml:trace>
  <inkml:trace contextRef="#ctx0" brushRef="#br0" timeOffset="2912">8688 7160 12714,'19'1'-1014,"2"-1"0,-13 0 0,1 0 0</inkml:trace>
  <inkml:trace contextRef="#ctx0" brushRef="#br0" timeOffset="3549">9400 7327 11705,'30'-4'942,"-1"1"-640,-19 1 1,0 1-135,-7 0-11,-1 0 146,-1 1-191,-8 0-68,-2 0-21,-6 0 10,2 1-33,2 0 0,3-1 0,4 1-89,3-1-584,0 0-851,8 0-2509,1 0 4033,11 0 0,-10 0 0,1 0 0</inkml:trace>
  <inkml:trace contextRef="#ctx0" brushRef="#br0" timeOffset="3980">9845 7282 15885,'7'-16'291,"-2"2"-246,4 10-1524,-4 1-5546,2 1 7025,-5 1 0,0 1 0,-1-1 0</inkml:trace>
  <inkml:trace contextRef="#ctx0" brushRef="#br0" timeOffset="4347">10279 7371 14887,'16'-3'270,"3"0"-315,3 0-706,5 0-1972,4 2-1248,-15 0 1,2-1 3970,1 0 0,-2 1 0,4-1 0,-4-1 0</inkml:trace>
  <inkml:trace contextRef="#ctx0" brushRef="#br0" timeOffset="4740">11313 7371 15538,'17'-1'52,"1"0"0,-1-1 1,-1 1-5815,7-3 4463,4 0-444,-12 2 1,1 0 2023,3-1 1,-2 0 0,3 1 0,-2-1 0</inkml:trace>
  <inkml:trace contextRef="#ctx0" brushRef="#br0" timeOffset="5040">12581 7327 14148,'17'0'-758,"-1"0"0,0 0 0,0 0 758,6-2 0,-9 1 0,-3-1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9:06.042"/>
    </inkml:context>
    <inkml:brush xml:id="br0">
      <inkml:brushProperty name="width" value="0.05292" units="cm"/>
      <inkml:brushProperty name="height" value="0.05292" units="cm"/>
      <inkml:brushProperty name="color" value="#0070C0"/>
    </inkml:brush>
  </inkml:definitions>
  <inkml:trace contextRef="#ctx0" brushRef="#br0">2558 3505 10051,'-7'-5'2519,"2"4"-2159,5-4-270,0 5 89,10 0-89,-3 5 0,9-4-449,-5 4 359,1-5 89,10 0 1,2 0-90,0 0-87,0 0 1,4 1 0,-3-2-4,-6-1 0,1-1 45,2 3 0,5 0 0,5 1 0,-1 1 0,0-1 0,-5-1-652,2-1 0,-2-1 0,1 1 715,1 1 0,4 2 0,0-1 0,-2 0 0,-5 0 206,1-1 1,-5 0-225,8 0 0,-1 0-120,-1 1 0,5 1 1,-4 0-351,-7-1 1,0-1 491,3 1 1,4 1-1,0-1 1,-5 0-916,-3-1 1,-3 0 1072,7 0 0,1 0-180,-1 0 0,0 0-407,-5 0 1,-1 0 361,6 3 0,1-1 135,4-1 0,0-1-305,-9 3 0,0-1 185,2 0 0,2 0 0,-2-1-239,9 0 359,0 4 0,0 0 89,-14-4 1,-1 0-135,14 1 0,-1 1-45,-11-1 0,-2 0 0,1-1 0,0 0-270,9 1 1,0 1 89,3-3 315,-3 0 0,0 0-135,-3 0-135,-5 2 0,2 1 314,4-3 1,1 1-135,-6 1 0,1 1 0,11-3 0,0 0-180,-14 0 1,2 0-183,4 1 0,4 1 0,-3 0 317,-3-2 0,-1 1 45,9 2 0,-1-1 907,-1-2-908,-11 0 1,2 0 0,9 2 0,0 1 90,-5-2 0,0-1-105,0 2 0,3 0 0,-4-1-75,-5-1 0,0 0-15,6 1 0,2 1 0,-3 0 150,8-1-30,-8 2 0,4 1 0,-4-1 30,6-2 180,-3 2 0,5 1 0,-5-1-180,7-2 205,0 2 0,0-1-251,-8 1 1,-2-1 0,-6-1 0,2 0 821,10 0 0,6 1 0,-1 0-776,-4-2 0,0 0 0,0 0-668,-3 0 0,0 0 1,-1 0 127,36 0 450,-60 0 0,0 0 0,0 0 0</inkml:trace>
  <inkml:trace contextRef="#ctx0" brushRef="#br0" timeOffset="2840">10755 3605 10231,'5'0'1709,"-1"0"-1169,-4 0 90,5 0-451,-4 0 451,4 0 1709,-5 0-2789,0-5 450,-5 4 90,-1-4-180,-5 5 900,0-5-900,-1 4 90,1-4 90,-5 5-540,-6-5 989,-2 4-539,-3-4 45,12 5 0,-2 0-293,-7-1 1,-4 0 0,-2-1 0,2 1 217,1 0 0,1 1 0,-4 0-128,5-2 1,-2 1 0,-3-1 0,1 0-1,1 0 1,3 1 127,-3 0 0,3 1 0,-1 0 180,-1-2 0,0 0 0,0 1-270,4 0 0,-1 1 0,3 1-349,2-1 1,-1 0 348,-7 0 0,-3 0 0,3 0 120,10 0 0,0 0 180,-12 0 0,1 0-135,10 0 0,2 0 45,-14 0-315,9 0 0,0 0 315,-9 0-90,14 0 0,-1 0 135,-5 0 0,2 0-135,-6 0 224,3 0 1,-1 0-326,3 0 0,2 0 56,-2 0 0,1 0 90,0 0 0,1 0 225,3 0 0,0 0-180,-2 0-180,-13 0 0,17 0-315,-3 0 0,-2 0 45,-11 0 2052,0 0-1602,9 0 0,1 0-180,6 0 335,-4 0 0,0 0-110,0 0 0,2 0-135,-10 0-270,-5 0 180,20 0 352,5 0-352,-4 0 180,4 5-90,-6-4 360,1 4 89,5-5-89,1 0 180,-5 0-900,3 0 360,-9 0-540,4 0 540,-4 0-449,-1 0 449,4 0-360,-1 0 810,12 0-1,-8 5-539,9-4-179,-4 4-181,0-5 540,-1 0-90,-5 0 0,5 0 90,-9 5-90,7-4 0,-8 4 90,5 0 0,0-4-90,5 4 0,-4-5 180,4 0-90,-1 0-90,2 0 0,0 5 0,4-4 89,-4 4 271,0-5-360,4 0-180,-14 0 720,13 0-540,-13 5 0,14-4 0,-9 4 90,3-5-540,-4 0 450,-5 0 450,4 5-450,-4-3 450,9 3-450,2-5-540,0 0 630,-1 0 450,-5-1-540,5 1 0,-4 0-540,4 0 0,-10 5 1080,-2 2-90,1-1-810,-1-1 0,0 0 450,-3-4-135,2 4 0,1 0 45,-10-4 0,10 4 360,-8 0-360,13-4 0,-3 4 0,-5 0 0,2-4 90,-3 4 360,6-5-900,5 5 990,0-4-900,-1 4 360,1-5 360,5 0-810,-4 0 990,9 0-451,-4 0-3366,5 0 2544,-5 0 1,0 0 0,-6 0 0</inkml:trace>
  <inkml:trace contextRef="#ctx0" brushRef="#br0" timeOffset="5002">7786 3661 8432,'-24'2'819,"1"0"0,0 0 0,-14 1 0,13-1 43,23-2-1042,-19 0 450,16 0 269,-11 5-449,15-4 360,0 4 360,5-5 89,11 5-629,-2-4 90,8 0 0,2-2-360,-2 0-759,0-2 1,6-1 0,2 0 0,-3 0 878,-4 2 0,-1-1 0,1 1-75,5-2 0,4 0 0,-1-1 0,-3 2 86,-4 0 1,-3 1 0,3 1-240,1-1 0,4-1 0,2 1 0,-2 0 0,-5 1-1002,7 0 0,-2 0 1110,-1 0 0,4 0 0,0-1 0,-6 1 270,-2 1 0,-5 0-181,7 0 46,-2 3 0,-2-1-45,-2 0 0,7 3-90,-16-5 90,-6 0-1183,-5 0 1,0 0 0</inkml:trace>
  <inkml:trace contextRef="#ctx0" brushRef="#br0" timeOffset="27951">2792 3438 8252,'-4'0'0,"1"-5"0,-13 4-90,10-4 90,1 5-135,5 0 0,-5 0 0,-1 0 1</inkml:trace>
  <inkml:trace contextRef="#ctx0" brushRef="#br0" timeOffset="31355">11211 3594 10681,'1'-5'-720,"-2"4"630,-6-4 1889,-8 0-1169,8-1 90,-14-5-630,8 0-90,-3 4 269,0-2-449,9 2 1,-13 1 179,12-4 179,-18 4 91,13 0 0,-13-4-270,13 4-180,-3 0-90,-10-4 540,11 4 0,0 1 0,-14-3-225,10-2 0,2 0 135,-2 3-180,-3-9 314,1-2 1,1 0-45,2 1-225,-1-4 0,2 1-45,11 8 0,1-9 0,5 8-270,-5-18 360,4 17-180,-4-17 90,5 18 90,0-8-90,0 9-90,0-4-179,0 0 89,5-2 180,1 1 90,0 1-270,9-5 270,-7 7-90,8-2 0,5-3 0,-7 15 269,7-16-358,0 9 268,-2-1-224,-4 1 0,2 1 225,6-3-135,-5 5 0,2 0-334,-4 0 1,2 0 63,9-1 1,1 1 269,-10 1 0,1 1 44,3 1 1,3-1 0,-5 3-269,4 1 313,-1-3 1,0 0-225,-6 4-2218,5-4 2218,6 5 180,-5 0 0,4 0 135,-8 3 0,0-1-315,2-1-180,5 1 0,-1 1 270,-9 2 219,15-3 51,-15 2-405,0 4 0,0-1-135,10 2 315,-4 4 0,-2 0-2329,-1-1 2554,7 4-180,-14-4 1701,5-1-1881,4 10 90,-8-3 90,-2-2 0,-1 0-90,2 8 0,-9-6 0,0 1 257,2 6-437,-5-4 0,0 0 180,0 3 0,-2 0 0,-1-1 1192,-2-7 1,-1-1-1193,0 2 0,-1 0-45,-3-3 0,-1-2-494,-11 5-136,6-6 1,-2 0 674,-4 1 0,0-1 0,-5 6 0,2-1 0</inkml:trace>
  <inkml:trace contextRef="#ctx0" brushRef="#br0" timeOffset="69544">2436 5018 12840,'-10'-5'539,"11"-6"-539,-16 4 270,15-3-809,15 10 628,-7 0 406,18 0 0,9 0-473,-8 0 1,3 0-1,0 0 1,-1 0-1116,-1 0 1,-1 0 0,2 0 1069,-4 0 0,3 0 0,0 0 0,-3 0 0,-3 0-556,0 0 0,-3 0 579,5 0 0,1 0-607,0 0 1,0 0 651,-2 0 0,0 0 135,2 0 0,5 0-195,-8 1 0,5 2 0,3 0 0,0 0 0,1 0 0,-1-1 45,-2 0 0,0-1 0,0 0 0,0 0 0,2 1 0,3 0-86,-8-1 0,3 1 0,1 0 1,0 0-1,2 0 0,0 0 1,0 0-1,-1 0 0,0 0 1,-1 0-1,-1 0 101,3-1 0,0 1 0,-2-1 0,0 0 0,0 1 0,0-1 0,0 0 0,0 1 21,-1-1 1,1 0-1,0 1 1,-1-1-1,1 0 1,-2 1-1,1-1 1,-2 1-67,4 0 0,-1 0 0,0-1 0,-1 1 0,-1 0 0,-2 0-23,0 0 1,-1-1-1,-1 0 1,1 1 22,7 1 0,1-1 0,-1 1 0,-4-1-423,2-1 0,-2-1 452,-5 2 1,2-1 0,-1 1 288,3 0 1,3 1-1139,-2 0 1,4-1 0,0 1 0,-4 0 760,0 1 0,-2 0 0,8-1 1,2 0-1,-17-4 0,-23-6 1</inkml:trace>
  <inkml:trace contextRef="#ctx0" brushRef="#br0" timeOffset="70223">4582 4406 11760,'-8'-5'2609,"1"4"-2609,7-4 90,0 5 0,10 0 0,-3 5 0,4-4-90,-6 9 0,-5-8 90,0 7-90,0-2 89,0 4-89,0-5 0,0 4 0,0-4 0,5 5 90,-3-5 0,7 4-90,3-4 0,0 6 0,-1-1 0,-1-5-90,-9-1 90,9 0 0,-8-4 0,2 9-90,-4-4-359,-4 5 269,-3 0-225,-8 0 0,-1-1-134,5-1-1890,-14 6 2429,25-15 0,-8 0 0,-2 0 0</inkml:trace>
  <inkml:trace contextRef="#ctx0" brushRef="#br0" timeOffset="70805">4760 4484 10051,'5'5'2159,"3"-4"-1979,-7 4 360,4 0-181,-5-3-179,0 7 0,5-7 0,-4 8-450,4-9 360,0 4 90,1-5-450,5-5 270,-4 4 0,3-9 270,-4 4-270,0-1-360,4-7 450,-9 6-90,9-3 0,-9 1 270,9 4-270,-8-5-270,2 5 180,-4 1 270,5 10-180,2-4 90,-1 9-270,9-9 0,-3 4 180,6-10 720,-2 4-630,-10-4 270,4-5-90,-4 7-91,0-11-89,-1 12 0,-5-8-90,0 9 0,5 1-899,-4 6-720,4 6 1619,-5-6 0,-3-1 0,-2-5 0</inkml:trace>
  <inkml:trace contextRef="#ctx0" brushRef="#br0" timeOffset="70899">5005 4395 9152,'11'6'120,"-6"-1"0,-10-5 0</inkml:trace>
  <inkml:trace contextRef="#ctx0" brushRef="#br0" timeOffset="71104">5016 4251 13649,'-1'-7'1349,"-1"2"-1349,12 15 0,-6-7 0,7 7 0</inkml:trace>
  <inkml:trace contextRef="#ctx0" brushRef="#br0" timeOffset="71252">5027 4317 12570,'10'13'90,"5"-8"-1260,-3-7 1170,5-7 0,-10 7 0,-1-3 0</inkml:trace>
  <inkml:trace contextRef="#ctx0" brushRef="#br0" timeOffset="-197922.46">5261 2982 14459,'-7'0'1259,"1"0"-1079,6 0 1079,0 0-1529,0-10 360,5 8 0,6-18-90,6 12 225,5-6 0,4-2-135,-2 4 0,4 0 0,-2 1-324,-4 1 1,-2-1-1,2 1 234,6-2 0,0-1 0,0 2-180,-7 3 0,-1 1 1,-2 0 179,-1 0 0,1 0 0,11-4 0,-2 3 0,-14 6 539,3-3-539,-11 5-3277,-5 0 438,-5 0 1669,4 0-179,-9 0 1349,9 0 0,-9 0 0,4 0 0</inkml:trace>
  <inkml:trace contextRef="#ctx0" brushRef="#br0" timeOffset="-197223.46">5572 2693 10501,'6'0'3238,"-1"0"-2968,-5 0 0,0 5-180,0-4-270,0 4-90,0-5 360,5 5 270,11 1-270,-2 0 0,7-1-90,-10-5 180,5 0 89,-3 0-179,3 0 210,3-2 0,6-3 0,-4 2-210,4 1 179,-3-3 1,4-1 0,-8 2-90,-12 3-180,-1-4-90,-5 5 360,0 0-270,0 5-450,-10 6 450,8 6 90,-10-1 0,-1 0 90,4 9-135,-6 1 0,-1 0-45,3-4 45,-1 3 0,1 1 45,1-1-90,1 3 0,1-7 0,9-10 540,-4-5-540,5 4 539,0-8-1348,0 2 629,-5-4 270,4 0-450,-4 0-2917,5 0 2457,0-4 1,0 2 0,0-3 0</inkml:trace>
  <inkml:trace contextRef="#ctx0" brushRef="#br0" timeOffset="-190627.46">2714 3149 9691,'6'5'1440,"-2"-4"-361,-4 4 0,0-10-539,0 4-450,5-4-90,-3 0 180,8 4-90,-9-9 270,9 4-90,-4-1-270,5-2 629,5-3-314,-5 0 0,1-3-90,2 3 0,0 0-136,-2-2 1,0 0 0,8-1 0,1-1 135,-6 4 0,1 0-135,1-3 0,0 1 135,0 3 0,-3 1-315,-1-1-270,-2 5 360,-6 1 0,-5 0-180,0 4-90,0-4-550,0 5 1,0 5 0,-1 1 0</inkml:trace>
  <inkml:trace contextRef="#ctx0" brushRef="#br0" timeOffset="-190004.46">3248 3038 14908,'1'-11'1979,"9"-1"-1799,-7 6 0,12-9 90,-4 3-270,1 0 630,-1-3-361,4 4-179,-7-7-90,8 1-270,-5 4 1,-1 0-1260,4-5 809,2 0-719,-11 8 719,-5 10-373,0 0 1,0 0 0</inkml:trace>
  <inkml:trace contextRef="#ctx0" brushRef="#br0" timeOffset="-189706.46">3693 3038 14099,'1'12'3276,"11"-12"-1875,-10-7-1401,18-9 0,-12 4 0,3 1 90,-1 5-360,11-14-89,-6 12-1280,-2-3 1,0 1-776,3-1 1245,-4-1 1085,9-4 1,-15 9 0,2-3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2T04:14:52.367"/>
    </inkml:context>
    <inkml:brush xml:id="br0">
      <inkml:brushProperty name="width" value="0.09071" units="cm"/>
      <inkml:brushProperty name="height" value="0.09071" units="cm"/>
      <inkml:brushProperty name="color" value="#C00000"/>
    </inkml:brush>
  </inkml:definitions>
  <inkml:trace contextRef="#ctx0" brushRef="#br0">9039 6598 14193,'-1'-11'841,"1"2"-774,0 9-78,0 0 11,1 2 0,0 0 0,0 1 0,0 0 0,1 0 11,-1-1-11,-1 0 0,1 0 11,0 0-11,-1-1 67,1-1-33,-1 0 56,2 1 134,1-1 11,2 0 202,8-2-225,0-1 80,8-2-74,-6-1 1,1 1-107,10-4-191,-7 3 1,-1-1 179,8-2-67,-2 2 10,-3 0-32,-5 1 10,-2 1-22,-4 1 11,-2 0 12,-3 1-23,-3 1 0,0-1 0,-1 2 100,-1 0-895,0 0-2066,0 0 0,0 1 0</inkml:trace>
  <inkml:trace contextRef="#ctx0" brushRef="#br0" timeOffset="926">10140 6598 13499,'-2'10'280,"0"-2"-135,2-3 34,1 0 213,1 0 0,2-1-10,2-1 100,3-1-214,4-1-10,5-1 34,3 0 111,6-3-241,-10 0 1,0 1-127,2-3 1,1 1 92,2-2 0,0 1-466,0 0 1,1 0 358,-2 0 0,-1 0-16,-2 2 0,-1-1 16,9-2-11,-6 2-22,-4 0-23,-7 1-4,-2 1-2853,-5 1 997,-2 0-2800,2 1 4694,0 1 0,0-1 0,0 1 0</inkml:trace>
  <inkml:trace contextRef="#ctx0" brushRef="#br0" timeOffset="1748">11430 6620 16176,'24'6'398,"-8"-4"0,1-3-701,6-1 1,1-3 106,-1 0 0,0-1 1,-1 1-1,-1 1 1,-1 0-1,0-1 0,0-1 1</inkml:trace>
  <inkml:trace contextRef="#ctx0" brushRef="#br0" timeOffset="3868">8972 7410 13779,'26'-7'173,"2"-2"1,2-3-841,-3 0 0,0 0-2359,0 0 0,2-1 1,0 1 3025,-4 1 0,-1 1 0,-2 1 0,0-1 0,-2 2 0,-4 1 0,0 1 0</inkml:trace>
  <inkml:trace contextRef="#ctx0" brushRef="#br0" timeOffset="4335">10028 7488 14686,'21'-8'-283,"0"0"1,-1 0 0,3-1-1,1 0 1,-3 2 0,-4 3 0,-1 1-1,0-1 1,0 0 0</inkml:trace>
  <inkml:trace contextRef="#ctx0" brushRef="#br0" timeOffset="5427">10673 7332 14048,'13'9'1199,"5"-2"-841,11-4-1263,-11-1 1,2-1 988,5 1 0,1-1-316,-5 0 0,0 0 0,1 0 254,3 0 1,1 0 0,0 0-319,4 1 0,-1-1 0,2 1 296,-7-1 0,1 0 0,0 1 0,0-1-79,2 1 1,0 0 0,1 0 0,-1 0-928,1 0 1,0 0-1,0-1 1,-1 1 1005,1 0 0,1 0 0,-1-1 0,-3 1 0,7-1 0,-3 1 0,-6-2 0,0 1 0</inkml:trace>
  <inkml:trace contextRef="#ctx0" brushRef="#br0" timeOffset="12482">10751 8811 18283,'23'-8'112,"-2"0"0,4 1 0,0 0-123,2 2 0,0 2-2612,-6 1 0,1-1 1,0 1 2622,3 0 0,1-1 0,-2 1 0,-2 0 0,-1 0 0,-3 0 0,0 0 0</inkml:trace>
  <inkml:trace contextRef="#ctx0" brushRef="#br0" timeOffset="14418">8961 9401 9913,'0'0'0</inkml:trace>
  <inkml:trace contextRef="#ctx0" brushRef="#br0" timeOffset="14853">9183 10680 15527,'0'0'0</inkml:trace>
  <inkml:trace contextRef="#ctx0" brushRef="#br0" timeOffset="21303">18037 8767 13913,'17'-11'313,"0"-1"1,-1 2 0,-1 2-134,12 9-102,-7 4-33,5 3-11,-10 6-1,2 13-33,-8-4-11,-4-7 0,-2 1 27,-5 6 1,-2 0-17,0-4 0,-1 0-459,-4 8 1,0 0 508,0-7 1,-2-1-46,0 1 1,0-1 16,0 0 1,0 0 66,-1-1 1,2 0-68,0-1 1,1 0 61,0 0 0,1-1 5,1 0 1,1-1-45,-4 13 121,3-2-143,3-2 22,3-2 67,2-1-68,4-2 103,4-3-13,5-1-44,3-3 89,4-2-145,1-3 10,2-3 68,-1 0-56,-1-3 23,-3 1 745,-4-2-589,-6 0 342,-3 0-521,-5 0-78,-6 0 33,-4-1-11,-14 1 11,4-1-11,-7 3 0,8 2 0,2 4 45,1 6 0,2 3 33,3 6-33,3 4-522,3 4 516,4-14 0,-1 0-39,2 0 0,2 1 0,0 0 0,0 0 28,3 1 0,-1 1-6,2-1 1,0 2 14,0-2 1,0 3-1,-1-2-32,2 4 1,0-1-388,-1-2 1,-1 1 0,0-2 381,1 3 0,-3-2 0,1 1 0,-1 0 22,-1 0 1,-1 1-12,0-2 1,-1 0-274,-1 0 1,0 0 350,-3-1 1,0-1 16,-1-2 1,-1 1 55,-2-2 1,-3-1 206,-12 6 1,-1-2-309,7-7 1,1-1 28,-11 4 0,0-1-51,5-8 0,1-2-45,4 0 1,0-1-163,-6 0 0,0-1-516,5 0 0,1-1-498,-1 0 1,0 0-4781,-12 1 6226,6-1 0,11-1 0,6 0 0</inkml:trace>
  <inkml:trace contextRef="#ctx0" brushRef="#br0" timeOffset="27602">18648 9067 12624,'0'14'1715,"-1"1"-1211,2 1-67,-1 4-78,0 2-1,-1 2-190,-1 1 202,0-1-235,-1-3-1,0-1 124,0 1-191,1-7 45,1-1-79,1-9 147,0-2 336,0-2-236,1 0-146,7-3 23,12-7-146,-2 2-11,7-4 0,-11 7 22,0 1-44,-2-1 22,1 1 0,-1 0 45,3 0-45,-4 0 0,3 1 0,-8 1 0,0 2-191,-3-2-325,-1 2-200,0-1-315,0 0-549,1 0-3216,3-3 4796,0-2 0,0 1 0,-3 1 0</inkml:trace>
  <inkml:trace contextRef="#ctx0" brushRef="#br0" timeOffset="28127">19060 8967 13028,'17'-26'2801,"-4"5"-2555,-12 18-246,-1 2 23,-3 2-23,-4 4 123,-4 4-112,-1 4 34,-1 2 33,0 6-55,5-7-12,0 4 11,5-8 24,2-2-35,1-1 11,0-1 12,2-1-34,1 0 56,3-1 22,2 1-66,2 0 32,0 1-21,6 3-23,-4-1-34,3 3 23,-8-3-23,-1 1-55,-3-1 44,-2 1 45,0-2 78,-2 1-44,-2-1 33,-2-2 112,-2 0 34,-3-2-90,1 0 45,0-2-100,0-1-1,1 0-22,-1 0-23,2 0 12,1 0-12,1-1-134,2 0-538,1-2-851,2 0-1424,0-1-2274,3-2 5199,2-2 0,0 3 0,-1 1 0</inkml:trace>
  <inkml:trace contextRef="#ctx0" brushRef="#br0" timeOffset="28453">19171 8990 16176,'17'-7'355,"0"-1"0,-1 2 0,0 1-142,2 0-68,1 1 57,-1 0-157,-2 0 33,-3 0-78,-2 1 22,-3 0-22,-3 1 0,-3 1-358,-1 0-3686,-1 0 1825,-2 1-1244,-2 0 3463,-4 0 0,3 0 0,1 0 0</inkml:trace>
  <inkml:trace contextRef="#ctx0" brushRef="#br0" timeOffset="28703">19271 8956 12990,'0'30'2611,"-2"-1"-2141,0-8-10,-2 1-91,1 0-223,-1-1-90,1-1 45,0-2-32,0-3-58,2-2 31,-1-4-232,1 0-484,0-5-2889,0 0 365,4-3 3198,2-1 0,-2 0 0,1 0 0</inkml:trace>
  <inkml:trace contextRef="#ctx0" brushRef="#br0" timeOffset="29439">19449 8990 15269,'2'25'470,"-1"-1"-380,-4-9-68,-1-1 46,0-1-12,2-5 89,1-2 561,0-7-683,1-5 55,0-3-78,0-6 56,0-11-56,0 5 0,1-6 56,0 11 213,3 0-34,-1 7-134,0 1-45,0 7 0,1 1-45,2 6 0,1 4-11,2 5 79,1 3-68,1 0-11,-1 0 34,1-3-12,-1-3-11,0-3 24,-1-2-13,-1-4 56,-1-1-22,0-1 124,4-10-169,-1-1 33,-2-4 1,-1-3-45,2-8 6,-4 7 0,1 1-6,1-9 0,-2 4 78,0 4 23,-1 5 336,-2 3-113,0 4-99,0 3-236,0 4 22,1 6 90,0 8 22,1 8-33,-1 6-499,-1-13 0,-1 1 448,1 0 1,-2 0 4,1-1 1,1 0-73,0 15 62,0-2-40,-1-11 1,0-1-85,1 8-627,-1 3-1222,-1-10-1265,-3-3-4953,-3-1 8157,-6-2 0,4-6 0,0-3 0</inkml:trace>
  <inkml:trace contextRef="#ctx0" brushRef="#br0" timeOffset="30432">18971 9534 14305,'2'-20'1334,"0"3"-1178,-2 13-44,-2 2-78,-1 1 44,-1 1 34,-4-1 135,-3 4-135,1 2 135,-4 5 100,4 5-145,-1 4 134,0 4-68,2 3-76,-1 3 99,3-1-179,1 1 28,3-9 0,2-1-95,-1 8-23,2-10 0,1-2-22,2 1 56,2-2 12,3-5 32,0-4-10,2-3-23,1-2-44,2-5-12,-1-2 0,6-12-11,-4 2 0,3-6-22,-3 3 89,-4 7-90,2-1 23,-5 10 34,-2 2-34,2 2 191,1 7-157,-1-1 33,3 6-34,-2-5-10,1 0 22,6 0-79,-3-4-381,5 0-895,-4-3-293,1-2-1254,-1-1-841,0-5 3698,0-3 0,-5 4 0,-3 1 0</inkml:trace>
  <inkml:trace contextRef="#ctx0" brushRef="#br0" timeOffset="31045">19238 9534 17958,'4'21'347,"0"0"0,-2-1 1,-1 0-203,-3-4 1,0-1-101,-4 15-34,3-3 101,-1-3-112,1-3-33,2-5 33,0-4-538,1-4-1602,0-4 123,0-6 11,1-6-89,1-6-1916,2-13 4011,0 5 717,-1-10 347,-1 10 45,0-1 1,0 1 21,1 1-313,1 2-101,1 3-55,2 2-125,2 3 158,2 3 56,1 2-370,1 3-157,0 2-33,-1 8-135,-5 1 33,0 7-78,-6 0 370,-9 8-314,0-5 23,-7 4-23,-4-6-33,7-6-34,-3 1 67,9-7-56,2 1 68,2-2 246,2 4 78,0 0-212,1 2-113,2-1 135,3 0-135,1-1-55,1 1 22,0-1-45,0-1 0,-1 0-135,1-2-727,0 0-259,1-2-1221,1-1-1053,1 0 3395,1-3 0,-6 2 0,-1-2 0</inkml:trace>
  <inkml:trace contextRef="#ctx0" brushRef="#br0" timeOffset="31447">19472 9590 13992,'9'-13'1820,"1"0"1,7-8-1305,-12 17-46,-1 7 90,-2 8-134,-1 10-90,-2 6-156,-2 2-63,0-10 1,1 1-118,-2 9 33,2-13 1,1-1-12,2 1 23,2-5 134,2-4-55,3-4 66,15-17-156,-7 1-29,1-6 1,0-1 28,-1-7-34,-5 10 0,-2-2-6,-1 1 1,-2 0 50,1-7-68,0-4 23,-6 16-79,0 3 68,-1 2-67,-2 3-975,-5 3-426,-2 0-606,-7 6-1892,-1 3 3977,-3 6 0,9-6 0,0 1 0</inkml:trace>
  <inkml:trace contextRef="#ctx0" brushRef="#br0" timeOffset="31775">18437 10258 19224,'26'5'300,"0"0"0,0 1 1,3-1-1,0 0 0,0-2-239,-5-2 1,0-1 0,1-1 0,-1 1-842,4 0 1,1-1 0,-1 1 0,2 0 859,-5-1 1,-1 0 0,2 1 0,0-1-1,1 1 3,0-1 0,0 0 0,2 0 1,0 0-1,0 0 0,0 0 1,-3 0-501,5 0 0,-2 0 0,0-1 1,0 1-1,2 0 476,-2-1 1,2 1 0,1 0 0,0 0 0,-2 0 0,0-1-18,-1 0 1,0 1 0,0-1-1,-2 0 1,-2 1-208,6-1 1,-2 0 0,0 0 104,2-1 0,1 0 1,-6 1-1281,3 0-2851,-19 1 4422,-26 2 1,8-1 0,-11 1-1</inkml:trace>
  <inkml:trace contextRef="#ctx0" brushRef="#br0" timeOffset="36129">17803 10747 16479,'-2'20'481,"-1"0"1,2 1 0,-1 1-196,2 0 0,-1 1-754,0 1 0,0 0 518,0 2 1,0-1-866,-1 0 0,1 0 831,0-2 1,0 0-17,0-3 0,0 0 249,1-2 0,0-1-249,0 12-67,1-7-504,2-5-461,1-6-570,2-5-257,1-3-2186,0-7 4045,1-5 0,-4 3 0,-1-1 0</inkml:trace>
  <inkml:trace contextRef="#ctx0" brushRef="#br0" timeOffset="36760">17781 10858 13801,'7'-17'2667,"3"10"-2443,5-15-123,3 17 22,2 2-78,0 3-34,-2 5 11,-3 5 12,-4 5-23,-3 3 12,-3 2-1,-2 1 45,-3 0 56,-1 1 12,-2 0 10,-3-1 1,-2-2 56,-2 1-180,4-9 46,1 0-34,4-8 78,1-2 33,2-1-100,5 0 11,5 0-34,4-2-22,2 0 0,12 0 11,-14 1 1,0 0-18,0 2 1,0 1-7,12 2-21,-12 5 10,-3 2 23,-4 4 0,-4 0 12,-2 2-1,-3 2 202,-4 0 33,-3 0-22,-6-1 34,-2-1-34,-4-1-89,0-3-12,-1-1-101,1-3 34,2-2-33,2-3-1,3-2 0,2-1-22,2-1-291,2-3-292,3-2-313,1-4-415,5-5-1210,5-4-1771,4-5 4292,-2 10 0,0 0 0,1-2 0,-1 2 0</inkml:trace>
  <inkml:trace contextRef="#ctx0" brushRef="#br0" timeOffset="37072">18337 10758 18283,'4'21'440,"0"0"1,0 1 0,-1-1-195,-1-2 1,-1 0-442,-1 2 1,1-1 323,0 2 0,0-1-51,0-1 1,0 0-57,0 0 1,-1-2 5,1-1 0,-1-1 5,1 13-33,-1-6 0,0-6-29,0-4-710,0-5-545,1-4-576,0-2-2174,1-4 4034,1-5 0,-2 3 0,1-3 0</inkml:trace>
  <inkml:trace contextRef="#ctx0" brushRef="#br0" timeOffset="37375">18382 10791 13420,'5'5'2947,"12"-23"-2208,-6 10-476,-1-4 1,3 1-51,6 7-113,0 6 47,5 16-69,-9 0-56,-7-3 1,-1 1 111,-3 7 1,-4-1 100,-5-1 45,-4-3-56,-8-1-112,-3-2-11,-3-4-68,0-2-21,1-3-214,-2-3-436,10-1-293,2-2-649,9 0-2498,5-2 4078,6-3 0,-4 1 0,3 0 0</inkml:trace>
  <inkml:trace contextRef="#ctx0" brushRef="#br0" timeOffset="37666">18693 10791 19056,'12'-10'291,"0"-1"1,1 0-1,0 2-22,13-1-407,-11 5 0,0 0 194,1-2 0,0 2 0,4-2 0,-1 0-78,8-2-9,0-1-551,-18 6-284,-4 2-602,-3 1-929,-2 1-1201,-3 0 3664,-3 0 0,1 0 0,0 0 1</inkml:trace>
  <inkml:trace contextRef="#ctx0" brushRef="#br0" timeOffset="37917">18826 10736 13285,'5'2'3228,"-1"19"-1951,-4-3-723,0-1 1,0 3-1741,0 11 1477,0-15 0,0 1 246,0 1 1,0-1-230,0 7 1,0 0-340,-1-6 0,1-2 81,0 5 0,-1-1-16,-1 1-34,2-4 0,-1-5-269,0-3-471,1-5 602,0-2-1778,4-4 1916,10-11 0,-7 8 0,6-8 0</inkml:trace>
  <inkml:trace contextRef="#ctx0" brushRef="#br0" timeOffset="38209">19027 10791 16513,'10'-13'851,"1"0"1,0 0-1,1 1-380,9-2-79,5 1-207,-12 7 0,1 0 134,7-1 0,0-1-969,-6 3 1,-1 0 671,4-1 1,-1 0 394,1 0-887,-3-1-143,-8 3-855,-1 0-135,-6 3-1489,-3 1-399,-3 0 3491,-4 0 0,3 0 0,0 0 0</inkml:trace>
  <inkml:trace contextRef="#ctx0" brushRef="#br0" timeOffset="38462">19193 10691 15818,'-3'28'1382,"0"0"0,0-1 0,-1 0-951,0-6 0,0 0-190,-1 1 0,1 0-84,0-1 0,-1 1-2540,1-2 0,1 0 2501,-1-2 0,1 0-12,0-2 0,1-1 1333,-2 11-1417,1-5 818,1-7-851,0-2-752,1-7-3327,3-6 125,5-7 3965,6-8 0,-4 6 0,0 1 0</inkml:trace>
  <inkml:trace contextRef="#ctx0" brushRef="#br0" timeOffset="38587">19416 11025 17442,'23'1'0,"-3"0"0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29:17.763"/>
    </inkml:context>
    <inkml:brush xml:id="br0">
      <inkml:brushProperty name="width" value="0.05292" units="cm"/>
      <inkml:brushProperty name="height" value="0.05292" units="cm"/>
      <inkml:brushProperty name="color" value="#0070C0"/>
    </inkml:brush>
  </inkml:definitions>
  <inkml:trace contextRef="#ctx0" brushRef="#br0">2425 2337 7083,'-7'6'360,"-4"4"-360,10-9 0,-4 4-540,5-5 540,0 5 0,-5-4 0,0 4 0</inkml:trace>
  <inkml:trace contextRef="#ctx0" brushRef="#br0" timeOffset="428">4416 2637 7284,'-2'5'-248,"3"-4"1,-8 4 0,3-5-1</inkml:trace>
  <inkml:trace contextRef="#ctx0" brushRef="#br0" timeOffset="3091">10755 1936 13020,'-1'-6'1079,"0"1"-1259,-4 0 180,4 4 540,-4-4-270,5 5 269,0 5-179,0 1-270,0 5-90,0 0-3212,0 10 3212,0-2-61,0-1 0,0 1 421,0 1-495,-1-2 0,2 0 315,4 0 270,1 4-450,5-11 90,-5-6 449,4-5 2737,-4-5-2725,5-1 305,-4-5-1485,8 0 629,-13 5-540,13-9 540,-9 13 540,0-3-540,-1 11-540,5 5 0,-7-5 540,12 9 0,-9-13 540,5 13 0,-5-14 0,4 4-1080,-9 0 0,9-3 0,-4-2 1080,1-2-450,3-8-90,-4 9 630,5-9-630,-5 4-1170,4-15 1170,-9 8 180,4-18 0,-5 7 90,0-4-2942,0 0 2672,0 11-2808,0-14 2808,0 21 539,0-14-719,0 22-539,0-7-1170,-5 7 3258,4-3-2808,-4 5 1432,5 0 1,-4 0-1,-1 0 1</inkml:trace>
  <inkml:trace contextRef="#ctx0" brushRef="#br0" timeOffset="3477">11245 1891 12120,'6'1'1529,"-2"4"-989,-4-4 359,0 4 271,0-5-1080,10 0 180,-2 0-1260,8-5 181,-5 4-1260,0-4 899,0 5 1170,0 0 0,-4 0 0,-2-1 0</inkml:trace>
  <inkml:trace contextRef="#ctx0" brushRef="#br0" timeOffset="3669">11234 2003 11760,'-1'16'3276,"1"-9"-1515,0 3-2840,5-10 809,1 0-1799,10 0 1260,2 0 809,4 0 0,-5-5 0,0-1 0</inkml:trace>
  <inkml:trace contextRef="#ctx0" brushRef="#br0" timeOffset="4128">11645 1858 15898,'1'17'1529,"-1"10"-1349,0-14 180,5 13-270,-4-18-540,9 6 540,-4-12 0,1 3 0,3-5 360,-4 0-540,5 0 90,-5-5-540,4-2 540,-4 1 360,0 1-900,4 5 540,-8 0-90,3 0 270,0 5 360,-4-4-1,9 4-539,-9 0-359,9-3-91,-9 3 450,9-5 450,-4 0-1,5 0-449,-4-5 90,3 3-540,-4-8-89,0 9 629,9-19-90,-13 12-1639,4-8 1,-2 1 1433,-4 6-1704,0-20 1549,0 25-2917,0-26 1517,0 26 51,0-10 1709,0 9 0,-1 3 0,0-3 0</inkml:trace>
  <inkml:trace contextRef="#ctx0" brushRef="#br0" timeOffset="4331">11968 1825 13110,'1'6'3238,"0"-1"-2429,4-5-449,1 0 360,10 0-720,2-5-90,-1 4 90,-1-4-630,5 0-269,-7 4-181,7-4-89,-10 5 1169,0-5 0,-1 3 0,0-3 0</inkml:trace>
  <inkml:trace contextRef="#ctx0" brushRef="#br0" timeOffset="4535">12090 1758 11850,'-5'-6'1439,"-3"1"-1079,6 5 270,-3 0 1439,5 5-1350,0-4-359,0 9-540,0-4 630,0 10-360,0-3-90,0 3 0,0-5 0,0 0 0,0 0 180,0 0-2069,0 5 180,0-8-1568,0 7 3264,0-9 0,-1 0 0,0-1 1</inkml:trace>
  <inkml:trace contextRef="#ctx0" brushRef="#br0" timeOffset="5026">12324 1802 12390,'14'-23'3238,"-3"2"-3328,-11 15 90,0-4 90,0 9-180,-9-4 180,-4 10 180,1-4-180,-3 9-180,9-4-90,-6 5 180,6 0-270,-4 5 90,9-3-90,-4-2-269,5-1 269,5-9-180,1 9 540,1-9-270,7-1 180,-6-1 180,3-9 0,-1 4-360,-9-10 270,14-11 450,-12-3 44,4 8 1,0 1 135,-5-4-361,3-6-89,-5 19-90,0-9 90,0 13-180,0-2 270,0 15-270,0 1 90,0 6-180,0 14 0,0-7-580,0 0 1,0-1 579,0 1-90,0 12 90,0-18-45,0 5 0,0 0 225,0-3-809,0 11-2648,0-5 0,0-12 3094,0 11 0,-2-19 0,0 4 0</inkml:trace>
  <inkml:trace contextRef="#ctx0" brushRef="#br0" timeOffset="5495">12490 1747 14639,'3'6'1439,"-1"14"-630,-2-11-989,0 17 360,0-19 0,10 8-540,-8-14 360,13 4 0,-14-5-629,14 0 719,-7-5 449,3 4-89,-1-9 90,-9 4-630,9 0-989,-9-4 629,9 8 900,-9-3 179,4 10-899,0-3 540,-4 3-90,9-5 360,-4 0 269,6-5-1258,-1-2 539,5-9 359,-9-11-2088,0-2 1,-4-1-1,-5 12 1,-1 0-1,4-7 1,-3 4 844,-8 11 1,7 9 0,-5-4-1</inkml:trace>
  <inkml:trace contextRef="#ctx0" brushRef="#br0" timeOffset="6126">11056 2503 15448,'-1'7'720,"0"-2"-540,-4-5 0,4 0-1,-9 10-89,9-3-90,-4 4 540,5 4-180,0-8-180,0 5-90,0-7 0,0-5-90,0-5 0,0-2 0,0 1-90,0-4 90,5-1 0,-4-1 0,14-14 90,-8 17-180,10-11 539,-6 14-1258,0 15 809,-5-10 0,-1 25-90,-5-21 450,0 12-450,0-9 0,0 0-630,0 9 720,5-8 540,1 9-540,5-9-630,6 7 630,-5-11 540,4 12-1080,-10-14 630,-1 4-270,-15 0-899,3 1-2198,-14 0 1067,13-1 2210,-7-5 0,10 0 0,-6 0 0</inkml:trace>
  <inkml:trace contextRef="#ctx0" brushRef="#br0" timeOffset="6311">11367 2503 14729,'22'-4'2428,"-9"2"-1888,2-2-1260,-9 4-719,10-5-1838,-4 3 1067,4-3 2210,-9 5 0,2 0 0,-3 0 0</inkml:trace>
  <inkml:trace contextRef="#ctx0" brushRef="#br0" timeOffset="6480">11423 2559 11041,'-13'24'3276,"3"-8"-1245,10-11-3201,0-5-2107,25-5 78,-14 4 3199,7-4 0,0 0 0,-5 3 0,2-3 0</inkml:trace>
  <inkml:trace contextRef="#ctx0" brushRef="#br0" timeOffset="6930">11767 2370 13649,'1'11'2699,"0"-5"-2789,-6 4 539,4 11 271,-4 4-630,5 4 0,-5-4-270,3-7 540,-2-1 629,4-1-899,0-10-90,0-1 450,0-15-450,0 3-450,0-24 360,0 16 90,0-16 0,0 19-90,5-4 180,-4 5-180,11-2 0,1 0 180,-8 3-135,10-2 0,-1 4-45,-11 8 90,12 5 0,-14-4 720,9 14-810,-9-7 0,4 8-450,-5-5 1080,0 0-1080,0 10 361,0 2 358,0 1-89,0-3-180,0-10 0,-5-5-89,4-1-1,-9 0-720,4 1-1978,-6 0 809,1-1-90,5-5 2159,-4 0 0,8 0 0,-3 0 0</inkml:trace>
  <inkml:trace contextRef="#ctx0" brushRef="#br0" timeOffset="7127">11990 2492 14729,'12'0'2428,"-4"1"-3521,10-8 1,7-3 0,-4 2 545,-1 2 1,0-3 0,4-1 0,-9 4 0,-11 6 0</inkml:trace>
  <inkml:trace contextRef="#ctx0" brushRef="#br0" timeOffset="7349">12090 2314 12300,'-4'7'2069,"4"3"-1170,-4-9-269,4 9 1619,0 1-1980,0 6-988,0 10 809,0-3-315,-1-1 0,2 1-2204,3 3 1395,-3-8 0,0-1 1034,4-2 0,-7-10 0,1-1 0</inkml:trace>
  <inkml:trace contextRef="#ctx0" brushRef="#br0" timeOffset="7832">12390 2448 13199,'7'-11'720,"-4"0"0,2-5-540,-5 8-91,0-7 1,-5 9 0,-1 0 180,-5 1-360,-10 20 0,2-1-1471,7 1 0,2 2 1561,-1 1 0,6 3-1085,10-5 905,-4-8 90,9-3-180,1-11 450,2-11-90,3 5-270,-5-4-90,-5-10 360,4 6 135,-9 2 0,-1-1 1214,5-9 1837,-5 4-1948,5-7-1238,-4 18-630,4-13 630,-5 18 233,0-6 127,0 12-90,0 2 0,0 6 0,0 11-1,0 5 1,0-3 0,0 0-270,0 7-45,0 2 0,0 0-135,0-1-1121,0-3 0,0 0 851,0 0-1798,0 7 2158,0-13 0,-1-1 0,-2-7 0</inkml:trace>
  <inkml:trace contextRef="#ctx0" brushRef="#br0" timeOffset="8227">12624 2248 16078,'2'6'2518,"1"9"-2877,-3-8-46,-2 10 0,-1 2 675,-4 7-45,4-6 0,0-2-135,-2 0 539,5-13-989,10-17 270,-2 0-225,3-1 1,4 0-1325,6 3 1,1 2 1343,2-10 437,-3 16 1,-3 4-54,-11 1-268,-1 26 448,-1-19-89,-10 21 0,-1-18 3041,-6-2-3670,1-1-1710,-5-14 1169,4 8-1528,-4-14 539,4 4 2108,6-1 0,-6-3 0,3 4 0</inkml:trace>
  <inkml:trace contextRef="#ctx0" brushRef="#br0" timeOffset="13304">6062 3483 8612,'0'6'-989,"1"-1"449,4-5 540,-4 0 0,4 0 0,-6 0 0</inkml:trace>
  <inkml:trace contextRef="#ctx0" brushRef="#br0" timeOffset="13514">7085 3527 9422,'20'3'179,"0"0"1,12 2-899,-32-5 471,0 0 1,-2 0 0,-1 0-1</inkml:trace>
  <inkml:trace contextRef="#ctx0" brushRef="#br0" timeOffset="24607">6829 5196 12300,'3'7'270,"-1"-2"719,-2-5 810,0 0-1799,0-5 90,0 3-270,0-3-640,0 5 1,-2-4 0,-1-3 0</inkml:trace>
  <inkml:trace contextRef="#ctx0" brushRef="#br0" timeOffset="26205">10789 5152 9422,'5'0'2338,"-2"0"-719,-3 0-4896,5 0 3080,-3 0 0,3 0 1</inkml:trace>
  <inkml:trace contextRef="#ctx0" brushRef="#br0" timeOffset="33200">3748 5986 13199,'2'-6'1170,"0"1"-1485,-2 5 0,-2 0 0,0 0 1</inkml:trace>
  <inkml:trace contextRef="#ctx0" brushRef="#br0" timeOffset="33856">3793 6854 9512,'0'0'0</inkml:trace>
  <inkml:trace contextRef="#ctx0" brushRef="#br0" timeOffset="34886">4582 5808 9562,'4'0'360,"-1"0"-390,-3 0 0,0 0 0</inkml:trace>
  <inkml:trace contextRef="#ctx0" brushRef="#br0" timeOffset="36047">5561 5886 11580,'6'-5'630,"-1"4"-540,-5-4 90,0 5 539,0 5-179,10-4-540,-8 4 180,23-5-90,-16 0 270,22 0-270,-13 0-672,-2 0 1,1 0 670,6 0-89,1-2 0,-1-1 0,5 2 0,-1-1 0,6-2 0,-2 0 180,-1 1 0,0 0-120,0 1 0,3 0 0,-3 0-90,-7 0 0,-1 0 0,-1 1-150,7 1 0,0 0 135,-1 0 0,2 0-55,1 0 0,0 0 100,2 0 0,-2 0-90,-6 0 0,-1 0 45,5 0 0,-3 0 225,-1 0 90,-5 0 0,0 0 90,9 0-180,-9 0-91,-4 0-178,-10 0 178,-4 0 1268,9-5-1447,-9 4-2691,4-4 2781,-5 5 0,0 0 0</inkml:trace>
  <inkml:trace contextRef="#ctx0" brushRef="#br0" timeOffset="37895">8053 5886 9512,'5'0'449,"-1"0"1350,-4 0-1619,5 0 270,1 0 90,0 0-450,4 0 0,-4 0-1,5 0-358,-4 5 359,3-3 89,1 3 271,1-5-360,4 0-360,5 0 270,-7 0 0,7 0 450,0 4-810,-7-2 0,12 3 271,-4-5 448,-3 0 1,7 0-270,-4 0-225,-5 0 0,0 0-135,8 0 495,3 0 0,-1 0-135,-13 0 90,8 0 0,1 0-90,-1 0-180,8 0-90,-6-2 0,4 0 0,-2 1 270,-4 0 0,-1 1-90,0-2 0,1 0 0,-1 1 0,-2 0 0,-2 2-1028,-2-1 1028,11 0 359,0 0-269,-11 0-45,5 0 0,0 0 45,-5 0-90,11 0-270,-4 0 270,-9 0-135,7 2 1,1 1-226,-5-2 315,3 1 0,-2 1 45,-4-3 180,8 0-90,-9 0-90,14 0-90,-12 0 135,4 0 0,0 0 225,-3 0-270,16-5-360,-4 4 630,-2-4-360,-4 4 0,0 2 449,-1-1-1452,3 0 1,6 0 0,-5 0 779,-1 0-366,2 0 0,4 0 0,-7 0 679,-12 0 186,7 0 1,0 0-7,-3 0-360,3 0 180,-2 0 0,1 0 0,-2 0 360,17 0-630,-17 0 360,12 0 180,-14 0 90,14 0-270,-12 0-90,4 0 0,0 0-360,-3 0 135,3-3 0,0 1 495,-5 0-90,13-3-180,-18 5 2495,7 0-2945,1 0 450,-2 0-180,17 0 180,-18 0 1489,7 0 0,1 0-1938,5 0-978,-1 0 1,-1 0 1246,0 0 540,2 0-1227,-9 0 597,-5 0-159,4 0 339,-5 0 269,5 0-268,-3 0 268,3 0 1,0 5 3019,-3-3-2839,3 3-630,0-5 360,-9 0 1135,8 0-955,-14 0 715,4 0-896,0 0 361,-4 0-180,4 0-270,-5 0-180,5 0 180,-3 0-90,3 0-730,-5 0 1,-4-5 0,0-2 0</inkml:trace>
  <inkml:trace contextRef="#ctx0" brushRef="#br0" timeOffset="42584">9143 6699 11400,'1'-6'810,"0"1"-1630,-1 5 1,4 0 0,1 0 0</inkml:trace>
  <inkml:trace contextRef="#ctx0" brushRef="#br0" timeOffset="43166">10455 6632 9961,'4'0'1979,"-1"0"-2879,-3 0 1,0 0 0</inkml:trace>
  <inkml:trace contextRef="#ctx0" brushRef="#br0" timeOffset="43784">11745 6621 14998,'1'-6'-2248,"0"1"1918,-1 5 0,0 0 0</inkml:trace>
  <inkml:trace contextRef="#ctx0" brushRef="#br0" timeOffset="68062">14092 5308 11850,'6'-25'1709,"-1"5"-1709,-5 20-180,0 0 810,4 15-540,-2-6 180,8 7 629,-4-1-719,0-13 0,-1 8 0,5-5-180,-8-4 90,16-4 0,4-4-180,5-1 45,-2-5 0,0 0 45,-9 7 0,2-1 67,1-2 1,5-4-1,-1 0 1,-2 3-1707,-3 0 1,1 1 1659,7-4 1,4-3 0,-4 4 247,-10 6 1,0 1-1072,4-3 0,0 0 712,-5 2 1,1 0-138,8-2 0,-3 0 586,-6-3-704,3 3 0,0 0 885,-4-5-540,7 2 1808,-15 6-1808,-1 5-684,0-5-2593,-4 4 2985,4-4 292,-5 5 0,-1 0 0,0 0 0</inkml:trace>
  <inkml:trace contextRef="#ctx0" brushRef="#br0" timeOffset="69406">14047 6042 11311,'6'0'0,"-1"-5"269,-5 4 361,0-4-1450,0 5 1,-5 0 0,-1 0 0</inkml:trace>
  <inkml:trace contextRef="#ctx0" brushRef="#br0" timeOffset="69677">14515 6020 9152,'11'0'0</inkml:trace>
  <inkml:trace contextRef="#ctx0" brushRef="#br0" timeOffset="69987">14926 5986 9422,'8'1'449,"-2"-1"-449,-6 0-690,0 0 1,0 0 0</inkml:trace>
  <inkml:trace contextRef="#ctx0" brushRef="#br0" timeOffset="70694">15260 6009 11311,'2'6'269,"-5"-1"271,2-5 90,-4 0 2158,5 0-2788,0 5 0,-2-4 0,0 4 0</inkml:trace>
  <inkml:trace contextRef="#ctx0" brushRef="#br0" timeOffset="72838">15015 6654 11131,'23'-11'3276,"-8"0"-2954,1 5-232,-11 1 1709,-5 5-2892,0 0 1,0 0 0</inkml:trace>
  <inkml:trace contextRef="#ctx0" brushRef="#br0" timeOffset="73261">14259 6487 12210,'0'7'630,"0"-2"-630,0-5-360,5 0 0,-4 0 360,9 0 0,-9-1 0,4 1 0</inkml:trace>
  <inkml:trace contextRef="#ctx0" brushRef="#br0" timeOffset="73573">14704 6498 8432,'0'0'0</inkml:trace>
  <inkml:trace contextRef="#ctx0" brushRef="#br0" timeOffset="74210">15037 6543 17337,'2'6'990,"-1"-1"-2520,-1-5-808,5-5 1438,-3 4 900,3-4 0,-2 0 0,2-1 0</inkml:trace>
  <inkml:trace contextRef="#ctx0" brushRef="#br0" timeOffset="77757">15705 5196 7443,'3'-25'899,"-1"15"361,-7-15-1260,4 24-450,-4-4 0,5 0 450,0 4 0,0-4 540,0 5-540,-5 0-90,4 0 540,-9 5-450,4-4-270,-10 9 719,8-4 91,-7 0-270,9 4 719,-15 1-1348,7 2 89,0 0 0,-3 4 539,2 0 1,-2 2 0,1 0-330,3 0 0,0 2 1,-1-1 22,-1-1 0,-1 0 1,-1 0-1,2 1 149,3 1 1,0 1-1,2 0 1,-1-2-1118,-1 3 0,0-1 0,0 0 1065,1 0 0,0 1 0,1-1-120,2 0 0,1-1 0,1-2-30,-1 3 90,0-2 0,-1 3 0,3 0 135,3-2 0,1 1-180,-3 4 0,-2 0 45,3-1 0,1-3-90,1-4 225,-1 0 0,-1 0-495,3 2 450,0 1 0,0 0-180,0-1 270,-2 3 0,-1-1-270,-3 0 281,3-6 1,0 0-102,-7 0 1548,3-1 0,-2 1-1490,-2-4 0,-2 2-1138,-3 3 1,-4 1 0,3 0 1079,3-3 0,-1 1 62,-6 1 1,-3 1 0,4-1-198,5-2 0,2 1 0,-6 2 0,0 2 45,7-1 0,3-1 90,-2 7-180,4 2 404,2-11 1,1-1-315,2 5 13,0-5 0,-1 2-103,3-1 0,0 0 0,0 4 225,3-2 0,-1 0 3141,0 0-3309,0 1 0,0-1-147,-1 2-1331,1-2 0,0 0 1511,0-5 35,0 7 0,1 1-35,-3 5 45,0-9 0,0 0 45,0 4 0,0-5 449,0 1 91,0 5-450,0-5-360,-5 14 180,3-11-90,-4 4 0,-2-1 180,0-2 135,-2 3 0,-1-2-135,-1-7 54,-1 3 1,0 0-145,-1-5 45,-1-2 0,-1-1-264,2-4 219,-7 4-900,5-8 271,9 3-811,-8-5 631,13 0 2653,-2 0-2272,4 0 1,-1-1 0,0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0:49.552"/>
    </inkml:context>
    <inkml:brush xml:id="br0">
      <inkml:brushProperty name="width" value="0.05292" units="cm"/>
      <inkml:brushProperty name="height" value="0.05292" units="cm"/>
      <inkml:brushProperty name="color" value="#0070C0"/>
    </inkml:brush>
  </inkml:definitions>
  <inkml:trace contextRef="#ctx0" brushRef="#br0">9721 3861 12660,'14'-5'989,"-6"4"-629,-3-9 629,-5 4-719,5-5 450,-4 0-270,4 5-1,-5 1-898,0 5 89,-5-5 360,-1 8 0,-5-6 360,4 13 89,-7-4-449,6 5-449,-3 0 224,0 2 0,2 0 225,5 2-45,-4 0 0,2 1 45,6-4 0,0-1-90,0-1-360,9-4 270,4 0 90,4-1-90,4-5 270,2 5-90,-10-3 0,12 2 0,-22-4-90,11 5 180,-12-3-90,3 3 180,-5-5 0,0 5 0,0-4 360,0 9-450,0-9 0,0 9 90,-5-9-90,-6 9 449,-2-4-539,-3 0 0,0-1-270,-2 0-449,1-4-900,-4 9 270,14-8-91,-3 3 1440,10-10 0,-2 3 0,-1-3 0</inkml:trace>
  <inkml:trace contextRef="#ctx0" brushRef="#br0" timeOffset="251">9888 3750 13739,'9'0'1349,"-2"0"-539,-7 5-360,0-4 269,5 14 91,-4 2-585,4 0 0,0 0-225,-3 7-3277,7 2 3162,-7-15-245,3 1 360,-5-1-450,5 5-539,-4 1 359,4 0-1709,-5 4-539,0-13 2878,0 7 0,-3-14 0,0 4 0</inkml:trace>
  <inkml:trace contextRef="#ctx0" brushRef="#br0" timeOffset="918">9999 3861 13199,'-2'-6'2159,"-2"1"-1529,-7 10-450,5-4 90,-4 9-1,4 1-179,-5 2-180,5 3 90,1 0 0,5-9 0,0 13 0,0-18 0,5 13 0,-4-9-179,14 1 179,-13-2-270,18-5 360,-17 0-90,16 0 0,-11-5-90,8 3 90,0-12 449,-8 11-449,6-17 0,-12 18-449,8-13 988,-9 4-449,4 3 270,-5-11-810,0 26 450,5-9-179,1 18 448,0-5-269,4-5-90,-9-1-359,4-5 449,5 0 0,-7-5 359,17-1 1,-13-5-630,4 0 270,-1 4 540,-9-7-450,4 11-540,-5-17 1,0 18 449,0-8 0,0 5 90,5 4-90,-4-4 89,4 10 901,-5 6-271,5 6-269,-3 1-900,3 7 990,-3-8 0,1 0-360,-2 9-135,1-5 0,1-1-45,-3-7 360,0 13-720,-5-18 90,-1 2-450,-6-10 271,1-5-91,0 3-809,0-8 359,0 9-899,0-9 450,-1 9 1439,1-4 0,-3 0 0,0-1 0</inkml:trace>
  <inkml:trace contextRef="#ctx0" brushRef="#br0" timeOffset="1253">9732 4262 14009,'-4'5'3238,"-3"1"-2968,5-5 540,12-2-541,-1-10 1,17 0 0,4 1-887,-5-4 676,0 4 1,7-1 0,-3 1-1581,-3 1 0,-1 0 1701,-1 1 0,1 1 0,-2-1 44,3 0 1,-2 0-446,-7 3 0,-1-1-94,8-2 0,0 0 0,-8 2 0,0 0 45,10-2 1,1 0 89,-9 2 0,-1 1-180,11-2 0,-11 0 0,-3 0-359,0 4-316,0-7 1,-2 0 314,-4 8-629,1-13 0,-9 9 1349,0-10 0,-3 8 0,-1-2 0</inkml:trace>
  <inkml:trace contextRef="#ctx0" brushRef="#br0" timeOffset="1889">10366 3817 12300,'4'-5'1979,"-1"-16"-1529,-13-4-630,3-3 180,-4 7-180,-4 4 180,12 5-180,-17-4 90,13 5 270,-19-5-450,7-1 180,-3 4 90,1-2 90,3 9-29,-4-5-61,-5 0 180,3 5-180,8 3 0,0 1 90,-13 2-1148,1 0 968,6 0-90,0 0 0,5 0-90,-5 0 180,4 5-135,3-2 0,-1 0 315,-3 3-90,0 1 0,0 1 180,-9 4-450,4 1 270,8-4 0,1 1-90,-3 8-45,4-7 1,0 1 134,-3 10 90,6-1-90,1-7 0,0 0-90,5 3 0,1 0-492,-4 1 0,0-1 582,5-1 0,1 0-90,2 6 270,0 1-1027,2-3 1,1 2 846,0-4 0,0 1 45,4 11 0,3-1-597,-2-10 0,1-2 597,-1 2 0,1-1 45,6-3 0,1-3-90,4 7 45,0-6 0,2 0-225,-2-6 0,0-2 90,2 1 0,2-1 270,3-4 0,1-2-45,-8 1 0,0-1 75,1-4 0,1-3 0,-1 1-300,3 1 0,0-1 45,2-4 0,-1-1 90,0-1 0,-3 0 225,3 0-180,-6-2 0,-1-1-90,1-3 45,-8 3 0,-1 0 44,1-2-44,-7 0 0,-2 0 45,3-2 769,-5-7-859,0 11-630,0 0 91,0 8 2727,-5-7-2188,-1 9 0,-8 0 0,-1 1 0</inkml:trace>
  <inkml:trace contextRef="#ctx0" brushRef="#br0" timeOffset="2990">9376 4584 10771,'7'7'3148,"1"-2"-2788,-2-5 90,4 0-181,-4 0-89,5 0-180,0 0-90,5 0 90,-3 0 90,3 0-360,-5 0-989,10-5 540,-12 3-2558,16-7 3151,-23 7 1,6-3 0,-10 5 0</inkml:trace>
  <inkml:trace contextRef="#ctx0" brushRef="#br0" timeOffset="3870">4471 4640 13649,'-9'0'810,"2"0"-630,7 0 449,0 0-719,15 0 0,-6 0 90,12-5-17,-10 4 107,0-4 0,10 5-180,-7-5-179,12 4-541,-4-4 180,-3 0-2647,12 4 2927,-17-9 0,3 8 0,-9-2 0</inkml:trace>
  <inkml:trace contextRef="#ctx0" brushRef="#br0" timeOffset="4241">5606 4540 12930,'-1'-6'3058,"1"1"-2788,0 5-360,5 0 90,1 0 0,11-5-90,-5 4-450,3-4 0,1 0-269,-1 3-451,5 0 1,1 0 1259,4-3 0,3 3 0,-7-3 0</inkml:trace>
  <inkml:trace contextRef="#ctx0" brushRef="#br0" timeOffset="4735">7085 4529 13739,'-9'0'1889,"1"0"-2159,13 0-1349,11 0 990,3 0-631,-1-3 1,1 1 922,6 1 0,-8-4 1,0 0-1,8-2 1</inkml:trace>
  <inkml:trace contextRef="#ctx0" brushRef="#br0" timeOffset="5130">8319 4495 14908,'16'0'990,"11"0"-2025,-8 1 1,2-2 288,-1-1 0,1-1 746,6 3 0,-1-1 0,-8-3 0,0-2 0,4 3 0,-1 0 0</inkml:trace>
  <inkml:trace contextRef="#ctx0" brushRef="#br0" timeOffset="5281">9109 4462 13739,'19'-6'-930,"-3"1"1,-6 5 0</inkml:trace>
  <inkml:trace contextRef="#ctx0" brushRef="#br0" timeOffset="6440">9532 4640 10321,'0'0'0</inkml:trace>
  <inkml:trace contextRef="#ctx0" brushRef="#br0" timeOffset="7050">9743 4707 11400,'3'-13'3276,"-1"4"-2414,-2 9 38,0 0-361,0 5-719,0-4 630,5 14-270,-4-8 450,4 19-450,-5-7-135,2-1 0,1 1 44,-2 0 1,1-1 0,1 0 0,2 6 0,-4-1 225,1-5 0,1 0-1035,2 2 1080,-3 2-1439,2-7-2198,-4-14 2457,0-1 1,-2-1 0,0-4 0</inkml:trace>
  <inkml:trace contextRef="#ctx0" brushRef="#br0" timeOffset="7651">9665 4907 13649,'-3'0'2969,"0"0"-2430,3 0 631,4 5-901,-2 1-89,8 1 0,-9 2-90,10 11 0,3 1 90,-4 4-135,3 4 0,0-1 315,-2-5-180,0 0 539,0-2-719,-5-9 180,-1-1 360,0-6-540,-3-5 90,7 0 0,-7-5-90,8-1-90,1-15-3122,1 2 3302,4 2 0,-9 2-406,7-6 496,-11 11 134,4-7 1,1 0-225,-2 3-90,0-8 270,4 1-270,-4 8 3193,5-8-3193,-4 9-90,-2 1 875,-5 6-3214,0 5 1710,5 0-1260,-4 0 809,4 0 77,-5 0 1,0 0 0</inkml:trace>
  <inkml:trace contextRef="#ctx0" brushRef="#br0" timeOffset="9571">10066 4696 10951,'3'0'3276,"0"0"-1875,2 0-1311,1 0-90,0 0 0,4 0 90,1-5 0,-3 4-90,11-9 90,-6-1 0,4 3 0,-6-7 90,-1 9-90,-8 0-90,2-4 539,1 9-539,-3-9 90,3 9-539,-5-14 449,0 7 449,0-8-988,0 10 539,0-4 449,-5 9-449,3-4-629,-8 5 629,4 0 180,-10 5 89,9 1 451,-8 15-720,14-7 0,-4 6 0,0 1 90,3-5-90,-3 15 180,5-15-90,0-4 180,5 4-360,-3-10 90,8-1-270,-9 0 90,9-4-1439,1-1 809,-4-1-2068,18-9 1259,-21 9 1619,16-4 0,-17 0 0,5-1 0</inkml:trace>
  <inkml:trace contextRef="#ctx0" brushRef="#br0" timeOffset="10975">10288 4584 12300,'4'-6'1259,"-1"1"-1079,-3 0 90,0 4-270,0-4 450,5 5-720,1-5 270,10 4 90,-3 1-90,3 6 450,0 10-360,-4-8 89,4 16 181,-4 5-90,-6-8 270,-1 9-360,-5-29 809,0 4-989,0-15 180,0 2 270,0-8-990,0 5 0,0-5 540,0 4 0,0-9 540,5 8-630,1-3 90,0 10 0,4-9 90,-4 13-90,5-13-540,1 14 450,-1-4 0,-5 5 90,4 0 90,1 0 0,1 0 135,4 8 0,0 4 225,-7-2-450,2 2 0,-2 2-990,1 7 990,-7-8 540,7 3 90,-10-11-450,0 0-360,0-4 360,0 4 539,0-5-719,0-5 90,0 4-90,0-9-450,0-1 450,0 4 0,0-13 90,0 12-90,0-8 0,0 10-90,5-9 90,6 8 0,-4-4-359,18 1 449,-16 4 269,17 0-1078,-9 1 719,0 5 90,0-5 0,-6 3-180,-5-3 90,-1 1-180,-5 7 720,-5-2-540,4 11 0,-9 4 449,9-4-359,-4 9-540,5-14 1,0 8 898,5-8-359,-4-1 540,9-1-1080,-9-10 540,9-1-90,-9-6-539,9 1 539,-4-5 0,0 4-90,4-4 0,2 0 90,-5 8-90,8-2 180,-4 15 449,-3-3-674,2 11 1,-1 3 223,-6-5 451,2 5 0,0-1 0,-5-9 539,0 4-1079,0-8 90,0 3 180,0-20-540,0 6 180,0-12 0,0 5-90,0-6 0,0 3-585,4 1 1,2 0 404,-4 8-90,5-6 1,1 3-361,-2 10-179,0-7-2288,9 5 3061,-12 4 1,3-9 0,-12 4 0</inkml:trace>
  <inkml:trace contextRef="#ctx0" brushRef="#br0" timeOffset="11197">11044 4506 14729,'6'6'269,"-2"-5"1,-4 4 540,5-10-810,-4 4-90,9-4-270,2 0-180,0 3-1528,9-7 448,-9 7 1620,10-8 0,-15 4 0,4-5 0</inkml:trace>
  <inkml:trace contextRef="#ctx0" brushRef="#br0" timeOffset="11439">11200 4373 12480,'23'0'1638,"-7"4"0,-1 2-147,-1 1-996,-1 5 0,0 2-855,-6 5 450,3 3 359,-15 4-1888,-11-7 90,2-2-1529,-12-2 1528,14-14 1350,-4 4 0,5-5 0,0 0 0</inkml:trace>
  <inkml:trace contextRef="#ctx0" brushRef="#br0" timeOffset="11986">11400 4262 14009,'16'21'819,"-1"0"0,-3-1 0,-2 2 0,-2-4 942,-2 0-1491,0 3 0,0-1-270,0-13-540,14 8 540,-12-14-360,18-1 180,-13-6 90,0-4 1,0-1 89,1 2-1639,-4-4 1,1 1-386,0 10 2024,-5-13 654,4 9-744,-9 0 967,4 1-877,-5 5 90,0 5-90,0-4 3249,0 9-3249,0-9 610,0 9-969,0 1 359,0-3 449,5 6-449,6-17 0,2 2 0,3-6 0,-10-3-359,4 4 359,-9-10 0,4-1 359,-10 5-449,4-3-1259,-9 13-899,4-3-181,-5 1 1170,4 2-450,-3-3 1709,9 5 0,-4 0 0,4 0 0</inkml:trace>
  <inkml:trace contextRef="#ctx0" brushRef="#br0" timeOffset="12293">11845 4262 13289,'12'-10'1709,"-5"7"-1349,-12-6-270,-2 9-90,-4 0 180,1 5 0,9 1-90,-4 5-90,5 0 0,5 10 90,1-12-90,5 15 90,-5-21 270,-1 12-91,-5-14-89,0 4-90,0-5 0,-5 0-90,-6 0-2878,-1-5 809,0 4 2069,8-9 0,3 8 0,0-3 0</inkml:trace>
  <inkml:trace contextRef="#ctx0" brushRef="#br0" timeOffset="12644">12012 4228 13020,'26'-12'2248,"-5"2"-1708,-26 10-450,4 0 90,-9 5-90,4-4-90,0 14 90,-4-7-90,8 8 90,-2-10 719,4 4-629,0-9-450,4 14 540,-2-8 0,8 9 180,-9-9-180,4 2 359,-5-7-539,0 3 180,-10-5-270,7 0 0,-11 0 0,2 0 90,0 0-540,-14-5-359,12 3-720,-7-3 629,10 5-2377,0-4 2499,0 2 1,4-3 0,1 5 0</inkml:trace>
  <inkml:trace contextRef="#ctx0" brushRef="#br0" timeOffset="13588">12535 3894 13289,'2'-11'630,"0"5"-360,-2-4 360,0 4-541,0 0 1351,0 6 449,0 21-1215,3-5 1,-1 3-1519,-1 7 1,0 3 873,0-7 0,1 0 0,-1 1 150,0 1 0,-1 0 0,-1 1-875,1 3 1,0 0 0,0-1 754,1-6 0,-1 0 0,-1 1-60,0 3 0,-2 2 0,0 0 0,1-2-615,-1 0 0,1-1 0,-1 1 615,0 0 0,1 1 0,-1 1 0,0-1-137,0-1 0,0 0 0,1-1 0,0 0 167,1 3 0,1 0 0,0 0 30,-2 5 0,0 0 0,1-3-15,1 1 0,0-2 0,-1-2 0,2-4 549,4 1-504,1-2 2092,5-14-1912,10 3-180,3-15-90,-1-1 0,5-2 0,0 0 114,-13 2 1,0-1 65,8 0 0,3 0 0,-2 0-135,-2 1 0,-2 0 45,4-2 0,2 0 0,1 2 0,2 1 0,-2 0-1055,1-1 1,-1 0 994,-1 0 0,2 1 0,3-1 104,-6 3 1,2-1 0,2 0 0,-1 1 0,-1-1 0,-4 1-263,2 0 1,-3 1-1,3-1 153,0 0 1,5-1 0,2 0 0,1 0-1,-1 0 1,-3 0 0,-6 2-26,4 1 0,-2 0 45,1-3 0,6 0 0,-2 0 0,-5 1 45,-7 2 0,-2 1-45,11-3 0,-2 1-45,-7-1 0,-3 1-180,5 0 753,-2-2 0,0-1-1292,0-2-1,-1 1-180,-7 1 655,-10 0-1014,0 4 3033,0-9-4472,0 4 1169,0-5-540,-5 0 2069,-1 0 0,-9-1 0,-2 1 0</inkml:trace>
  <inkml:trace contextRef="#ctx0" brushRef="#br0" timeOffset="14701">12846 3972 11850,'3'-6'450,"0"-4"270,-3 9 539,-5-14-809,4 13-181,-4-8-269,5 10-179,0 0 1888,0 5-810,0 1-899,0 10 899,0 14 1,0 2-810,0-16 0,0 1-258,1 10 1,1 5 0,0-4 302,0-7 0,2 0 22,0 5 0,0 4 1,2 3-1,1-2 0,2-2 1,2-1-1,0 1 1,2 0-68,-3-3 0,2 2 0,-1-1 0,1-1 0,1-2-31,3 5 1,2-3 0,1-4-180,3-7 0,2-3 1,-3-5-61,7-5 210,-4-4 0,4-2 0,-4 0-30,2-5 90,-3-2 0,3-4 0,-4 0-90,-8 1 0,-2-3-23,2 0 1,1-4-1,1-1 1,-2 3-689,2-4 1,0-1 710,-2-2 0,1-2 0,-2 4 0,-4 9 0,-1-1 0,1-5 0,0-3 0,-1 3 45,-1 6 0,0 0 0,1-11 0,0 0 45,-3 9 0,0 2-150,1-10 60,-3 6 0,0 1 0,2-1 0,0-11 90,-3 16-90,3-2 620,0 6-710,-4 9 1260,4-4-1530,-5 5-2917,0 0 0,0-5 489,0 4 2788,0-4 0,-4 5 0,-1-1 0</inkml:trace>
  <inkml:trace contextRef="#ctx0" brushRef="#br0" timeOffset="15748">13124 5141 18237,'30'-3'562,"-1"1"0,-8 2 0,1 0 0,0-1-502,4-2 0,0-1 0,0 1-1031,4 2 0,0 1 941,-9-3 0,1-1 0,-2 1 30,10 2 90,-14-4 0,0 0-495,0 4 0,0 0-404,4-9-91,6 9-89,-15-4 602,-5 5-2890,4-10 1924,-9 8 1353,4-13 0,-4 14 0,1-4 0</inkml:trace>
  <inkml:trace contextRef="#ctx0" brushRef="#br0" timeOffset="15985">13625 4985 13199,'20'15'3276,"-8"-6"-2126,-1 4 1,-1 0-1061,1-6 0,-4 13-450,3-13 360,-9 14-1529,-11 2-450,-14-5 1619,13-7 1,-3-1-1280,-9-4 1,0-1 1304,7 6 0,-1-7 0,0-2 0,1 3 0</inkml:trace>
  <inkml:trace contextRef="#ctx0" brushRef="#br0" timeOffset="16287">13625 5452 16528,'-18'0'1619,"0"1"-1439,-9 3-91,3-2 1,6 2 0,-1 2 45,1-3 0,1 0-45,-13 3-90,12-1 0,0 0-450,-5-4-449,-6 9-557,7-9 647,11 4-2280,-4 0 930,7-4 2159,-3 4 0,3-5 0,4 0 0</inkml:trace>
  <inkml:trace contextRef="#ctx0" brushRef="#br0" timeOffset="16655">13402 5408 12570,'-15'0'3276,"-6"15"-1605,-9-7-1311,10 5 0,4 0-181,7 0-89,-11-2 0,14 4 0,-5-13 0,5 13 0,-4-9 360,4 5-360,-1 1 90,2-1-180,5-5 360,0 4-91,0-4 1,5 5-270,2-5 0,9 4 0,-4-9 180,9 4-450,-8-5-809,4 0 0,2 0-720,7 0 1799,-6-2 0,3-2 0,-3 0 0,5 2 0,-7-3 0,0 0 0</inkml:trace>
  <inkml:trace contextRef="#ctx0" brushRef="#br0" timeOffset="18314">9198 5586 11311,'2'-6'2158,"-1"1"-1618,-1 5 90,-5 0-361,4 0 271,-14 0-270,7 0-90,-13 0-180,9 0 0,-4 0 0,-16 0 45,15 0 0,-2 0-197,-1 0 1,0 0 196,-7 2 0,1 1-2321,-5-2 2321,13 2 0,-2-1 90,-4-2 0,1 0-912,7 0 0,0 0 822,-6 0 0,0 0-138,3 0 1,1 0 362,-12 5-180,2-4 0,2 4-90,18-5 154,-2 0-154,5 0 1938,4 0-1848,-4 0-1183,5 0 1,0 0 0</inkml:trace>
  <inkml:trace contextRef="#ctx0" brushRef="#br0" timeOffset="18737">8753 5486 13379,'-5'0'1080,"-5"5"-990,-1 1 0,-2 0 224,-2 4 1,-1 0-405,1-6 135,2 5 0,0 1-45,-3-3 90,4-1-90,1 4 0,1-9 0,-1 9 0,3-9 90,-7 9-90,9-9 180,5 4-90,-8 0 90,13-4 0,-9 4 90,5-5-180,0 5 269,0-4-179,0 4 90,10 0-270,-3-3 0,19 7-90,-12-7-360,17 3 1,-17-5-811,17 0 541,-18 0-900,13-5 90,-13 3 1529,3-2 0,-5-1 0,-1-2 0</inkml:trace>
  <inkml:trace contextRef="#ctx0" brushRef="#br0" timeOffset="19003">8798 4963 13020,'0'-11'-270,"1"0"-180,-1 4 270,0-2-913,0 12 1,0-2 0</inkml:trace>
  <inkml:trace contextRef="#ctx0" brushRef="#br0" timeOffset="19228">8475 5552 11131,'1'5'-540,"3"2"-270,-9-1-629,5-1 1439,0-5 0,-5 0 0,-1 0 0</inkml:trace>
  <inkml:trace contextRef="#ctx0" brushRef="#br0" timeOffset="19447">7808 5575 11580,'-1'6'-809,"-1"-1"269,-4-5 360,-4 0-539,9 0-990,-4 0 1709,5 0 0,-4 0 0,-1 0 0</inkml:trace>
  <inkml:trace contextRef="#ctx0" brushRef="#br0" timeOffset="19658">8675 4874 9691,'13'-24'-360,"-3"8"1,-10 11-1</inkml:trace>
  <inkml:trace contextRef="#ctx0" brushRef="#br0" timeOffset="20276">7430 5653 11940,'3'6'-810,"-4"-1"1,-4-5-1,-3 0 1</inkml:trace>
  <inkml:trace contextRef="#ctx0" brushRef="#br0" timeOffset="21515">9020 4774 11041,'-5'-7'3276,"1"3"-2595,4 4-501,0-5 180,-5 3-360,4-3 0,-4 5 0,5 0 180,0 5 0,0-3 90,-5 3 90,3-1-91,-7 8-179,2 0 90,-4 14-180,0-12 0,5 10 0,1 2 90,-1-2-90,2-3 0,3 0 90,6 0-90,1 1-90,5-3 360,-5-4 0,-1 1-270,1-3-180,2 3 0,-1-1 180,-4-1-90,4 1 0,1 1 180,-7 2-693,4 4 693,-5-6-180,-5-4-539,-6 9-1010,-2-10 1,-2 1-1562,-4 12 3200,5-13 0,2-1 0,0-4 0,0-1 0</inkml:trace>
  <inkml:trace contextRef="#ctx0" brushRef="#br0" timeOffset="22117">7719 5241 9781,'20'-6'3276,"1"-4"-2594,-3 4 128,-2 0-630,-5-4-1,-5 8 1620,4 7-359,1 18-2451,-3-1 0,-1 5 0,1-2 1011,-1-3 0,-1 0 0,0 1 0,-1 2 0,-1-1-813,-1 3 0,-1-2-446,-1 5 854,2-7 0,-1 1 405,-2 2 0,-4-13 0,0 8 0</inkml:trace>
  <inkml:trace contextRef="#ctx0" brushRef="#br0" timeOffset="22896">6573 5196 13919,'2'-12'1439,"5"-3"-1169,-6 14 1889,4-4-1619,0 15-406,1 4 1,-1 4-135,-2 2 0,-1 3 0,0 1-1093,2 3 1,0 0 0,-2 1-1,-2-3 1,-2 0 0,-1-1 1042,2-2 1,-1 0 0,-1-3-1,-5 10 1,5-13 0,0 0-1</inkml:trace>
  <inkml:trace contextRef="#ctx0" brushRef="#br0" timeOffset="23598">5506 5208 14369,'5'-7'1259,"-5"-2"-269,-1 2-901,-4-4 451,5 0 0,0 5 539,0 1-899,0 15 0,0-8 0,0 23-180,0-16 0,5 17-180,-5-10 0,1 0-180,4 10-495,-2-3 1,-1 1-225,-1 0 1079,2 3 0,-1-2 0,-7-2 0,3-5 0,-1-1 0</inkml:trace>
  <inkml:trace contextRef="#ctx0" brushRef="#br0" timeOffset="30507">1335 5241 12030,'-14'-20'3276,"-1"10"-1964,3-11-1402,2 16 1799,10 5-2789,0 5 1170,0-4 0,0 9-225,6 10 0,3 1 855,0-1-481,0 3 1,2 6 0,0-6-150,2 1 45,0 1 0,0 2 90,-2-11 0,1 1-195,0 2 0,1 2 0,0-1-255,2-3 0,1 0 255,-1 3 0,2 2 0,-2-3 15,2-4 0,1-1 15,-2-1 0,2 1 0,-2-1-15,-1 2 0,1-2 270,7-1 0,0-3-225,-8-2-1,5-7 1,0-5 90,-5-13-547,1 5 0,-1-2 367,-2-9 120,-9 4 0,1-8 0,-1-4 0,-1-2 0,0 2 0,-1 4-960,-1-4 0,0 3 1,-1-4 839,1 5 0,0-3 0,0-2 0,0 0 0,-1 3 0,0 5 0,-2-11 0,-2 10 0,-6 8 269,4-8-179,-1 8 90,-2-4 0,7 6 0,-8 4-90,9 1 311,-4 5-491,5-4 3366,0 9-3160,0-4-26,0 5-270,-5 0 270,4 0-90,-4 0-3277,5 0 2457,0 5 1,-3-4 0,-1 4 0</inkml:trace>
  <inkml:trace contextRef="#ctx0" brushRef="#br0" timeOffset="31691">2058 4874 10141,'-1'-11'3276,"-2"-1"-2594,-3 6 397,1-4-899,5 9 180,0-4 1169,0 5-1529,0 5 360,5-4-360,2 14 630,9-7-720,-4 13 270,4-14 269,-5 8 1,-1 0-270,4-5-135,4 9 0,0 2 135,-8-8 0,0-1-342,6 7 0,0 0 207,-2-2 0,-1 0-45,-3-3 0,-1 0 45,6 5 0,1-1-1598,-4-3 1,0 0 1552,-1 2 0,1-1-459,9 6 0,-1-2 459,-4 6-7,2-5 1,0 1 6,-9-8 0,0 0 90,8 4-90,-1 2 413,-10-18-143,-1 7 2761,0-7-2042,-4 3 899,4-5-1978,-5 0 377,0-5-287,0-2 90,0-9 0,0-6-180,0 4 90,0-3-180,0-10 180,0 5 45,0-5 0,0-1-45,1 7 0,-2 1 0,-1-1 0,-1 0 90,0-2 0,0 2-1149,-3-1 1104,3 7 0,1 1-45,-3-5 0,4 1 0,-4 6 0,0 0-90,4-9 180,-9-2-180,8-4 90,-8 16-90,9-3 1,1 1 89,-5 3 179,0-17-89,4 17-90,-4-7-90,5 10-389,0-5 569,-5 9 90,4-8-270,-4 9 0,5 0 0,0 1-3187,0 5 2457,0 5 1,-4 1 0,-1 5 0</inkml:trace>
  <inkml:trace contextRef="#ctx0" brushRef="#br0" timeOffset="32838">2847 4551 12570,'-5'-11'989,"4"0"1,-9-5-181,4 3-359,0 2-270,1 6-360,5 0 0,0 4 360,0-4-90,0 5 180,0 5 90,0 6-91,5 2 181,1 8-90,0-4 0,9 10-180,-7-3 359,4 1 1,2 2-450,-1 1-503,-3-4 0,1 4 0,-1-3 728,0-5 0,-1-1-270,2 6 0,0 0-90,0-4 0,-1-2 296,8 1 199,-6 7-180,3-15-270,-14-7-90,4-5 90,-5 0-90,0-5 180,5-2 359,-4-9-539,4 4-359,-5-14 449,0 12 90,0-17-90,0 18 1046,0-13-1046,0 9-582,0-1 582,0-3 359,0 9-359,0-4 90,5 5 0,-3 0-270,2-6 270,-4 5 0,5-4-90,-3 5 0,3 5-180,-5-4 1,5 9 89,-4-4 1153,19 15-1198,-6-2 0,0 1 135,-1 0 0,0 0 90,3 4 0,2 1 0,-1 0 180,4 4 0,-1 0-225,-1 0 0,-1 0 179,1-1 1,-2-3 135,-6-8-270,-4-1-90,8-5 90,-13 0 0,13-5-90,-14-1-90,4-5 180,0 0-180,-4 4 90,4-2 90,-5-8-90,5 4 0,-4-5 0,-1 0 0,5 3 45,-4-5 0,-2-1-45,1 7-45,0-7 0,0 1 45,0 0 45,-1-5 0,-3-2-45,1 11 0,0 0 45,0-6 0,0 1 45,-2 4 0,0 1 0,4-7-90,-9-4 0,9 9 0,-9-8-746,9 13 835,-4-8 1,0 5-90,3 3 90,-3-3-90,0 5-90,4 5 0,-4-4-89,5 9-181,0-9-2519,0 9-398,0-4 554,0 15 25,0-3 2698,0 9 0,-5-5 0,-3 0 0</inkml:trace>
  <inkml:trace contextRef="#ctx0" brushRef="#br0" timeOffset="34515">1401 6443 13379,'-21'12'1709,"-7"3"-989,21-14-360,-9 4 90,9-5-91,-2 5 541,7-4-630,-3 4 359,5-5 361,10-10-541,-2 3-1020,5-4 1,8-5 0,2-3-1,1 0 1,-5 4 600,-2 0 0,-3 2 0,3-1-378,0-1 0,2-1 0,3-2 0,1-1 0,2-1 0,3-1 398,-10 6 1,3-1-1,1-1 1,1-1 0,2-1-1,0 0 1,1-1-1,1 0 1,-1 0 0,0 0-1,0 0 1,0 1-1,-2 1 1,0 0 0,-2 1-1,-1 2-218,5-4 1,-3 2 0,0 1 0,-2 0 0,1 1 0,0-1 0,2-1 0,2-2 172,-5 4 1,0 0-1,2-2 1,0 0 0,1-1-1,1-1 1,0 1 0,0-1-1,1 0 1,0 0 0,0 0-1,1 0 1,-1 1 0,1 0-1,-1 0 1,0 1-24,0 1 1,0-1 0,1 1-1,0 0 1,1 0 0,0 0-1,0 0 1,0 0 0,0 0-1,0 1 1,-1 0 0,-1 0-1,0 1 1,-2 0 0,0 1 0,-2 0-1,-1 1 43,8-6 1,-3 3 0,-2 1 0,-1 0 0,0-1-1,2 0 1,4-3 33,-8 5 1,3-1 0,2-1 0,1-1 0,2 0 0,0-1 0,1 0 0,-1 0 0,0 0 0,0 0 0,-2 0 0,-1 1 0,-2 1 0,-3 0 0,-2 2 0,-4 1-60,14-14 0,-9 3 0,-5 3 700,-5 1 1,-4 2-746,-3-4 0,-1 0 90,-2 3 0,0 2 45,0-8-45,0 1 0,0 0-45,-5 3 0,0-1 29,1-3 1,0-2 0,-1-1-30,-3 0 0,-2 0 0,1 1 0,4 4 0,1 0 0,-1 2 45,-5-6 0,1 5 2229,2 0-2304,-1 1 0,-4-2 0,1 2 30,3 6 0,0-1 175,-2-5 1,0-3 0,-1 1-311,-3-5 0,2 2 135,7 10 0,0-1 0,-7-10 0,-1 0 90,7 10 0,1 1-90,-2-5-90,-4-3 0,2-1 90,7 3-45,-8-4 0,0 0 45,7 9 1638,-2-1 0,-5 3-1702,-16 12 244,0 4-135,3 4 0,-2 4-1138,2 0 1,-1 1 0,1 0 764,0-1 1,-1 1 357,-3 2 0,-3 2 0,4-2-302,7-4 0,1 0 249,-2 2 1,-2 1 0,0 1-1,3-2-728,0 3 1,0-1 720,-4 1 0,-3 1 0,3-1-15,8-3 0,1 0 75,-5 0 0,-1 0 0,0-1-30,-1-1 0,-1 2 45,2 0 0,-3 2 0,-1 1 0,2-2-75,-6 1 0,1-1 0,0 0-30,1 2 0,1 0 0,-1-1 15,3-2 0,0 0 0,0-1 0,4-1 45,-1 1 0,1-1 0,-3-1 0,-2 1 0,2 1 0,3 1 0,1 0-30,-3-2 0,-3 0 1,1 0-622,0 2 1,0 1 0,0-1 620,3-3 0,0 0 0,-1 0-30,-6 4 0,-2 1 0,2-2 15,0-1 0,1-1 0,-2 1 0,-1 2-70,5-2 1,-1 1 0,1-1 69,-4 0 0,1 0 15,2 2 0,-2 1 0,2-1 74,-2-3 0,2 0-89,3 2 0,1-1 0,0-2 0,0 0 15,-1 1 0,-1 1 0,2-1 30,-3 1 0,1-1 60,-3 2 0,-3 0 0,7-2 1449,1 4-1509,0-5 0,1 0 624,1 3-804,3-3 1,0 0-1,2-1 90,-1 3 1308,15-5-1218,0-4 3276,0 4-3430,0-5 64,0 5 0,0-3 180,0 8-90,0-4 0,0 10 0,0 6-90,0-3 135,0-2 0,0 1 0,3 2 0,-1 0-209,-1-2 0,0 1 223,2 2 1,3 3 0,0-2-1216,0 2 1,0 0 1200,2 5 0,1-1 0,-1-5 0,0 2 134,2 3 1,2 3 0,-3-2-135,0-4 0,-1 2 22,0-2 1,1 3-1,0 2 1,1 1 40,-3-5 0,1 1 0,-1 0 0,0 0 0,1-1-86,0 1 1,0-2-1,0 0 1,0 3 7,0-1 0,0 2 0,0 1 0,1 1 0,-1-2 0,-1-2-495,2 4 1,0-2-1,0-2 1,-2 0 434,-1 2 0,0-2 0,1 1 7,0-1 1,1 1-1,0-2 1,-2-5-1552,3 3 1574,-1 0 0,0-2 72,-3-11-72,-5 0 90,0-5 1098,0-1-4427,0-5 985,0-5 1175,-5 4 1645,-1-9-566,-5 9 0,2-4 0,1 5 0</inkml:trace>
  <inkml:trace contextRef="#ctx0" brushRef="#br0" timeOffset="44990">12880 3505 10951,'-8'6'809,"4"4"91,-1-9-271,0 4-179,4-5 0,-4 0-540,5 0-180,0-5-539,0 4 809,10-9 0,0 4 0,9-5 0</inkml:trace>
  <inkml:trace contextRef="#ctx0" brushRef="#br0" timeOffset="45920">10021 6877 14549,'8'6'2878,"1"-1"-2608,2-10-720,2-5 0,0-1-674,0 1 0,-1 0-515,7-6 1,1 0 1486,-6 5 1,0 0 0,1-2 0,0-1 0,-3-1-1,0 1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1:47.195"/>
    </inkml:context>
    <inkml:brush xml:id="br0">
      <inkml:brushProperty name="width" value="0.05292" units="cm"/>
      <inkml:brushProperty name="height" value="0.05292" units="cm"/>
      <inkml:brushProperty name="color" value="#0070C0"/>
    </inkml:brush>
  </inkml:definitions>
  <inkml:trace contextRef="#ctx0" brushRef="#br0">14848 7567 12464,'7'-6'3238,"-5"1"-636,3-5-3232,0 7-2647,11-16 3084,3 16 1,7-12-1,-6 9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04:41.814"/>
    </inkml:context>
    <inkml:brush xml:id="br0">
      <inkml:brushProperty name="width" value="0.05292" units="cm"/>
      <inkml:brushProperty name="height" value="0.05292" units="cm"/>
      <inkml:brushProperty name="color" value="#FF0000"/>
    </inkml:brush>
  </inkml:definitions>
  <inkml:trace contextRef="#ctx0" brushRef="#br0">5407 2316 24575,'5'4'0,"1"5"0,-6-2 0,3 3 0,-2 2 0,2 3 0,1 2 0,0 4 0,-1-7 0,1 5 0,-2-11 0,0 3 0,-2-9 0,1 4 0,1 1 0,-1 2 0,1 0 0,-2-3 0,0 2 0,0-5 0,0 3 0,0-2 0,0 2 0,0-2 0,0-1 0</inkml:trace>
  <inkml:trace contextRef="#ctx0" brushRef="#br0" timeOffset="10926">12307 3430 24575,'13'-10'0,"5"-15"0,-4-2 0,-4 11 0,-1 0 0,-2-4 0,6 6 0,-4 1 0,1 1 0,1-3 0,-4 5 0,2-2 0,-4 5 0,0 1 0,-1 2 0,0-1 0,-3 4 0,0 0 0</inkml:trace>
  <inkml:trace contextRef="#ctx0" brushRef="#br0" timeOffset="11883">12854 3417 24575,'24'-17'0,"0"-1"0,-3 2 0,1-2 0,0-1 0,-2 3 0,1-1 0,-1 0 0,-1 1 0,-1 0 0,-2 2 0,1-1 0,6-4 0,0-1 0,-6 7 0,-10 6 0,-1 2 0,-1 1 0,-4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2:06.428"/>
    </inkml:context>
    <inkml:brush xml:id="br0">
      <inkml:brushProperty name="width" value="0.05292" units="cm"/>
      <inkml:brushProperty name="height" value="0.05292" units="cm"/>
      <inkml:brushProperty name="color" value="#0070C0"/>
    </inkml:brush>
  </inkml:definitions>
  <inkml:trace contextRef="#ctx0" brushRef="#br0">5483 2726 16348,'6'11'1979,"-1"-5"-5256,5-11 2730,12-7 1,-10 1 0,1 0 0,3 0 0,0 0 0</inkml:trace>
  <inkml:trace contextRef="#ctx0" brushRef="#br0" timeOffset="5053">6874 3583 10321,'-21'-6'2789,"6"-4"-2700,6 9 1,7-4-90,-3 5 180,5 0 90,0 5-90,5-4-90,-3 4 180,17-5-180,-5 0-45,8 0 0,3 0-1684,3-3 1,1 1 1535,1 1 1,0 1 102,0-3 0,0 1-282,-9-1 0,1 1 327,7 1 0,2 1-736,-7-3 1,1 1 630,-4 1 0,0 1 0,2 1 90,4-1 0,3 0 0,-3 0 15,2 0 0,2 0 0,-6-1 0,3 1 0,-1 0 0,-2 1 45,2 1 0,1 1-203,-5-2 1,3 0-1,1 0 1,-4 2 67,4 2 0,-1 1 45,0-4 0,1 0 0,0 0 30,-2 3 0,1 1 0,-3-2-186,0-3 0,1 0 268,2 2 0,3 1 1,2 1-1,-4-2-82,-3 0 0,-1-2 0,0 1 30,3 0 0,2 0 0,-3 1 75,0-1 0,-3 0 405,-1 3 389,-14-3-209,3 3 857,-10-5-1577,0-5 560,0 3-560,0-3-820,0 5 1,-4 0 0,-2 0 0</inkml:trace>
  <inkml:trace contextRef="#ctx0" brushRef="#br0" timeOffset="7438">6329 4028 16977,'1'6'-1349,"0"-1"-1928,-1-5 3219,5-5 0,0-1 1,5-5-1</inkml:trace>
  <inkml:trace contextRef="#ctx0" brushRef="#br0" timeOffset="9307">7508 4573 10231,'3'0'810,"1"0"-1530,1 0 720,6 0 0,-2 0 0,3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2:22.686"/>
    </inkml:context>
    <inkml:brush xml:id="br0">
      <inkml:brushProperty name="width" value="0.05292" units="cm"/>
      <inkml:brushProperty name="height" value="0.05292" units="cm"/>
      <inkml:brushProperty name="color" value="#0070C0"/>
    </inkml:brush>
  </inkml:definitions>
  <inkml:trace contextRef="#ctx0" brushRef="#br0">3437 4217 12840,'1'11'270,"0"-4"1259,-1 2-1349,0-7 629,0 3-809,10-5 0,-2 0-675,8-7 1,4-1-46,1-1-919,-3-4 1,1 0-636,8 1 1375,-15 2 0,0-1 854,1 2 0,1 0 0,-1-1 0,0-2 0,0 1 0,0 0 0</inkml:trace>
  <inkml:trace contextRef="#ctx0" brushRef="#br0" timeOffset="606">3670 6821 16707,'7'1'-3277,"1"-2"3017,8-10 0,0-5 0,4-1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2:34.670"/>
    </inkml:context>
    <inkml:brush xml:id="br0">
      <inkml:brushProperty name="width" value="0.05292" units="cm"/>
      <inkml:brushProperty name="height" value="0.05292" units="cm"/>
      <inkml:brushProperty name="color" value="#0070C0"/>
    </inkml:brush>
  </inkml:definitions>
  <inkml:trace contextRef="#ctx0" brushRef="#br0">7485 6432 13649,'-1'-5'-30,"0"3"0,-8-3 0</inkml:trace>
  <inkml:trace contextRef="#ctx0" brushRef="#br0" timeOffset="545">9843 6298 9332,'0'0'0</inkml:trace>
  <inkml:trace contextRef="#ctx0" brushRef="#br0" timeOffset="988">10722 6265 10591,'5'0'1439,"-2"0"-1020,-3 0 1,0 0 0</inkml:trace>
  <inkml:trace contextRef="#ctx0" brushRef="#br0" timeOffset="1372">11945 6354 12210,'8'-6'1709,"-2"1"-1799,-6 5-990,0 0 1,0 0 0</inkml:trace>
  <inkml:trace contextRef="#ctx0" brushRef="#br0" timeOffset="2129">3392 6988 7982,'0'0'0</inkml:trace>
  <inkml:trace contextRef="#ctx0" brushRef="#br0" timeOffset="3996">4182 6888 11221,'-3'0'629,"0"0"181,3 0-810,5 0 90,-4 0 359,9 0-359,-4 0 270,11 0-270,-5 0-270,14 0 270,-2 0-180,-1 0-90,8 0 540,-7 0-540,-1 0 270,3 0 135,-6 0 0,3 0-195,3 0 0,5 0 0,0 0-75,-6 0 0,1 0 0,-1 0 0,0 0-148,5 0 1,-1 0 0,-1 0 311,0-2 1,-1 1 0,-6-1-300,-5 1 225,11-2 0,2 1-225,-2 2 270,0 0 0,-1 0-90,-1 0 135,-6 0 0,-2 0-135,-3 0-180,17 0 90,-17 0 0,17 0 90,-13 0 90,5 0-270,-2 0 91,-9 0 178,14 0 1,-12 0-90,12-5 0,-14 4 398,19-4-398,-1 5 45,-13 0 0,1 0-135,9 0 180,-6 0 0,-3-3 0,1 1-180,9 0 45,-7 0 0,0-1-315,1 3 180,-4 0 180,8 0 180,-13 0 0,13 0-180,-13 0 0,3 0-180,0 0 180,-4 0 0,0 1 270,7-1-180,-5 0-90,13 0 0,-9 0 90,3 0 0,-9 0-90,14 0-90,-12 0 90,7 0 0,-10 0-90,0 0 0,10 0 90,-7 0-90,12 0 180,-13 0-90,3 0 90,0 0-90,-4 0-180,19 0 270,-1 0-90,0 0 0,-9 0 0,-1 0 0,-5 0 135,2 0 0,2 0 45,4 0-270,1 0 90,2 0-90,-9 0 90,-4 0-90,1 0 90,-7 0 0,9 0 0,-4 0-90,4 0 90,0 0 0,-3 0-90,8 4 90,-4-2-180,1 3 270,3-5 90,-4 0-90,5 0 0,1 5-180,-6-4 90,4 4-90,-3-5 270,4 0 0,-5 0-180,-1 0-90,6 0 90,-9 0 0,8 0 0,10 0 0,-5 0 0,-10 2 0,2 1 135,9-3 0,2 1-1652,-7 2 1,0-1 1561,4-2 0,0 0 180,4 0 0,-4 0-225,-10 0 45,9 0 0,1 0 45,0 0-245,-9 0 1,0 0 244,4 0-180,0 0 90,-2 0 90,8 0 2206,-5 0-2207,-4 0 1,-2 0 90,5 0 446,-3 0-536,10 0 1349,-6 0-1619,-5 0 360,-1 0-180,1 0 90,-10 0 1050,3 0-1140,-10 0 629,5 0-539,-4 0-719,4 0-541,-5 0 1170,5 0 0,1 0 0</inkml:trace>
  <inkml:trace contextRef="#ctx0" brushRef="#br0" timeOffset="5314">9754 6866 12840,'-22'-7'1709,"-1"3"-1260,17 4-89,0 0-270,1 0 450,5 0-90,5 0-270,1 5 359,20-4-359,-6 4 270,1-5 0,0 0-667,9 0 277,-9-2 0,4 0 0,-3 1-439,1 0 0,0 1 528,3-2 1,2 0 0,3 1-24,-6-1 0,2 1 0,1 0 0,-1 0 0,-2 1-541,4-1 1,-2 1 0,3-1 489,-4 1 0,4-1 0,1 0 0,0 0 0,-3 0 0,-4 0-75,7 1 0,-2 0 0,-4 0 0,3 0 0,-1 0 0,-3 0 45,-1 0 0,-2 0-822,0 0 1,2 0 0,-3 0 776,-3 0 0,0 0 45,10 0 0,0 0-33,-11 0 1,0 0-13,10 0 0,0 0-90,-1 0 180,-6 0 0,-1 0-90,1 0 420,7-5-510,-19 4-334,3-9-116,-10 9 938,0-9-1297,0 9 1005,-10-9 1,-1 9 0,-11-4 0</inkml:trace>
  <inkml:trace contextRef="#ctx0" brushRef="#br0" timeOffset="6446">2024 7500 13469,'-8'0'1619,"2"0"-1529,6 0 1529,0 0-1079,5 0-810,1 0 630,10 0-630,-3 0 540,18 0-90,-12 0-1697,5 0 1,0 0 1427,2 0 118,-4 0 1,4 0 0,-2 0 60,-6-3 0,0 1 30,7 1 0,3 1 0,-3 0-448,-6-3 0,-1 1 537,3 1 1,3 1 0,-1 1-834,-1-1 1,-1 0 0,0 0 683,0 0 0,0 0 0,1 0-60,9-2 0,2 0 0,-3 1-380,-4 0 0,1 1 416,-3-2 0,5 0 0,1 0 0,0 0 0,-4 0 177,-2 0 1,-3 0 0,4 0-169,0 0 0,4 0 0,2 0 0,0 0 0,-1 0 0,-4 0-45,1 0 0,-2 0 0,2 0 18,-1 0 0,2 0 0,1 0 0,-1 0 0,-3 0 12,1 2 0,-4 0 0,2-1-30,2-1 0,2-1 0,0 0 0,-3 1 0,6 1 0,0 1-23,-6-1 1,3-1-1,-1 1 1,-3 0 67,2 1 0,0 0-45,5 0 0,2 0 0,-2 0 0,-7 0 0,1 0 0,5 0 0,4 0 0,-4 0-443,0 0 0,-2 0 443,-7 0 0,1 0 0,0 0 0,11 0 0,-4 0 0,-5 0 665,-2 0 0,-3 0-575,-13 0 959,-1 0-959,-5 0 433,0-5-3401,0 4 4381,0-4-2156,0 5 1,-7 0 0,-3 0 0</inkml:trace>
  <inkml:trace contextRef="#ctx0" brushRef="#br0" timeOffset="13650">2425 5842 13110,'5'0'2158,"-6"-5"-2068,0 4-90,-4-4 0,5 5 0,0-5 0,5 4 0,1-9 0,15 3 90,-2-4 0,3 0 90,-1 3 0,-1 0-180,-2 1 45,8-1 0,3 1-90,-13 1 0,-1 1-45,15-2 0,0 1-110,-11 1 1,-1-1 244,6 1 0,-1 0-976,1 4 1021,-7-4-90,8 0 90,-11 4-90,13-4 135,-6 2 0,0 1-135,-3 2 0,1-1-1581,11-4 0,0 0 1536,-11 4 0,-2 1-83,2-3 1,-1 1 217,5 2-90,-7 0 0,0 0 0,9 0 0,-7 0 0,1 0 90,4 0-45,-2 0 0,1 0 45,4 0-90,5 0 0,0 0 0,-8 0-45,5-1 0,0 2 45,-8 4 310,-5-4 0,2-1-355,2 3 1,-1-1 88,0-2 1,0 0-45,5 0 0,-1 0 0,-5 0 0,0 0 0,-1 2 0,0 1 90,2-2-90,8 4 45,0 0 0,1 0-135,4-3 30,-7 4 0,4 2 1,-4-2 59,4-3 134,-2 4 1,0 1-276,-6-7 231,-5 4 0,1 0 2347,1-4-2437,0 9 90,5-4 0,-10 0 90,14 4-90,-12-4 374,1 0 1,1-1-106,7 6-269,1 1 0,-8-7 0,-1 1-90,-2 0 0,9-1 0,-11 0 0,0-4 90,0 9 892,0-9-982,0 9-450,1-4 450,-1 0 1449,0 4-639,5 1-1170,-4-3 0,5 12 450,-11-18 0,4 13 180,-4-9-270,0 0-450,-1 4-1439,-5-9 1529,0-1 0,-3-6 1,0-5-1</inkml:trace>
  <inkml:trace contextRef="#ctx0" brushRef="#br0" timeOffset="15358">3392 6287 13469,'11'6'720,"-7"-1"-540,11 0-90,-14-4 45,12 7 0,4-1-45,-6-4 149,8 4 1,7 3 0,-5-3-240,-1-3 135,5 3 0,0 1-45,-2-3 90,0-4-90,5 9 90,-12-9 0,0-1-1,9 5 46,2-2 0,3-1-270,-11-1 0,0-1-223,6 3 0,0-1 268,-5-4 0,-3-1-800,2 2 890,7-4 312,-4 0-222,7-1-90,-1 0-90,-1 1 180,1 0 0,-5-1-263,-4 1 1,0-1 531,0-6-179,6 5 0,1-2-540,-7 1 0,-1-1 315,6 3 0,-2 0 386,-5-2 1,-1 1-252,5 1 298,-8-2 0,1 0-433,3-1 0,1 0-45,-3 3 0,-1 0 0,8-4 0,-13 5 90,-7 4-90,3-4 540,-5 5-3779,0 0 2430,0-5-2159,0 4 2968,-5-4 0,-4 10 0,-6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3:06.175"/>
    </inkml:context>
    <inkml:brush xml:id="br0">
      <inkml:brushProperty name="width" value="0.05292" units="cm"/>
      <inkml:brushProperty name="height" value="0.05292" units="cm"/>
      <inkml:brushProperty name="color" value="#0070C0"/>
    </inkml:brush>
  </inkml:definitions>
  <inkml:trace contextRef="#ctx0" brushRef="#br0">6885 2815 7083,'28'6'90,"-11"-1"225,4-4 0,-1-2-315,-5 1-90,5 0 0,1 0 270,9 5-180,-3-4 0,0-1 0,-7 3 0,-2-1 44,1-1 1,-1-2-45,3 1 540,-9 0-1080,19 5 540,-6-3 90,4 3-3367,2-5 3162,-18 0-250,18 0 365,-12 0-106,8 4-344,-9-2-369,13 3 819,-11-5 0,-5 2 0,2 1-90,10-2 90,-3 4 0,3-5 539,-10 0-539,0 0 2350,-1 5-2889,6-4 1642,2 4-1238,-8-2 0,0-1 45,2-1 90,3 2 0,-1-1 0,-7-2 0,13 0 0</inkml:trace>
  <inkml:trace contextRef="#ctx0" brushRef="#br0" timeOffset="2298">6473 2448 9242,'2'6'1619,"-1"-1"-810,-1-5 181,0 5-540,0-4-1,0 4-89,0-5-90,0-5 180,5 4-181,-4-9 91,4 4-270,0 0 180,-3-9-270,8 12 90,-9-11 225,5-1 0,3-1 179,-1-5 1,1 0-270,0-5 0,1 0-804,2-1 0,2 1 489,-3 5 1,0 2-284,-1 4 0,-1 0 373,-1-1 0,0 1-3000,7-2 3090,-13 0-90,13 6-135,-9-4 135,0 12-359,-1-11 179,-5 7-545,0 1-1434,0-4 1949,0 9-2129,0-4 3158,0 5 0,-1 0 0,-1 0 0</inkml:trace>
  <inkml:trace contextRef="#ctx0" brushRef="#br0" timeOffset="2956">6818 1903 9242,'9'-29'3276,"-2"12"-3314,-7 2-142,0 14 450,0-9 90,0 9-630,-5 1 360,-2 11 180,1 1-270,-4 9 179,-1 6-269,7-9 1,1-1-91,-7 13 315,9-9 0,2-1 44,-1-1-134,-1 0 0,2-1-45,4-4-90,6 11 90,1-18 90,9 4 90,-8-1-90,3-9-90,-5 4-450,5-10 450,-3 4 0,3-4 270,0 0-360,-4 4 0,9-14 0,-8 8 450,-2-6 0,-1 0-180,-3 4-270,3-11 90,-10 19-180,0-4 360,-5 5-360,4 5 0,-9 11 360,9-2 90,-4 7-270,5-10 0,0-5 180,10 4-90,-3-9-90,9-1 90,-4-1-270,-1-9 0,0 9 180,5-9 450,-4-1-450,0-1 90,-7-5-180,-5 6 90,0-5 90,-1 9-270,-8-8 180,6 9 0,-12 0-450,9 1 90,0 0-1889,-9 4 720,12-4 1529,-7 5 0,3 0 0,-2-1 0</inkml:trace>
  <inkml:trace contextRef="#ctx0" brushRef="#br0" timeOffset="3365">7207 1936 10951,'4'5'0,"-2"1"360,-2 5-360,0 0 269,0 1 271,0-1-90,0-5 0,0 4-181,0 1-179,0-4 450,0 3-450,0-10 360,0 0-540,0-5 90,0-1-90,0-5 0,5 0 0,-4-5 270,9-2-3302,-8-4 3122,7 5 295,3-4 155,-5 13-226,11 18 1,-1 5-674,-11-1 718,12 9 1,-1 0-360,-15-11-432,8 4-197,-10-5-1710,5 0 1260,-4-5 2245,9-1-1076,-8-5 0,0 0 0,-6 0 0</inkml:trace>
  <inkml:trace contextRef="#ctx0" brushRef="#br0" timeOffset="3646">7385 1891 12120,'4'-6'1169,"-1"6"-77,5 13 0,4 10 0,-2-3 220,2 4-1222,-2-5 0,1 4 0,-1-10-90,0-13 539,-4-6-2023,2-13 0,0-3-1793,5-6 2442,-7 6 0,-1 0 835,0 1 0,-8 15 0,-1 1 0</inkml:trace>
  <inkml:trace contextRef="#ctx0" brushRef="#br0" timeOffset="4988">7563 1980 9332,'9'13'3276,"-4"-3"-1605,5-10-1671,-4 0 629,5-5-718,0-1-91,0-10 449,5-2 1,-8 1-540,7 1 1,-14 5 359,4-5 89,-5 8-179,0-7-89,0 14-1,0-9 0,-5 9 90,4-4-180,-4 5 270,0 0-90,-1 5 90,-1-4 0,-3 14 0,4-2-180,0 9 269,1 0-268,5-5 268,0-1-358,0-4 179,5-1 269,-4 0-3546,19-5 2893,-11-1 384,17-5 269,-14-5-359,9-14 0,-1-3 1,-7 2 89,16-20-270,-29 40 360,0 1 90,0 14 89,0-8 3007,0 9-3519,0 0 333,0-8-90,5 7 89,-3-14-89,13 9-89,-3-14 89,5 8 179,-1-14-89,-4 4 0,-6-1-90,4-7-90,-4 6 180,0-8 270,-1 0-180,-5 4-90,0 0-270,0-2 360,0 11-90,0-7 180,0 10 90,0 10-1,0 3 541,0 14-271,0-3 1,0 0-855,0-7 0,0-1 270,0 7 0,0 1 135,0 3 0,0-2-90,0 5-1110,-2 2 0,-1-2 1020,2-10-90,-4 10-1025,0-17 1205,4 3 0,-4-5-360,0 0 270,-1 0 0,-1-5 0,-3-1-90,9-5 1994,-9 0-1904,9 0 1431,-14-5-1521,13 4-180,-13-14 450,9 8 90,-1-14-810,2 4 1,10-11-2738,7 5 3072,-5 1 205,8 1-2157,-4-2 2067,2 5-478,-1 2 1,2 1 567,-1-4-99,2 2 1,1-3 98,-1 0 0,-1 1-90,-2 3 0,1 1 0,-2-5 0,-1 4 2292,-5 9-2921,-5-8 3123,0 13-3303,-5 12 539,-7 19 180,5-3 180,1-10 0,2-1 2317,4-4-2317,0-5-43,0 4 43,0-9 270,0 4-270,10-10 360,-7-1-720,11-5 180,-2-5 90,-5 3 360,8-13-270,-9 13-360,5-8 810,-5 10-450,4 4 450,-8 3-990,13 4 180,-13 0 450,18 4-180,-18 3-2852,13 9 3392,-9-4-2038,1 14 1138,3-12 895,-9 7-175,4-10 89,-5 0-359,0 0 2603,0-10-2603,0-12 0,5-12 0,-4-1 2201,4 3-2291,-5 5-90,0 4 360,5-4-990,-4 0 181,4 3-361,-5 2-807,5-4 538,-4 13 1259,9-13 0,-13 14 0,3-4 0</inkml:trace>
  <inkml:trace contextRef="#ctx0" brushRef="#br0" timeOffset="6129">8397 1780 11400,'6'-11'1260,"-1"5"-631,-5-9-449,0 13 630,0-13-900,0 9 90,0-1 90,0 3-90,0 4-270,0 4 180,0-2 270,0 8-90,0 1 0,0 1-270,-5 4 180,4-5 0,-4 20 90,0-15-1516,4 10 0,1-1 1605,-5-9 91,5 15 270,0-25 0,0 4-1,0-9-449,0 4-180,0-5 90,0-5 3276,5 4-3070,-4-9-206,4 4 0,5-10 0,-8 3-180,13-12 180,-9 11-629,5-12 629,1 19 0,-6-3 90,4 5-180,-4 3 90,0-2 1079,4 8-539,-4 3-630,0-1-540,-1 4-629,0 1 1169,-3-4 0,3 8-90,-5-4 180,0-3 0,0 6 0,0-7-90,0-1 0,-5 4 90,3-9 0,-3 4 0,0-5 90,4 0-90,-4 0 630,5 0-810,5-5 180,1 4 450,1-9-450,3 9 450,-9-9-450,14 4-720,-3-10 360,6 3 450,3-3 270,-14 5-90,8 0-450,-14 5 0,4-4-180,-5 9 360,0-4 360,0 5-900,-5 9 270,-1-1 630,0 8-180,1 0-450,5-4 360,0 4 360,0-4-360,0-6 0,5 4-270,11-9 540,2 4-450,5-10 540,-7 4-361,-5-9-448,5 4-181,-8-6 450,7 1 180,-4-5-180,1-1 0,-1 0-2860,-6-4 2681,0 3 179,-4-9 149,2 6 1,1-4 0,-1 3 120,-2 3 0,0 0-315,-1-12 0,0 5 495,-2 16-90,-3 10 180,5 5 0,-5 6-810,5 4 0,-1 2-90,-9 9 450,9-5 0,1 0-45,-3-1 0,1-1 2995,7 7-3580,-2-8 1,0-1 89,3-4-449,-1 3 359,0-10-2248,-3 4 2878,3-9 0,-6 4 0,1-5 0</inkml:trace>
  <inkml:trace contextRef="#ctx0" brushRef="#br0" timeOffset="6298">8720 1780 12840,'18'-24'-135,"2"10"0,1 3-315,-4 5 450,10 3 0,-3-1 0,-15-1 0,11 5 0</inkml:trace>
  <inkml:trace contextRef="#ctx0" brushRef="#br0" timeOffset="7648">8775 1669 10681,'1'-6'1709,"-1"-4"-1619,0 9 989,0-14-809,0 7 0,0-8-360,0 10-90,0 1 0,0 5 630,0 5-180,0 1 0,0 10 179,3 0 1,-1 1-270,-1 2 0,0 2-1819,4 5 1,0-1 1445,-5-5 1,1 0 237,1-4 0,1 0 470,-3 11-425,5-8-180,-4 2 90,4-10-720,-5 5 540,0-9-899,0 8 269,0-14 1629,0 4 0,-1-5 0,1 0 0</inkml:trace>
  <inkml:trace contextRef="#ctx0" brushRef="#br0" timeOffset="7908">9009 1558 12930,'7'-2'3276,"-1"4"-4915,-3 16 1,-1 5 746,4 0 1026,0 8 1,-1 0 1358,2-5-1448,-4-7 0,-1-1-45,-2-1 0,0-1-810,5 5 541,-4-7-441,9 12-2079,-9-9 1260,4-4 1529,0-4 0,-5-9 0,4 0 0</inkml:trace>
  <inkml:trace contextRef="#ctx0" brushRef="#br0" timeOffset="8098">9009 1791 13469,'-10'0'720,"4"0"-90,2-4-361,4 2 451,5-8-360,21 4-720,-10-5-450,4 5 1,1 1-360,-3-1 1169,6-2 0,-1 1 0,-1 4 0,-5-2 0,0 0 0</inkml:trace>
  <inkml:trace contextRef="#ctx0" brushRef="#br0" timeOffset="13506">14103 3127 11221,'6'5'2698,"-1"-4"-1978,-5 4 1708,0-5-2877,0-5 89,0 4 989,-5-4-449,3 0-90,-2 4 0,4-4-630,-5 0 540,3-1 540,-8-6-540,9 1 630,-9-5-630,9 4-1080,-9-9 1170,4 8-90,-5-8 0,-1-1 630,1-1-1508,5 0 1418,1 7-586,5 5-493,-5-10 628,-1-7-89,0 3 270,3 7 0,1 0-1836,2-5 1026,0-1 810,5 6 0,0 0 270,-3 4-822,5-5 1,1 2 281,-2 3-270,0-1 0,0-1-360,5 3 675,-3-5 0,0 0-135,4 3 405,-1-3 0,-1 0-225,3 4 546,-1-1 0,2 0-1176,0 3 1,0 0 605,3-2 0,1 0 54,2 3 0,2 2 0,-1 1-435,2 1 0,-1 2 285,-1 1 0,2 0 0,-2 2 605,-3 4 1,-2 1-621,3 0 0,0 0 135,4 3-90,-1 4 663,-5-8-1202,9 12 539,-11-11 314,0 4 1,1 1 225,-4-2 89,9 5-2248,1 10 2159,-3-7-540,-6-2 0,0 2 45,-4-1 0,-1 1-675,10 6 585,-10-3 0,0 1 675,3 6-540,-5 4-630,4 0 540,-9-10 0,-1 1 0,5 2 464,-5 5-239,-4-8 0,-2-2 45,-1 2-730,2 3 1,-1 0 459,-4-4 0,4-1-90,-1-5 180,-12 10 0,15-7-45,-8-1 0,-1 0 45,6-1 89,-8 1 1,-1 0-90,1 1-45,-3-1 0,0 0-45,4-6 90,-12 8-90,14-9 90,-8 2 0,-1 0-90,3 0 549,-4-3 1,-2-1-550,7-1 0,1-1 0,-10 0-3277,-5 3 3252,15-5-79,-9-5 1,-2 0 238,9 4 0,0-1 45,-10-5 0,2-1-1,5 7-1589,10-9 1500,5 9-540,-4-9 180,9 9-3007,-4-4 1589,5 5 1350,0 0 1,-5 0 0,-1 0 0</inkml:trace>
  <inkml:trace contextRef="#ctx0" brushRef="#br0" timeOffset="13966">14314 3160 16078,'1'6'3148,"-1"4"-2788,0 1 359,0 7-898,0 4-1460,0-6 1,0 0 1203,0 14 525,0-13 0,0-1 768,0 11-768,0-8 0,0 0 270,0 11-136,0-5 1,0-1-135,0 5-315,0-3 1,0 0 493,0 1-269,2 2 0,1-1-180,-2-7 1673,2 0 1,-1-1-2303,-2-6-1,0 2-2111,0-11 2921,0-30 0,0 9 0,0-3 0,0 1 0</inkml:trace>
  <inkml:trace contextRef="#ctx0" brushRef="#br0" timeOffset="14825">14292 1658 10231,'-11'-17'2429,"5"1"-2069,-4 4 89,9 6-359,-4-4 90,5 9 450,0-9-630,0 9-270,0-4 450,0 20 90,0 3 179,0 11-179,0-13 0,0 0 0,0 8-225,-2-6 0,-1 1-683,2-2 1,1 0 772,-3 3 0,1 0-45,1-4 0,2 1-90,-1 4 0,0 0 720,0 10-541,0-2 1,0 0 135,0-13 0,0 0-345,0 7 0,0 3 0,0-3-150,0-6 0,0 1 210,-2 6 0,0 3 0,1 0 60,0 2 0,1 0 0,-3-3 0,1 1 0,1 2 0,2-1-90,-1 1 0,0 0 90,0-8 474,0-5-294,0-9 270,0 3-540,0-10 90,0 0-2879,0-10 3849,0 3-4337,0-14 887,0 14 2437,0-8 1,0 13 0,0-3 0</inkml:trace>
  <inkml:trace contextRef="#ctx0" brushRef="#br0" timeOffset="16757">15315 2904 10501,'-15'-5'1709,"-4"-1"-1259,12-5-181,-6 1 1,1-1-90,3-8-90,-12-3 90,12 7 0,2-1 0,-5-8-225,3 5 0,1-1 45,2-8 45,-2 5 0,1-1-45,6 5 0,0 1 0,-7-3 0,1-3 240,5-1 0,3-3 0,-1 5-240,-5-6 224,5-2 1,5 2 45,6 8 360,-4 7-540,8-7-90,-4 5 269,0 5 1,1 0-765,7-2 1,0 2 404,7-6 135,-5 10 0,-1 4-135,-1 3-45,1-1 0,2 2 135,1 6 0,0 1 0,-2-5 0,0 2-240,1 10 0,0 4 1,-4-2 149,0 7 449,-3-4 1,2 5 0,-5-4 180,-8 7-855,6-1 0,0 2-1324,-9-10 1,-1-2 1612,3 2 0,-1 2-4,-3 2 0,-1 3 0,0-3 75,2-8 0,-1 2-520,-7 8 0,-4 6 1,-2 0-1,3-7 520,4-9 0,-1 0 405,-9 8 0,-3 4 0,1-7-540,1-8-495,-1-1 0,0 0 495,-5 1 90,-4-1-899,2-1 89,13-9 1489,-8-1-1579,9-1 900,1-9 0,-2 4 0,0-6 0</inkml:trace>
  <inkml:trace contextRef="#ctx0" brushRef="#br0" timeOffset="17318">15371 1802 11490,'2'-11'450,"0"0"-180,-2 5 809,0 1-719,0 15 180,-5-2 134,2 8 1,0 3-1125,-3 2 450,3-3 0,1 2-270,2-3 1,0 3 269,1 1 0,0 4 0,1 1 0,-1-3 0,1 4 0,0 0 0,1 4 0,0-1 0,0 1 0</inkml:trace>
  <inkml:trace contextRef="#ctx0" brushRef="#br0" timeOffset="17607">15293 2993 13379,'1'17'1638,"0"1"0,-4 9 34,2-6-863,-4 1-539,5 2-135,0-10 0,0 4-791,-2 3 1,-1 6-1,-1 1 1,1 0 0,0-5 48,1 4 0,0 0 175,0 0 1,-2 7 0,1 2-1,-1-5 1,3-9-19,1-3-629,0 2 0,0-7-90,0-19 1169,0-11 0,3 2 0,1-7 0</inkml:trace>
  <inkml:trace contextRef="#ctx0" brushRef="#br0" timeOffset="22241">13769 2726 13199,'27'-6'327,"0"0"1,-1 0 0,1-1-1,-1 1 1,3-1 0,-1-1-1,-3 2 1,-10 3 0,-11 2-1</inkml:trace>
  <inkml:trace contextRef="#ctx0" brushRef="#br0" timeOffset="26289">5539 7377 12030,'-6'17'1638,"-1"-1"0,-3 13-938,9-7 1,2 0-3978,-1 7 3073,0-13 0,0 0 519,2 15 0,1 0-270,0-13 0,0 1 194,-1 8 1,0 3 0,0-4-465,1-7 1,-1-1 44,0 11 0,0 4 0,-1-2 645,0-3 1,-1-2-556,2 0 0,0 1 0,-1-4-117,-1 4-3032,0-12 991,0-14 1588,0 4 0,0-5 1</inkml:trace>
  <inkml:trace contextRef="#ctx0" brushRef="#br0" timeOffset="26955">5539 7377 11221,'6'0'1079,"-2"0"-1529,-4 0 810,0-4-360,0 2 720,10-3-630,-2 5 89,8 0-89,-5 0 135,7-2 0,0-1-1472,0 2 1292,1-1 0,3-1 135,-7 1 0,2-1-135,8 3 0,1-1-45,-2-1 0,0-1 0,5 2 0,0 2-225,2 2 0,-2-1 225,-12-1 0,1-1-270,14 5 0,-4 0 1,-13 1 538,4-1 1,-2 2-90,-8 4 404,6 2 1,0 0-315,-12-3-135,8 6 0,-2 2 315,-8-4-180,4 8 0,0 4-180,-3-7 89,8 8-89,-9 0-90,9-9 0,-9 13 0,9-17 180,-9 17 270,4-18-180,-5 18-360,0-2 180,0 0 269,-2-12 1,-1-1-270,-3 1-449,-5 9 628,1-14 1,-1-1-225,1 6 0,1 0-668,-2-5 1,0-1 173,-10 10 628,3-5-37,3-9 1,-2-1 37,0 4 0,-1 1 90,-4-5 0,0 0-270,5 2 0,-1 0-1093,-7-1 1,-2 0 0,2 0 980,6 0 0,-1 0-1,-5-2 0,-5 1 0,-1-1 0,4 0-22,2 1 0,2-1 15,1-3 0,-1 0 0,4 0-779,-7 3-1555,14-10 835,6 4-984,1-9 2603,10 9 0,-3-9 0,3 4 0</inkml:trace>
  <inkml:trace contextRef="#ctx0" brushRef="#br0" timeOffset="27376">6629 7433 13020,'2'-12'269,"0"2"181,-2 10 90,0 0 0,-5 0-181,3 5 181,-3 6-180,5 1 180,0 4-181,0 0 901,0 7-496,0-7 1,0 1-900,0-1 0,0 3-15,0 7 0,0 4 0,0-3-551,0-5 0,0 0 881,0 6 0,0 4 0,0-4-405,0-7 0,0-1 270,0-3 0,0 0-360,0 5 0,0-3 135,0-4 450,0 6-630,0-11-179,0-9-2738,0 9 2792,0-9 0,-1-6 0,-1-7 0</inkml:trace>
  <inkml:trace contextRef="#ctx0" brushRef="#br0" timeOffset="27974">6596 7478 12660,'1'-23'1079,"1"6"-359,3 1-360,1 10-271,0-4-89,14 4-89,-11 0 89,6 0 0,1 2 89,3-2-1728,1 0 1,2 0 389,4 0 1429,0 1 0,0 0-46,-11 2 1,1 0-45,11 0 0,-1 0-180,-10-2 0,-1 0 135,12 4 0,-2 1 1237,2-5-1237,3 4 0,2 2-135,-4-1 90,-6 0 0,-2 0 180,1 0 773,-3 5-593,-1 6 270,-1 1-451,-10 4 1,-1-4-180,-5-1 90,5 0 0,-3 10 90,7 2-90,-5-7 0,-1 2 180,2 3 0,1 1-933,0-4 0,-1 0 663,-2 1 0,0 0-225,2-3 0,0 0 1111,-2 1 1,0 0-842,0 0 0,1 0-45,-2 0 0,1 0 90,-1-2 0,0 2 315,-1 4 0,0 1 134,-1-3 1,0-1-518,-3 4 1,-1-1 157,-7 7 134,1-14 1,-1-1-45,-2 5-180,-2-7 0,-2-1-135,1-1 0,-1-1 0,2-5 0,-1 1 15,-5 2 0,-3 2 0,2-2-195,2-5 0,0 0 0,-7 4 1,0 0-46,11-4 0,-1-2 110,-5 0 0,-4-1 0,2 0 0,6-1 0,0 0 0,-7-1 1,0 0-1,1 1 0</inkml:trace>
  <inkml:trace contextRef="#ctx0" brushRef="#br0" timeOffset="28932">3392 7678 10321,'-22'12'3276,"7"-2"-1695,10-10 128,5 0-1349,20 0 90,0 0-450,-4-2 0,1-1-225,4 0 0,0 0 225,5-3 150,-5 1 0,3-1 0,-2 2-420,-4 3 0,-1 0 270,10-4 0,-1 0 0,2 0 450,-11 3-360,-1-2 90,-5 4-720,-5 0 990,-1 0-450,-15 0-90,-2 4 180,-10 3-45,3-2 0,0 1-225,4-1 0,-1 1-45,-5-1 0,-1 1 585,-6 5-360,0-5-449,11 4 538,1-8 1,0 2 0,3 1 90,-3-3-90,5 3-90,5-5 360,1 0-360,15-5 360,-3 3-450,19-7-900,-12 2-1258,12 1 1258,-19-4-1888,8 9 2878,-9-4 0,-1 5 0,-1 0 0</inkml:trace>
  <inkml:trace contextRef="#ctx0" brushRef="#br0" timeOffset="29716">5739 8312 12030,'0'-18'1638,"0"0"0,0-8 753,0 26-2211,0 2 449,0 8 181,5 1-630,-4 1-720,9 14 495,-6-7 0,-1 0 135,3 9-585,-1-2 1,0-2 494,-4-14 0,4 15-990,-5-19-539,0 0 436,0-1 1,0-5 0</inkml:trace>
  <inkml:trace contextRef="#ctx0" brushRef="#br0" timeOffset="30098">5728 8234 12030,'-9'-24'1092,"-1"-1"0,3 6 0,0 8-140,2 14-862,-2 16 629,-4-1-1348,0 0 809,5 3-91,-4-10 1,9-4 0,-4-2-90,5-10 0,0 3 540,5-12-540,-4 11 630,9-17-1170,-4 13-2737,5-14 2892,-5 9 1734,9-9-1529,-2 13 360,2 9 0,2 3-270,-1 2 0,-2 2 45,-2 3 0,-1 0-314,14 5-2700,-17 0 271,8 1 2788,-10 1 0,-1-7 0,-6-6 0</inkml:trace>
  <inkml:trace contextRef="#ctx0" brushRef="#br0" timeOffset="30514">5650 8635 13020,'6'0'3238,"-1"-5"-3508,0 9 1169,1-3 451,5 25-1260,-4-16-585,-4 7 0,-1 0 945,-2-8-450,5 17-1169,-9-14-1,8 0 810,-9-3-2338,5-7 2698,-5 8 0,-2-9 0,-4 4 0</inkml:trace>
  <inkml:trace contextRef="#ctx0" brushRef="#br0" timeOffset="30757">5717 8613 12300,'0'-13'3276,"0"3"-795,0 10-2661,0 20 270,0-10 90,2 12 0,1 2-91,-2-8 1,4 15-90,-5-25 0,5 4-179,1-4-1,5 0-1439,1-1 1529,-1-5-1709,0 0 1799,5-5 0,-9 4 0,3-4 0</inkml:trace>
  <inkml:trace contextRef="#ctx0" brushRef="#br0" timeOffset="31187">5895 8724 12480,'0'-11'2698,"1"5"-2338,-1-4 0,0 9-90,0-4 539,0 5-269,0 5 539,0 11-899,0-8 180,0 17-90,5-8-180,-4 2 180,4 7-180,-5-14-90,0-1 90,5-1-90,-4-4-180,4 1-270,0 2-719,-4-7 359,4-2 540,-5-2 270,5-7 0,1 7 0,4-3 0</inkml:trace>
  <inkml:trace contextRef="#ctx0" brushRef="#br0" timeOffset="31340">5917 8813 14099,'1'6'1619,"-1"-1"-1979,0-5 450,-5 0 0,4 0-90,-4 0-90,10-5 0,1-1-3187,5-10 2634,5 4 1,1 0 0,5 7 0</inkml:trace>
  <inkml:trace contextRef="#ctx0" brushRef="#br0" timeOffset="31477">6039 8735 15358,'12'-5'-150,"-1"-1"0,0-5 0</inkml:trace>
  <inkml:trace contextRef="#ctx0" brushRef="#br0" timeOffset="31672">6151 8590 16977,'1'7'1979,"4"3"-1889,-3 1-90,3 1-180,0 4-719,-4 0-720,9-3-1658,-9 3 617,4-5 2660,-5 0 0,-1-5 0,0-1 0</inkml:trace>
  <inkml:trace contextRef="#ctx0" brushRef="#br0" timeOffset="33325">6862 8034 11850,'-3'-12'2249,"0"2"-720,3 20-450,0-8-719,5 13-1448,1 10 1,1 7 0,1-4 1177,-1-10 0,1 0-68,-1 6 1,0 6-1,0 0 1,-2-7 837,1 1-1085,1 4 0,1 1 180,-4-12 0,-1-1-540,3 9 1,0-1 224,-1-2 360,-5-16 0,-3-2 0,1-9 0</inkml:trace>
  <inkml:trace contextRef="#ctx0" brushRef="#br0" timeOffset="33863">6874 8090 11850,'-4'-19'1439,"-4"4"-1349,2 20 0,0-3 0,-4 7-180,4-2 0,-1 4 270,-8 10-90,13-8-90,-13 13 90,14-13 0,-9 3 0,9-10 90,-4 4 629,5-4-269,0 0-90,0-1-360,0-5-180,0-5 0,0-1-90,10-15 450,-2 2 0,1 0-225,0 5 0,1 0 179,2-7 1,2 2 45,8 6 270,-8 2-450,10 11 90,-11 6-270,0 2 0,1 0-630,5 5-919,-1 4 1,0 2 1502,-3 7 0,-5-10 0,-2 1 0,-6 4 0</inkml:trace>
  <inkml:trace contextRef="#ctx0" brushRef="#br0" timeOffset="34307">7118 8613 12570,'3'-13'2788,"5"3"-2428,-7 10-450,9 0 450,-4 5 719,5 2-1349,-4 4 630,2 0-810,-7 0 810,8 10 90,-9-12-360,4 10-180,-10-12-90,-1 9-90,-1-4-449,-2 4-810,2-10 539,1 4-629,-4-9 1619,4 4 0,-3-5 0,1 0 0</inkml:trace>
  <inkml:trace contextRef="#ctx0" brushRef="#br0" timeOffset="34592">7207 8535 12390,'4'-6'3276,"-7"1"-1335,2 15-1851,-4-3 180,5 19 0,0-7-630,0 8 450,0-10-90,5-1 360,-4 0-360,9-3 0,-4 3-1440,10-5 271,-8 0-900,7-5-809,-4-6 2878,-4-1 0,6-4 0,-11 5 0</inkml:trace>
  <inkml:trace contextRef="#ctx0" brushRef="#br0" timeOffset="34839">7374 8568 12750,'4'6'3276,"-1"-1"-1785,-3 0-1041,0 6-270,0 2 179,0 8 1,0-4-180,5 0-180,-4-1 90,4-4 90,0 9-90,-4-13 0,4 12 90,-5-14-1350,5 0-179,-4 4-1619,4-13 1349,-5 6 1619,5-8 0,1 5 0</inkml:trace>
  <inkml:trace contextRef="#ctx0" brushRef="#br0" timeOffset="34974">7374 8691 13739,'9'1'-450,"0"-2"-539,2-11 989,5 1 0,-6 0 0,2 0 0</inkml:trace>
  <inkml:trace contextRef="#ctx0" brushRef="#br0" timeOffset="35509">7752 7455 13559,'-5'-1'3276,"6"27"-2800,-6-11 0,0 2-319,6 8 0,3 5 1,2 2-1,-2-5-157,-3 0 0,2 0-216,1 1 0,3 4 0,0 3 1,0-3-1,-3-6-1423,-2-5 1,0 0 893,3 5 1,1 2-1,-2-6-1593,-4-6 1488,0-10 850,5 4 0,-8-8 0,4 2 0</inkml:trace>
  <inkml:trace contextRef="#ctx0" brushRef="#br0" timeOffset="36103">7708 7489 11041,'2'-19'899,"0"1"1,5-6-1,5 3-764,8 8 0,8 3 44,-5 1 1,4-2 0,2 1 0,0 0 0,-2 0-1000,2 0 1,-2 1 0,1 0 0,0 0 342,-2 2 1,1 0-1,0 1 1,-1-1-1,-3 2 567,2-1 0,-2 1 0,-4 1 1409,7 3-1319,-2-2 0,-1 1-180,-3 2 0,6 0 90,-20 0 1399,4 5-1219,-9 1-181,4 5 181,0 0 270,-4 5-540,4 2 0,0 4 180,2 5-180,-1-3 454,1 1 1,1 2-365,-1 1 225,1 1 0,0-1-1326,-2-3 1101,0-9 0,-2 0 0,-2 6-225,0-6 0,1 0 225,-3 9 134,0-2 1,0 1-45,0 2 135,0-10 0,0 0 16,-6 2 1,-3 0 117,-2-3 1,-2 1-405,-3 4 0,-3-1 90,1-4 0,-2-2-90,-3-2 0,-3-1-45,3-3 0,-3 0 0,-1 0 0,2-1 30,1-1 0,2 0 0,-2 0-614,-1 1 0,-2 1 0,1 0 0,5-3 315,-8-2-906,-2 3 815,23 0-817,-12-4 188,19 4-2288,-9-5 2669,9 5 0,-8-4 0,4 4 1</inkml:trace>
  <inkml:trace contextRef="#ctx0" brushRef="#br0" timeOffset="36433">8108 8112 13559,'-1'-6'3276,"0"21"-2530,4 3 0,-1 3-746,-1-4 0,0 0 0,1 8 0,1 0-180,-1-7 0,1-2-1169,-2 10 179,4 5-2107,-5-20 3196,0-5 1,-4-1 0,-2-5 0</inkml:trace>
  <inkml:trace contextRef="#ctx0" brushRef="#br0" timeOffset="36799">8086 7978 13289,'-25'18'540,"11"-8"0,1 1-360,1 1-450,-4 4 90,10-5-90,1 0 540,5-4-270,0-2 90,0-5-180,0-5 450,5-2 0,1-4 719,5 0-809,0 5 1079,5 1-629,-3 5-541,3 5-1168,0 6 1529,-4 2-1080,4 2 0,0 0-179,-2 0 719,3 3 0,-3 0 0,-6-4 0,3 7 0</inkml:trace>
  <inkml:trace contextRef="#ctx0" brushRef="#br0" timeOffset="37094">8308 8357 15358,'11'0'1979,"0"0"-2609,0 0 630,-5 0 630,9 10-630,-8 2 0,5 0-450,-7 13-89,-10-16-2699,-2 17-39,-4-14 3219,0-1 0,0-6 0,1-5 1</inkml:trace>
  <inkml:trace contextRef="#ctx0" brushRef="#br0" timeOffset="37282">8386 8312 13020,'6'5'2968,"-1"-4"-2608,-5 9 179,0-3-359,0-1 90,0 9-270,0-8 90,0 9 450,0-5-540,0 0 0,0 0-540,0 1 270,5-6 180,-4 4-2608,9-9-579,-9 4 2949,9-5 0,-9 0 1,5 0-1</inkml:trace>
  <inkml:trace contextRef="#ctx0" brushRef="#br0" timeOffset="37431">8497 8435 12570,'16'-9'-465,"-1"0"0,2 3 0,-4 1 1,-7 0-1,5 5 0</inkml:trace>
  <inkml:trace contextRef="#ctx0" brushRef="#br0" timeOffset="37787">8564 8290 12030,'0'26'3276,"0"4"-1638,0-8 0,0 0-1534,5 8-1889,-4-4 1875,4-15 468,0 0-828,-3-5-3007,8-1 2949,-4-5 1,0 0-1,-1 0 1</inkml:trace>
  <inkml:trace contextRef="#ctx0" brushRef="#br0" timeOffset="37988">8564 8435 14009,'15'-10'0,"0"1"0,11-6 0</inkml:trace>
  <inkml:trace contextRef="#ctx0" brushRef="#br0" timeOffset="38121">8720 8390 12660,'15'-5'-126,"0"-1"0,11 0 0,-15-4 0,0 4 0</inkml:trace>
  <inkml:trace contextRef="#ctx0" brushRef="#br0" timeOffset="38343">8775 8312 13020,'1'11'3276,"4"15"-1156,-3-11-2569,3 11-2430,-5 0 91,0-16 2788,0 15 0,-1-24 0,1 4 0</inkml:trace>
  <inkml:trace contextRef="#ctx0" brushRef="#br0" timeOffset="38532">8876 8312 13919,'6'16'1638,"-1"-1"0,2 1-1946,-2 10-2969,-5-16 2904,0-9 1,0 4-1,-1-5 1</inkml:trace>
  <inkml:trace contextRef="#ctx0" brushRef="#br0" timeOffset="38824">8920 7722 8702,'0'0'0</inkml:trace>
  <inkml:trace contextRef="#ctx0" brushRef="#br0" timeOffset="39008">9154 7722 10231,'12'0'-315,"0"1"0,-7-2 1,-1 1-1</inkml:trace>
  <inkml:trace contextRef="#ctx0" brushRef="#br0" timeOffset="39235">9543 7656 10771,'8'0'1889,"4"-5"-1889,-6 4-540,10-4-280,2 0 1,-3 3 0,-1-3 0</inkml:trace>
  <inkml:trace contextRef="#ctx0" brushRef="#br0" timeOffset="39380">9788 7622 12750,'26'0'1349,"-3"0"-2968,-2 0 1619,-2-5 0,6 4 0,-6-4 0</inkml:trace>
  <inkml:trace contextRef="#ctx0" brushRef="#br0" timeOffset="44615">1568 6309 13110,'-9'6'3058,"2"-1"-2698,7-5-720,0 0 360,5 0 450,1-5-1922,13-2 1,3-2 1606,-8 0 0,1 0 195,5-1 0,4-1 0,0 0-1147,0-3 1,0-2 0,0 2 846,-3 3 0,-1 1 0,1-1-432,1-1 0,2-2 1,-1 0-1,-3 2 402,2 0 0,0 0-298,0-1 1,3 0 0,-4 1 297,-5 3 0,0 0 522,11-5 1,-2 2-523,-5 4 179,-4 0 0,-1 2-179,-2 4 1743,-2-7-1743,-6 7 2253,-5-3-3782,0 5 809,-5 0-1618,-11 5 2068,-3 1-1122,-4 4 1,-1 1 1302,-4 3-151,10-4 0,-2 1 0,1-1 1022,-7 4-1097,1 0 1,-2 3 177,7-3 0,-1 0-13,3-3 0,-1 1 0,0 0-30,-3 4 1,-2 1 763,5-4 1,-4 0 0,1 1-1,3-2-449,0 2 0,0 0 165,-6 2 0,-4 0 0,6-1-166,10-3 1,1-1 315,-9 3 0,0-1-360,6 0-90,-5 2 270,20-15 3006,5 0-2988,2-5 617,9 4-365,6-9-495,-6 5 0,2-1 127,1-2 1,1-1 277,-3 1 0,1-2-151,4-2 1,3-2 0,0 0-1338,-3 1 1,1 1 0,-1-1 1067,1-1 0,1-2 0,0 1-8,-3 2 1,2-1 0,-1 1-1,-1 1-958,4-6 1,-1 0 890,3 0 0,-2 1 142,-5 6 0,-4 1-7,-10 5 415,-1 5-3782,-5 0 2457,-10 5 1,4 1 0,-8 6 0</inkml:trace>
  <inkml:trace contextRef="#ctx0" brushRef="#br0" timeOffset="46277">13669 2748 10681,'-17'0'2878,"8"0"-2428,-5 0 719,7 0-629,-4 0 90,5-4-181,-4 2-269,9-3 270,-4 5 90,5 0-1170,0 5 1440,0-3-630,0 2 179,5-4-269,-4 5 90,9-3 0,-4 3 360,15 0-360,3-4-45,-8 1 0,1 1 179,5-3 1,0 0-760,-1 2 1,-1 1 489,-3-3 0,1 1-1684,10 2 1,-1-1 1187,-3-2 496,-2-2 0,-2-1-45,-9 2-180,-6-4 1,-5 5-641,0 0 1,-4 0 0,-2 0 0</inkml:trace>
  <inkml:trace contextRef="#ctx0" brushRef="#br0" timeOffset="46846">13870 2637 12570,'5'0'3276,"-1"0"-2055,-4 0-1221,0 5 450,5 1-180,-4 5-720,9 1 540,2-1-90,-5 0 630,18 0-540,-17-5-270,19 4 629,-10-9-269,-5 4 90,3-5 0,-14 0-90,9 0 180,-8-5 179,3 4-449,-5-4-90,0 5 0,0-5-179,0 4 89,0-4 180,-1 5-1,-3 5-89,-3 1 450,-4 5-270,0 0-135,-9 6 0,-1 2 45,2 3-23,2-6 1,-5 4-1,0-1 1,3-2 22,3-2 0,1 0-90,-5 4 0,-1 2 0,3-4-1260,1-4 541,7 2-720,10-15 89,0-5-1927,0 4 3084,0-4 1,-4 5-1,-1 0 1</inkml:trace>
  <inkml:trace contextRef="#ctx0" brushRef="#br0" timeOffset="49025">14581 2370 10321,'-5'6'3276,"1"-1"-1965,4-5 848,0 0-1889,0-5-900,0 4 720,0-4 630,0 0-630,0-1-360,0-10 270,0 4 90,0 0 540,5-2-540,1 11-630,5-17 540,0 13 0,0-4-45,4-2 0,1 1-45,0 7 270,9-9 0,1-2 90,-10 12 0,-1 1-270,5-5 0,0 0-270,-1 4 0,-1 2 0,-1 1 0,0 2 270,7 5 45,-8 7 0,-5 5 315,-11 9 0,-4 2-622,6-7 0,-2 1 441,-6 3 1,-4 2 0,1-5-90,1 4 0,-5-3 0,0-1 0,0 1 45,0-3 0,0 0-135,0 0 45,2-3 0,0 0-45,0-6 0,5 4 0,-9 0 90,13-9-90,-8 8 0,5-13 0,4 2-90,-4 1-720,5-3-2467,0 3 3084,0-15 1,-1 7-1,0-7 1</inkml:trace>
  <inkml:trace contextRef="#ctx0" brushRef="#br0" timeOffset="49433">14726 2481 13110,'6'-6'2068,"-4"1"-1708,3 5 630,-5 0-721,0 5 1,0 1 270,0 11-270,0-5 180,0 19-361,0-16 136,-5 5 0,0 0-135,3-5 90,-5 3 0,-1 0 0,2-4 539,-1 12 91,2-9-720,5-5 630,0 3-451,0-14-179,0 9 0,0-8-90,5 3 0,-3-5 90,12-5-90,-6 3 0,8-8-45,3 5 0,3-1-180,-3-2 1,0-1-136,1 2 0,1-1 0,-1 1-1279,6-5 1,-2 1 398,-8 5 0,-2 0-289,7-9 1529,-16 14 0,-7-4 0,1 5 0</inkml:trace>
  <inkml:trace contextRef="#ctx0" brushRef="#br0" timeOffset="50230">14415 3516 12120,'6'-6'3276,"4"1"-2144,-8 0-773,3 4 541,-1-4-720,-2 0 180,3 4 179,-5-4-359,0 5 450,0 5 179,5-4-629,-4 9-90,4-9 180,-5 9-90,0-4 90,5 10-360,-4 2 180,4 4 90,-3-2 0,1 2 269,2 0 1,1-2-495,2-4 0,2-1 45,7 8 90,9-37-90,-17 6-45,3-1 0,0-3 135,1-10-90,-1 3 0,-1 2 0,-2-1 0,-6-2 90,4 4 0,0 0 90,-5-7 449,8-4 91,-9-1-630,4 4 180,0 3-360,-4 10 90,4 0 0,-5 0 90,0 5-90,0 1 0,0 0-90,0 3 90,0-2-3277,0 4 2457,0-5 1,-1 3 0,0-3 0</inkml:trace>
  <inkml:trace contextRef="#ctx0" brushRef="#br0" timeOffset="51118">13958 1858 13199,'0'-12'2429,"-1"2"-2339,1 10 90,0 0 0,0 5-270,0 1 540,0 0-270,0 9 449,0-7-359,5 18 270,-3-13-945,5 7 0,0 1 135,-4-5 720,4 2 0,1 0-270,-2-6 179,0 14 91,4-17 360,-9 6-540,4-15 269,-5 0-449,5 0 0,-3-5-270,7-6 180,-2-2 45,-2-6 0,1-3-45,5-5 45,-5 6 0,-1-1 45,-2 5 0,0 2-180,7-4-2058,-8-2 2238,3 10-412,-1-5 502,-2-1-180,8-10-180,-9 8 450,4-2-360,-5 15-1529,0 1 799,0 5 1,0 5 0,0 1 0</inkml:trace>
  <inkml:trace contextRef="#ctx0" brushRef="#br0" timeOffset="52162">14726 1992 11670,'1'-11'2969,"0"5"179,-1-9-2698,0 7-181,0-8-89,0 5-719,0 5 1078,0 1-1348,0 20 809,0-7 90,0 23-180,0-17 719,0 17-89,0-18-450,0 8-90,0-9-899,5 9 899,-4-13 359,9 12-179,-9-19 90,4 9 0,-5-9 0,0 4-270,0-5 90,5 0 90,-4-5-90,9 4 0,-8-9-180,7 4 90,-2-5-90,-1 0 180,-1 5-90,0-4 90,-4-1 0,9-2-1,-9-8 1,9 9 270,-4-9-180,1 13 0,-3-6-90,-4 12 90,5-7-180,-3 7 0,3-8-90,-5 9 180,5 1-90,-4 6 90,9 10-180,-4 2 0,5-1 90,-5-6 90,4 4-90,-3-3 90,4 6-180,0-2 90,-5-5 629,4 0-269,-9-5 180,4-1-450,-5-5 90,5 0-90,-4 0 90,4-5-180,0-1-90,-3-5 180,3 0-90,-1 0 180,-2-5-90,3 3-90,-5-3-90,5 0 90,-4-1 314,1-4 1,1 0-45,-3-7-180,0 8 0,0-2-45,0 5 0,0 2-405,0 0-2917,0-9 977,0 22 681,0-2-630,0 4 2249,0 4 0,-1-2 0,-1 2 0</inkml:trace>
  <inkml:trace contextRef="#ctx0" brushRef="#br0" timeOffset="59762">3326 4707 9152,'-11'6'3276,"1"-1"-2235,4-5-1221,-4 0 1,9 5 179,-9-4 989,9 4-899,-4-5-90,5 0 450,0 5-360,0-4 179,0 4 1,0-5 180,0 5-90,0-4-180,5 4 90,1-5-180,5 0 269,5-5 91,11-1-315,-7 1 0,0-1-836,-4 0 0,-1 1 656,4 2 0,-2 0 45,-4-7 0,8 9 0,-4-9 90,0 9 180,-1-4 0,-1 0-360,0-2 360,1 4 0,-1 0-181,-7-2 541,2 5-450,-10 0 540,0 0-630,0-5 1131,0 4-1221,0-4-89,0 5 178,-5 0-178,3 0 178,-3 0-909,5 0 1,-1 0 0,0 0 0</inkml:trace>
  <inkml:trace contextRef="#ctx0" brushRef="#br0" timeOffset="61108">3648 4551 9602,'2'6'989,"-1"-1"1530,-1-5-2070,5 0-359,-4 0-270,4 0 720,-5 5-540,0-4 0,0 4 1529,0-5-1439,5 0-90,-3 0 0,3-5-720,0 4 1,-4-4-1980,9 5 811,-9 0 1888,9 0 0,-10-5 0,3-1 0</inkml:trace>
  <inkml:trace contextRef="#ctx0" brushRef="#br0" timeOffset="61978">4938 4751 8972,'-10'0'3276,"0"0"-1605,-7 0-232,2 0-809,13 0-540,-3 0 809,5 0-539,5 0-90,2 0 0,4-5 719,10-1-809,-2 0-1000,-4 1 1,2 0 909,6-1-45,-1 1 0,-1-1 405,0-5-360,-1 5 0,1 1 449,-3-2-719,1 0 1,-1 0-271,2 4 495,-4-5 0,-1 1-135,-2 6 90,-2-4 0,-1 5 90,-9 0 1369,4 0-4736,-5 0 2499,5 5 1,-8-4 0,3 4 0</inkml:trace>
  <inkml:trace contextRef="#ctx0" brushRef="#br0" timeOffset="62804">6295 4718 12570,'-18'0'1638,"0"0"0,-10 5-327,28-4-771,5 4 90,1-5-271,15 0-179,-2 0-787,8 0 787,-9 0 0,1 0-557,12 0 527,-5-1 0,4-1 0,-3 0-1596,-2 2 0,-1-1 1446,1-2 0,2-1 0,0 1-30,0 1 0,0 0 0,-2 0 75,-1-1 0,1 0-23,-2 0 0,3 0 1,1 1-1,-5 0-22,-2 1 0,-1 1-206,3-2 0,0 0 0,-2 1 206,5 1 0,6 0 90,-14 0-180,-5 0 234,8 5-144,-17-4 397,7 4-307,-10-5 3186,4 0-3198,-2 0 1061,3 0-2232,-5 0 1,0 0 0</inkml:trace>
  <inkml:trace contextRef="#ctx0" brushRef="#br0" timeOffset="63646">8086 4818 12930,'-25'-6'3276,"8"1"-1245,12 5-1222,15 5-269,3-4-181,7-1 1,2 0-90,5-1-1161,-3-2 0,4-1 1,-3 1 1025,-7 3 0,0-1 89,4-2 1,4-1 0,1-1 0,-4 2-308,1 2 0,-1 0 173,-1-4 0,3 0 0,0-1 0,-2 2-45,5 2 0,-2 1 45,2-3 0,0-2-180,0 3 0,-4 1 90,-3 1 180,5-4-180,-21 5 1871,-5 0-5148,-5-5 2457,-1 4 1,-5 1 0,-1 6 0</inkml:trace>
  <inkml:trace contextRef="#ctx0" brushRef="#br0" timeOffset="65064">9988 3383 11041,'-2'0'3276,"3"0"0,-6 0-1463,10 0-1813,2-5-90,9-1-90,-1-2 0,2 0-1459,10-6 1,2 0 1423,-4 4 1,-1 1-1,5-5 1,-2 2-1,-12 6 1,0 0-1</inkml:trace>
  <inkml:trace contextRef="#ctx0" brushRef="#br0" timeOffset="70616">7730 2737 7623,'16'6'629,"-2"-1"-539,-3-5 0,1 0-360,14 0 180,-6 0 90,-2 0 0,1 0 0,4 0 0,5 0 0,-3 1 0,2-2 0,-10-1 0,1-1-151,1 3 0,3-1 1,0 1 194,6 0 1,-2 0-45,-7 1 0,1-1-60,2 2 0,2 0 1,-3-1 59,6-1 0,4 2 0,0 1 0,-4 4 149,-1-4 1,4 1 0,-4 0-150,-9-1 0,-1 0-158,11 2 0,3 0 68,-8-3 0,1-1 0,-3 2-403,9 8 493,-2-6 0,6-2 0,-1 0-120,-4 1 0,0 0 0,-1-1-135,-1 1 1,0 0 0,3-1 128,0 1 0,4-1 0,1 0 0,-2 1 1,-4-1-34,-5-1 1,-3 0 0,3 1 176,1 0 0,3 0 0,1 0 0,0 0 0,-3 0-1111,6 1 1,-3-1 0,-1 1 1087,-2-1 1,0-1 0,-1 0-1,3 2 1,0 0 0,-4-2-1,8-2 1</inkml:trace>
  <inkml:trace contextRef="#ctx0" brushRef="#br0" timeOffset="71682">11623 2748 8972,'18'7'629,"-2"-4"1,-1-1-1619,0-2 169,11 0 1,-10-5 0,0-2 0</inkml:trace>
  <inkml:trace contextRef="#ctx0" brushRef="#br0" timeOffset="72954">5216 7578 9242,'-13'0'1799,"-3"0"-1080,15 0-89,-4 0 359,5 0-809,5 0 90,-4 0 180,19 0-630,-11 0 270,17 0-270,-14 0 630,9 0-360,-8 0-90,3 0 90,-5 0-90,0-5 90,0 4 89,15-4 271,4 5-360,-10 0 0,0 0-90,8 0 90,3-5-180,-2 3 90,-4-7 0,6 7 0,-19-3 0,4 0-360,-10 4-1349,-1-4-989,-5 5 2698,0 0 0,-4 0 0,-2 0 0</inkml:trace>
  <inkml:trace contextRef="#ctx0" brushRef="#br0" timeOffset="75371">6228 7589 9602,'-5'0'3276,"1"0"-2235,4 0-681,5 0 90,7 0-540,0 0-180,-1 0 90,4 0 450,-3 0-270,6 0-180,3 0 270,1 0-270,-3 0 0,1 0 270,6 0-1606,0 0 0,-1 0 1516,-9 0 90,15 0-1245,-20 0 1155,5 0-703,1 0 793,1 0 258,3 0-79,-14-5 2198,13 4-2557,-12-4 90,8 5 0,0 0 0,-4 0-90,4 0 180,-4-5-360,9 4 360,-8-4 2196,8 5-2466,0-5 746,-2 4-476,8-4 0,-9 5 123,-2 0-33,0 0 0,6-5-180,-3 3 90,2-3-90,-10 5 270,5 0-180,7-4 0,-10 2 0,12-3-90,-17 5-180,18-5 90,-8 4 90,0-4 0,6 0 0,-15 4 0,12-4 0,-5 5 90,-3 0-90,3 0-90,-5 0 360,5 0-180,-3 0-270,8 0 180,-9 0 0,4-5 360,-10 4-360,4-4 0,-3 5 90,4 0-90,10 0 0,-8 0 0,18 0 0,-17 0-1607,4-2 1,0-1 1516,2 2 90,-1-2 0,-1 1 0,1 2-89,7-5 89,-4 4 0,-3-4 89,7 5 271,-14 0-270,9-5-360,-3 3 270,-1-2 3276,9-1-2530,-12 3-656,7-3-450,0 5 360,-7 0 90,12 0-90,-14-5 90,4 4 0,-5-4 0,5 5-90,2 0-180,-1 0 450,4-5-270,-8 4-360,8-4 360,-9 5 0,14 0 0,-7 0 90,8 0-3302,-9-5 3302,-2 4 0,-5-4 180,15 5 269,-1 0-674,-8 0 1,-1 0 583,6 0-359,5-5-360,-9 4 270,4-4 90,-5 5 0,-1-5-90,-4 4-90,14-4 90,-17 5 0,11 0 3276,-14-5-3160,10 4-26,-4-4-180,5 5 0,-1-5 90,-4 3 90,14-2 0,-17 4-180,16 0 90,-18 0 540,9-5 0,-5 3-450,1-3-630,-6 5 90,4 0 540,-4-5 0,15 4-90,-7-4 180,3 2 0,2 1-270,1 1 90,7-4 0,-6 0 90,-9 4-45,6-1 0,0-1 225,3-2-315,-5 4 0,1 1 315,9-5-90,-13 5-91,8 0-358,-9-5 179,4 4 90,-4-4 0,4 5 90,-5 0-90,1 0 90,-1 0-90,0-5 269,10 4-89,-2-4-90,-2 5-90,3-5-90,-8 3-3187,1-2 3162,2 4 171,-9 0 34,5 0-180,0 0 90,0 0 360,0-5-450,1 3 0,-1-3-360,-5 5 540,9 0 0,-8 0 3186,9-5-3266,-4 4-10,-6-4 140,9 5-230,-3 0 90,5-5 0,-5 4 90,7-4-90,-10 5 90,12-5-90,-10 4 0,1-4 270,-1 5-270,-5 0 0,9-5-360,-8 4 630,19-4-180,-12 5-90,7-5-90,-5 4 90,-8-4 90,7 5-90,-9 0 0,5 0 270,0 0-270,0-5 0,0 4-270,1-4 270,-6 5 0,9 0-90,-13 0 90,18-5 180,-13 3-180,10-2 90,-6-1-90,0 3 0,0-3 0,0 5 180,0-5-90,10-1-90,-2 0 180,3 1 0,9 0-90,-16 4 179,11-9-179,-19 9-90,2-4 90,-2 5-90,-1 0 90,-1 0 0,-5 0 0,5 0 0,-4 0-90,4-5 90,0 4 180,-4-4-180,4 5-90,0 0 90,-4 0 0,4 0 0,-5 0-180,5-5-270,-3 4 0,2-4-1799,-4 5 181,0 0 808,0-5-2107,0 3 2657,-4-7 0,0 7 0,-4-3 0</inkml:trace>
  <inkml:trace contextRef="#ctx0" brushRef="#br0" timeOffset="76411">9743 7066 11311,'3'-11'2878,"-1"5"-2159,-2-4 361,0 9-630,0-4-91,0 0-269,0 3 180,0-3-90,0 5-90,0 5-180,0-3 630,0 3-180,5 5-270,6 2-1,6 0 1,1-2 0,8-5-90,-13-4 90,13 4-90,-13-5 0,-2 0-90,-1 0 270,-9 5-90,4-4 270,-5 4 540,0-5-990,0 5 90,0-3 0,-10 12 90,3-6 359,-14 13-359,8-9-450,-8 9 270,4-3-225,4-8 1,-2 2-1325,1 1 1,0 1-1,0-2 1,-1-1 1460,-3 6 0,-1-1 0,6-4 0,-1-1 0,-3 3 0,0-1 0</inkml:trace>
  <inkml:trace contextRef="#ctx0" brushRef="#br0" timeOffset="78562">9799 2626 7803,'7'18'35,"1"0"1,-3 8 0,0 7 0,-1 0 0,-1-5-766,-2-7 1,-1 1 711,0 4 0,-1 7 0,0 2 0,0-1 0,-1-5-1075,0-4 1,0-3 0,-1 0 1059,-1 7 0,1 1 1,-1 0-36,0-4 1,0 2-1,0-2 1,1-2-302,-1 6 1,0 0 308,1-2 0,-1 1 0,0-1 15,-1-1 0,0 0 45,1-4 0,0 1 0,0 1 0,0-1 30,1-2 0,1-1 0,-2 2 78,-1 3 0,-1 3 0,-2 1 0,2 0 0,2-5-18,2-3 0,1-2 0,0 4-30,-3 0 0,-1 5 0,-1 2 0,0 0 0,1-2 0,1-4 179,2-1 1,2-3 0,-2 3-165,0 0 0,0 3 0,-2 2 0,1 0 0,1-2 0,1-5 329,0 9 1,2-3-225,-1-5 0,0 2 0,0-3-135,0-3 0,0-1 180,0 1 0,0-1-225,0 3-315,-1 0 0,2-1 412,3-1 0,-4 3 0,2-6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4:38.362"/>
    </inkml:context>
    <inkml:brush xml:id="br0">
      <inkml:brushProperty name="width" value="0.05292" units="cm"/>
      <inkml:brushProperty name="height" value="0.05292" units="cm"/>
      <inkml:brushProperty name="color" value="#0070C0"/>
    </inkml:brush>
  </inkml:definitions>
  <inkml:trace contextRef="#ctx0" brushRef="#br0">8586 5786 15268,'1'6'1709,"-1"-1"180,0-5-1169,0 5-540,0-3-90,0 3-3367,0-5 2457,0-5 1,0 3 0,-1-3 0</inkml:trace>
  <inkml:trace contextRef="#ctx0" brushRef="#br0" timeOffset="1584">8898 1769 11580,'6'11'810,"-5"-4"-1170,4-3 1529,-5 1 181,5-3-991,2 8-448,4-9-1,5-1 90,-4-1-270,14-9 450,-12 3-341,6 0 0,1-2-289,0-3 270,7 1 0,1 1 540,-2-2-600,-5 3 0,2 0 0,-3 1-120,-6 1 1,-1 0-136,10-4 0,-1 1-224,4 4-181,-3-4 900,-5 7 0,-1 0 0,0-8 0,7-1 0</inkml:trace>
  <inkml:trace contextRef="#ctx0" brushRef="#br0" timeOffset="7141">4749 5386 13110,'4'0'89,"0"0"1980,-4 0-1799,0 5 630,0-4-810,0 4 0,0-5-90,5 0 0,-4 0 89,4 0-1168,-5 0-540,0-5 899,0 4-89,0-9-2468,0 3 2506,0-4 0,-4 0 0,0 0 1</inkml:trace>
  <inkml:trace contextRef="#ctx0" brushRef="#br0" timeOffset="7716">4749 4284 9512,'4'0'3276,"5"0"-2235,-8 0-1041,4 0-1093,-5 0 1,0 0 0</inkml:trace>
  <inkml:trace contextRef="#ctx0" brushRef="#br0" timeOffset="8818">3225 4429 10051,'-5'0'1979,"1"0"-2159,4 0 630,-5 0-540,4 0 180,-4 0-2878,5 0 2788,5-5 0,-5 3 0,4-3 0</inkml:trace>
  <inkml:trace contextRef="#ctx0" brushRef="#br0" timeOffset="9826">3403 4518 9152,'-5'6'3148,"-4"-1"-2968,8-5-270,-4 0 540,5 0-360,0 5 449,0-4-449,0 4-90,0-5 0,5-5 360,-3 4-540,20-6 0,5-1 180,-11 0 0,9 3 0,1-1 0,-5 1-180,-7 0 450,2 4 180,-11-4-450,-5 5-1349,0 0 1079,-5 0-1259,-1 0 359,0 0 1170,-4 0 0,2 0 0,-4 0 0</inkml:trace>
  <inkml:trace contextRef="#ctx0" brushRef="#br0" timeOffset="10168">2847 4429 8072,'-12'-7'90,"2"2"-135,10 5 0,0 0 0,0 0 0</inkml:trace>
  <inkml:trace contextRef="#ctx0" brushRef="#br0" timeOffset="10631">3670 4451 10321,'0'0'0</inkml:trace>
  <inkml:trace contextRef="#ctx0" brushRef="#br0" timeOffset="11641">2525 4718 12210,'-1'17'1638,"1"-1"0,-1 8-956,1 2-2740,0-9 2238,0 5-1,0 1 271,3 2 0,-1 2-360,0 2-240,-1-5 0,1 5 0,0-5 240,3 4 146,-5-5 1,-1 3 0,3-3-416,8 5-181,-10-8 0,1-2-2878,4-9 2945,-5-9 1,-4-9 0,-2-4-1</inkml:trace>
  <inkml:trace contextRef="#ctx0" brushRef="#br0" timeOffset="11894">2469 4874 11940,'5'-20'899,"0"0"1,1-3-360,4 3-2534,-9 19 2354,9-9 561,-4 8-471,10-2-90,-3 4 269,13 9-629,-12-6 180,-1 13 0,0 3-90,-1-8 153,-5 3 1,-3 3 26,-3 6 0,-2-1-450,0-2-585,-9 6 1,0-1 134,6-13-493,-20 4 1123,21-10 0,-11-1 0,8-5 0</inkml:trace>
  <inkml:trace contextRef="#ctx0" brushRef="#br0" timeOffset="12224">2591 4885 12297,'17'-11'1529,"-1"5"-1079,-5 1 757,5 5-397,7 14-720,-5-5 136,-2 12-46,-6 5 90,-4-6 664,-2-4 0,-1 0-934,2-4 209,-5-7-479,0-16 0,0-1-809,0-14 629,0 12-539,0-17 359,0 18-2248,0-18 1259,0 17 1619,5-2 0,-9 6 0,3 4 0</inkml:trace>
  <inkml:trace contextRef="#ctx0" brushRef="#br0" timeOffset="12574">2814 4952 11131,'6'12'899,"-1"3"1,0-14-451,-4 4 1,4 0 719,0-4-899,-4 4 540,4-10-720,0 4 90,-3-9-180,7 4 539,-2-20-449,-1 16 540,4-20-990,-9 23 810,4-9-810,-5 5 810,0 0-360,0 4-90,0 2-360,0 5-90,-5 0 450,4 0 90,-4 5-90,0 2 90,4 9-90,-4-4 630,5 9-630,0-9-900,0 9-89,5-8 269,-4 3-809,9-5 630,-4-5 899,10-1 0,-9-10 0,3-1 0</inkml:trace>
  <inkml:trace contextRef="#ctx0" brushRef="#br0" timeOffset="12976">2992 4874 12120,'10'7'3276,"-7"-12"-2306,5 18 1,-1 4-791,-6-15 90,9 13 180,-4-9-91,0 6 91,4-6 90,-4 4-360,1-9 269,3-1-449,-9-1 0,4-9-539,-5 8 449,5-7-540,-4-3 180,4 0-1079,0-14 1170,-4 17-451,9-15 360,-9 16-269,9-13 449,-9 14 0,4-8-90,0 14 270,-3-9-90,3 9 270,-5-4 990,5 5 89,1 5-1079,0 1 180,-1 0-3212,0 4 3211,-4-4-269,4 10 180,0 6-90,-4-8-180,4 6-90,-5-19-899,0 4-2198,0-5 2747,0-5 0,0 4 0,-1-4 0</inkml:trace>
  <inkml:trace contextRef="#ctx0" brushRef="#br0" timeOffset="13139">3125 4729 14639,'-5'-6'1079,"0"1"-899,5 0 0,0 4-630,0-4-370,0 5 1,0 5 0,-1 1 0</inkml:trace>
  <inkml:trace contextRef="#ctx0" brushRef="#br0" timeOffset="13543">3237 4751 12660,'12'5'3276,"-6"-3"-2235,-1 2-591,-5 6-360,0-7 90,0 12 450,0-9-541,0 5 181,5 0-629,-3-5 359,3 4 89,0-4 631,-4 1 0,9 2-1530,-9-12 810,9 6 90,-4-12 0,0 7-90,4-8 0,-9 4-180,4-10 180,-5 9 450,0-13-450,0 13-450,0-5 450,-5 3 0,-6 7 0,4-3-270,-13 5 90,17 5-89,-11-3-361,7 2-1439,-4 1 270,0 2 450,5-1-1799,-4 4 3148,9-9 0,-5 4 0,5-5 0</inkml:trace>
  <inkml:trace contextRef="#ctx0" brushRef="#br0" timeOffset="14199">3415 4729 16168,'1'-6'719,"0"1"271,-1 5-810,0 5-90,0-4 179,0 14-179,0-13 450,0 18-450,0-12-360,5 8 360,-4-5 720,14 10-1170,-8-12 360,9 5 0,-9-14 0,-2-5 0,0 4 90,-4-9-90,9 9 0,-9-9-90,4-1 90,-5-1 0,0-4 0,0 9 0,0-2 0,0 2 0,0-4 90,0 0-90,0 5-180,0 1 270,0 5-90,0 5-180,5 1 180,-4 5 90,9 5 0,-4-3-180,0-2 180,-1-1 0,0-9 0,2 4 0,4-5 360,-5 0-361,4-10-538,-4 3 449,0-10-90,-1 11 180,-5-13-90,0 10 449,5-17-449,-4 14-449,4-5 539,5 6-3212,-2 0 3211,8 5-493,-5 1 494,0 10-299,0-4 299,1 9 90,-6-9 180,4 9-270,-4-9 3134,0 9-3134,-1-3 743,-5 4-653,0-5 487,0 4-577,0-9-90,0 4-449,-10 0-1350,3-4 539,-9 4-2017,4-5 2994,6 0 1,-5-5-1,3-1 1</inkml:trace>
  <inkml:trace contextRef="#ctx0" brushRef="#br0" timeOffset="23222">4438 3761 9242,'3'0'539,"0"0"-779,-3 0 0,0 0 1</inkml:trace>
  <inkml:trace contextRef="#ctx0" brushRef="#br0" timeOffset="23524">4816 3705 9512,'4'5'2158,"0"-3"-1888,-4 2-2429,0-4 181,5 0 1978,-4 0 0,0-5 0,-5-1 0</inkml:trace>
  <inkml:trace contextRef="#ctx0" brushRef="#br0" timeOffset="23883">5150 3650 9602,'5'0'3276,"-1"5"-1875,-4-4-1311,0 4-3367,0-5 3129,0-5 0,-4 4 1,-1-4-1</inkml:trace>
  <inkml:trace contextRef="#ctx0" brushRef="#br0" timeOffset="25195">4327 3783 9512,'3'0'3276,"-1"0"-886,-2 0-1580,0 5-630,0-4-90,0 4-3367,0-5 2457,0-5 1,-2 4 0,-1-4 0</inkml:trace>
  <inkml:trace contextRef="#ctx0" brushRef="#br0" timeOffset="26003">4438 3783 9691,'3'6'2339,"0"-1"-4048,-3-5 1079,0 0 1,-3 0-1,0 0 1</inkml:trace>
  <inkml:trace contextRef="#ctx0" brushRef="#br0" timeOffset="28141">4860 3783 9332,'5'6'3276,"-2"-1"-2415,-3-5-4138,0 0 3084,0-5 1,-3 4-1,-2-4 1</inkml:trace>
  <inkml:trace contextRef="#ctx0" brushRef="#br0" timeOffset="29611">5094 3683 10411,'5'0'3276,"-1"0"0,-4 0-2362,0 5-734,0-4 269,0 4-269,0-5-2968,0-5 1709,0 4 1079,0-4 0,-4 0 0,-1-1 0</inkml:trace>
  <inkml:trace contextRef="#ctx0" brushRef="#br0" timeOffset="31081">5494 3783 13559,'6'5'1709,"-1"-4"-809,-5 4-1980,0-5-2197,0-5 2972,0 4 0,-5-4 0,-1 5 0</inkml:trace>
  <inkml:trace contextRef="#ctx0" brushRef="#br0" timeOffset="31370">5828 3850 13469,'7'5'180,"-2"-4"-180,-5 4-1093,0-5 1,0 0 0</inkml:trace>
  <inkml:trace contextRef="#ctx0" brushRef="#br0" timeOffset="32003">6173 3739 12750,'6'6'2338,"-4"-1"-1888,3-5-1543,-5 0 1,0 0 0</inkml:trace>
  <inkml:trace contextRef="#ctx0" brushRef="#br0" timeOffset="32759">6762 3739 13919,'3'6'180,"-1"-1"450,-2-5-1450,0 0 1,-2-5 0,-1-1 0</inkml:trace>
  <inkml:trace contextRef="#ctx0" brushRef="#br0" timeOffset="33060">7052 3772 8882,'2'0'90,"1"0"-210,-3 0 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5:19.097"/>
    </inkml:context>
    <inkml:brush xml:id="br0">
      <inkml:brushProperty name="width" value="0.05292" units="cm"/>
      <inkml:brushProperty name="height" value="0.05292" units="cm"/>
      <inkml:brushProperty name="color" value="#0070C0"/>
    </inkml:brush>
  </inkml:definitions>
  <inkml:trace contextRef="#ctx0" brushRef="#br0">2692 2292 11760,'-7'0'1350,"2"0"-361,5 0-719,20 0-630,4 0 450,3-2 0,1-1-45,-9 3 0,-1-1-1256,7-2 1,-2 1 1300,0 2-844,1-1 1,4-1 0,-3 0 753,-8 1 0,1 1 90,8-1 0,5-1 0,-6 0 0,-1-3-90,-3 4 0,4 1 0,-4 0-177,10-5 297,-9 3 0,3 0 0,-5 1 398,5 0-473,-9-2 0,1 1 45,10 2 2262,-4 0-2262,0 0 90,3 0-180,-13 0 0,8 0 90,-9 0-90,-6 0 0,-1 0 558,-5-5-558,0 3 1131,0-3-1951,0 5 1,4 0 0,0 0 0</inkml:trace>
  <inkml:trace contextRef="#ctx0" brushRef="#br0" timeOffset="1067">3314 3149 10591,'8'0'-1709,"2"5"719,-3-4 990,4 4 0,-6-5 0,-1 0 0</inkml:trace>
  <inkml:trace contextRef="#ctx0" brushRef="#br0" timeOffset="2069">4393 3160 11311,'4'6'539,"-2"-1"181,-2-5 359,0 0 180,0 5-269,0-4-630,0 4-1180,0-5 1,-2-5 0,-2-1 0</inkml:trace>
  <inkml:trace contextRef="#ctx0" brushRef="#br0" timeOffset="9030">10355 3193 12210,'4'-14'3276,"-1"0"-1515,-3-3-1491,0 7 90,0 10 719,0 0-899,0 5-90,-5 6 540,-1 11-450,0-3 89,1 7 271,0-4-45,4-6 0,0 1-91,-4 6 1,0-1-606,5-4 1,-1 0 380,-1 6 0,-1-1-91,3 1 136,0-5 0,0 0-45,0 4 90,0 2 0,0 2-180,0-5 0,0-1-90,0 4 0,0 1 90,0-1 0,0-3-90,0-2 90,0 6-90,0-15 491,0-5-671,0-1-2519,0-5 1890,0-5-1170,0 4 450,0-9-1080,0-1 1440,0 3 1169,0-16 0,-3 15 0,-1-12 0</inkml:trace>
  <inkml:trace contextRef="#ctx0" brushRef="#br0" timeOffset="9650">10132 3483 13469,'4'-6'3276,"-1"1"-1155,-3 5-1851,0 0 630,0 5-451,0-4-179,0 4 810,5 5-811,-4-8 1,9 18 0,-4-13-90,5 14 90,0-3-135,-2-5 0,-2 1-590,1 5 545,7 2 180,-9-5-90,0-4 90,4 4-90,-4-5-90,1 0 0,2-5 90,-7 4 89,3-8-89,-5 3-90,5-5 365,-4 0-455,4 0 90,5-5-180,-3-2 0,4-4 90,-1-5 0,1-1-90,2 0 135,-3 4 0,1 0 314,6-6-359,1-3 450,-5 8 0,0 2-693,0-2 603,8-7-270,-9 10-308,4-5 398,-4 4-180,4-4 0,-5 4-90,-4 1-90,3 5-1979,-4-4 1834,0 4-1744,-1 0-203,-5 1-786,0 5 3058,-5 0 0,-5 0 0,-5 0 0</inkml:trace>
  <inkml:trace contextRef="#ctx0" brushRef="#br0" timeOffset="10649">4482 3438 7443,'4'0'899,"-1"0"-839,-3 0 0,0 0 0</inkml:trace>
  <inkml:trace contextRef="#ctx0" brushRef="#br0" timeOffset="14943">4471 4306 12300,'3'-26'655,"1"0"0,-1 0 1,0 3-1,0 1 0,-1 1 983,-1-7 0,-2 4-1444,-4-6-149,4 8 0,0-3-15,0 1 0,-1-1 0,1 4-30,1-4 0,-1 4 0,-1-4 0,1-2 0,0 5 45,0 0 0,0 0 105,-2-1 0,-1-2 0,1 2-105,3-3 0,-1 0 254,-2 3 1,0 0 0,-1 1-165,1-3 0,0 1 45,0-2 0,0 2-90,-2-3 90,5 12-180,0 13 0,0-2 0,0-1 0,0 3-90,0-3 180,0 5 0,0-5 89,0 4-179,0-4-820,0 5 1,-3 0 0,0 0 0</inkml:trace>
  <inkml:trace contextRef="#ctx0" brushRef="#br0" timeOffset="15427">4427 3405 10591,'-7'0'3276,"7"0"0,-10 0-1103,6 5-2623,-3 6 630,-4 1 90,5-1-180,-4-1 90,9-3 270,-9 9-450,4-4 90,-1 4-1,2-10-358,1 19 359,-3-15 179,1 11-89,1-11 450,5-9-720,0 4 270,5-20-90,1 1-90,1-8-360,3-4 270,-4 13 90,0-13 0,4 13 0,-4-8 0,0 9 180,4-9-180,-4 9-90,6-5 180,-6 11 450,4 1-91,1 5-269,-4 5-90,8-3 180,-9 12-180,6-11-180,4 17 90,-4-13-405,1 3 1,0 1-1665,6 1 540,3 0 709,-1-3 1,-12-2 0,4 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5:47.204"/>
    </inkml:context>
    <inkml:brush xml:id="br0">
      <inkml:brushProperty name="width" value="0.05292" units="cm"/>
      <inkml:brushProperty name="height" value="0.05292" units="cm"/>
      <inkml:brushProperty name="color" value="#0070C0"/>
    </inkml:brush>
  </inkml:definitions>
  <inkml:trace contextRef="#ctx0" brushRef="#br0">667 1903 12480,'2'-7'3276,"-1"2"-1425,-6 5-1671,4 0 0,-4-4-90,5 2-90,0-8 0,0 9-90,0-9 90,5 9 0,1-4 90,5 0-90,0 4 90,15-4-720,-6 20 630,3 3-1067,-17-2 1,-3 2 1021,-4-1 0,-3-1 45,3 13 90,1-3 0,-5 4-23,-6-4 1,-6 3-1,-1 0 1,5-4-1621,6 4 0,-1-1 1305,-7-3 1,-5 5 0,1-7 0,8-13-383,10-15 630,-4-5 0,4 8 0,0-8 0</inkml:trace>
  <inkml:trace contextRef="#ctx0" brushRef="#br0" timeOffset="2032">1057 1980 12480,'-4'-18'2069,"-4"-2"-1530,-4 19-539,0-4 225,-4 11 0,1 3-225,5-1 0,-3 2 0,1 1-225,10 9 0,3 1 405,-6 3-225,10-1 0,5-4-135,19-18 180,-8-3 90,-6-5 0,-1-2 225,-7-6 0,-2-1 495,2-5-855,-2 2 0,0 5 1754,0 13-630,1 19-2460,4 7 0,1 4 1471,-4-7 0,0 0-1,3 5 1,1 5-272,-5-7 1,1 4 0,-1 2-1,0-1 1,0-3 211,0 0 0,-1-3 0,0 5-39,-1-4 1,1 3 0,-1 3 0,1 1 0,-1-1 0,-2-2-1,0-3 211,-2 0 1,-1-1-1,-1-3 1,0 1-203,1 6 0,0-1 0,-4-5-20,-8-3 0,0-10-70,-1-19-30,-1-10 0,-1-10 0,1 2 75,3 3 0,2-1 45,1 0 0,-1-3 0,2-2 0,2 1-68,6 2 1,2-2-1,2 2 1,0 0 97,2-2 0,0 1 0,2-1-53,2 2 1,1-1-1,1 1 1,-1 4-23,1 1 0,1 2 293,0-3 1,2-3 0,0 0 0,-3 4-249,-2 2 0,-1-1-120,3-6 0,2-4 0,-4 6 30,-5 7-90,-5 3-186,-10 30 276,7-6-65,-6 9 0,-1 4-115,7 9 360,-7-1-180,15-10 0,1-25 3097,1 4-3457,7-24 1432,-6 15-622,3-16-360,4 30 0,0 6 630,-4-1-630,9 4 0,1-3 0,-2-10 360,3-13-495,-13-2 0,-2-2 45,-1-3 90,-2-8 0,-3-4-45,-5 7 0,-2 0 75,4 4 0,0-2 0,-1-1-60,-4-4 0,-3-2 0,1 4 30,0 5 0,-1 2-45,-1-12 0,0 5 45,0 13 0,6-2-90,5 14 0,0 11 90,0 4 90,4 7 0,2 5-45,-1-3 0,2 1 0,4 1 0,0 2 224,-2-6 1,0 1 0,1-2-360,1-1 0,1-1 360,2 4 0,0-1-450,8 1 135,-6-17 0,0-4 45,-1-2 0,10-5 0,-19-9 0,5 3 90,0-15-225,-5 11 0,0-2 135,-3-4 0,0 0 0,2-9-90,-5 0 90,5 25 0,-4 1-90,4 5 90,-5 0 90,5 0-180,-4 0 90,4 0 180,0 0-180,-4 0 0,4 0 0,-5 0 90,0-5-180,0 4 90,0-4 0,0 5 90,0-5-90,0 3 0,-5-7 0,4 7-180,-4-3-89,5 5 89,-5 5 180,4 6-90,-4 2 180,10 13-180,1-8 90,0 0 90,4-3-90,-19-14 0,4-1 0,-14-6 0</inkml:trace>
  <inkml:trace contextRef="#ctx0" brushRef="#br0" timeOffset="2490">1624 1758 9961,'13'17'1638,"0"1"0,2 4 1638,0-12-1552,-9-10-915,5-25-809,-5 19 30,-2-12 0,-1-7 0,0 3 150,4-2-180,0-1 0,2 2 0,-2 6 0,8 13 180,1 13-180,8-1-90,-6 8 0,2-5-2069,-19 0 360,4-5 1799,-15 4 0,0-4 0,-10 6 0</inkml:trace>
  <inkml:trace contextRef="#ctx0" brushRef="#br0" timeOffset="2714">1235 1847 15088,'13'-1'3276,"-8"6"-2881,9-12 1,9-11-1,3-4 1,-2 3-396,-1 2 0,0 0 0,-1 0 0,0 0 0,-1-2 0,-1 2 0,1 0 0,0 0 0</inkml:trace>
  <inkml:trace contextRef="#ctx0" brushRef="#br0" timeOffset="3395">1958 2159 13469,'-8'-16'1638,"1"1"0,-4 10 1638,11 20-3002,2 4 1,2 6 0,0-3-185,-1-4 0,1 0-60,-1 3 0,1 2 0,0-4-3307,6 0 0,-9-9 2936,4-12 1,-8-7 0,-1 2-1</inkml:trace>
  <inkml:trace contextRef="#ctx0" brushRef="#br0" timeOffset="3724">1935 2036 14279,'-1'-22'1092,"0"1"0,-2-2 0,5 6 1928,23 26-2750,-9-7-1090,0 10 1,6 8 0,0 1 0,-5-3 751,-6-4 1,0 2 265,0 3 0,4 6 0,-1 1 0,-2 0 0,-5-6-334,-4-3 0,-3-1 166,4 6 0,0 2 0,-2 2 1,-5-2 0,-1 1-1,-3 0 1,1-1-1124,-2 0 1,0-2 0,-1 2 629,2 1 1,0 2 0,0 0-1,-2-3-1176,-7 4 1,1-4 1580,3 4 0,-8-4 1,5-3-1</inkml:trace>
  <inkml:trace contextRef="#ctx0" brushRef="#br0" timeOffset="4889">4627 5041 19136,'-2'6'1259,"0"-1"-1169,7-10-90,-4 4 0,9-9 90,-4 4 0,5-1 90,5-7-180,-3 6 90,8-8-90,1 0-1639,-5 7 1,0 1 1523,7-10 205,3 2-180,-11 5 90,-9 5 0,3 6 270,-30 11-180,1 7 0,-2 1-90,-2-5 0,-2-1 30,6 3 0,0 1 0,2-3 599,-6 0 2647,18-4-3250,12-16-1465,10-7 0,2 0-1838,2-2 3084,-4 2 0,-1 0 1,-3 2-1,-7 0 0</inkml:trace>
  <inkml:trace contextRef="#ctx0" brushRef="#br0" timeOffset="26771">12924 3360 10411,'3'0'1169,"0"1"-899,-3-6-540,0 3 1440,-5-3-810,4 5-450,-4 0 449,5 0 91,0 5 90,0-3 449,0 7-449,0-2-90,0 9-1,0 1 1,0-1 0,0 0-360,0 4-225,0 2 0,0 2 225,0 7-45,-2-14 0,-1 0-90,3 2 0,-1-2 45,-4-3 0,5 7 90,0-5-3367,0 1 0,0-5 3161,0-2 1,-3-10-1,0 0 1</inkml:trace>
  <inkml:trace contextRef="#ctx0" brushRef="#br0" timeOffset="26959">13035 3627 15358,'10'0'1170,"-2"1"-91,-8-1-1439,0 0-809,0-5-630,0 3-1478,0-3 3196,0 5 1,2 0 0,1 0 0</inkml:trace>
  <inkml:trace contextRef="#ctx0" brushRef="#br0" timeOffset="27281">13347 3294 13649,'4'-5'720,"-1"4"269,-3-4-449,0 5-180,0 9-180,0-1 899,0 23-989,0-14 0,0 0-540,0 14-342,0-7 0,0-2 792,0-7 234,3 7 0,-1 2-145,0-3-359,0-3 1,1 1 449,-3 3-630,0-10-2827,0-2 78,0-10 3199,0 0 0,-4 0 0,0 0 0</inkml:trace>
  <inkml:trace contextRef="#ctx0" brushRef="#br0" timeOffset="27583">13336 3316 14369,'-2'-6'1979,"0"1"-1530,7 5-179,-4 0-360,14-5 180,-7 4 450,3-4-450,9 5 0,-12 0-90,10-3 0,0 1 0,-3 1-225,4-4 0,-2 0 315,-8 3-899,11-3-631,-14 5 901,0-4-1710,-1 2 630,-5-3 1619,0 5 0,-4 0 0,0 0 0</inkml:trace>
  <inkml:trace contextRef="#ctx0" brushRef="#br0" timeOffset="28230">13302 3494 12300,'4'5'540,"0"-4"-91,-4 4 1440,0 0-1259,0-4 0,10 4-540,-8-5-450,13 0 360,-4 0-90,2 0-540,13 0 540,-13 0-360,5-2 1,0-1-181,-3 2 540,11-4-270,-10 5 180,2-5 180,-1 4 0,-1-4 180,-10 5 360,9-5-360,-12 4 0,12-4 0,-14 0-90,4 4 180,-5-4-270,0 5 0,0-5-180,0 4 180,0-4 0,0 5 180,-5 0-91,-1 0 91,-5 5 90,4-4-270,-3 9 0,4-9 270,-5 14-270,5-8 0,1 9 180,5 5-270,0-12 180,0 11 0,0-14-90,5 10 0,-4-9-180,19 8 180,-16-14 0,21 4 270,-18-10 0,9 4-360,-10-9-180,4 4-90,-4-5 450,1 5 270,3-9 90,-9 8-720,4-9 360,-5 4 0,0 1-180,0 5 90,0-4 90,-5 4 269,-6 0-988,-2-4 449,-3 9-90,0-4-180,8 5-1259,-11 5 450,16-4-1979,-12 4 3238,9-5 0,-4 0 0,1 0 0</inkml:trace>
  <inkml:trace contextRef="#ctx0" brushRef="#br0" timeOffset="28673">13636 3483 12030,'11'-6'1889,"8"-4"-1979,-17 9 90,18-4 360,-12 5-450,8 0 270,-5 0-180,0 5-90,0 1-3187,0 10 3072,1-4-713,-6 14 918,-1-12-453,-5 12 543,0-19-1,0 13-268,0-18 179,0 13 2623,0-9-2443,0 1 1783,0 3-1424,0-9 538,0 4-1347,0-15 720,0 2 180,0-3 89,0 1-899,0 4 810,0-5-1260,0-10 810,5 7-180,1-12-90,0 14 90,4 1 270,-9 1-540,4 9-539,0-9 269,-4 9-1169,9-4 630,-3 0-1440,-1 4 900,-1-4 1619,0 5 0,-8 0 0,2-1 0</inkml:trace>
  <inkml:trace contextRef="#ctx0" brushRef="#br0" timeOffset="29520">13981 3516 12390,'18'-6'1349,"1"-4"-1079,-18 4-360,4 0 360,-15 1-90,8 5 90,-13 0-90,-11 10-180,10-3 0,-10 9 89,16 0-178,9-8 89,-4 7 0,5-9 89,0 5 1,0-5-269,0-1 268,5-5-89,1 0 0,5 0-179,-5 0 89,9 0 180,-12 0-270,11-5 90,-12 4 270,8-4 0,-9 0 449,4 4-269,0-4 360,-4 10 89,9 6-449,-9 1 0,4 9 269,-5 2-359,0 0-150,0 4 60,0-11 0,0 0 0,0 9-1,-1-5 1,0 4 0,-2-1-45,-2 5 0,-1-1-388,1-2 0,-1 0 0,0-2 298,-5 5 0,-1-1 0,-1 1 0,-1-3-45,-5-3-10,6-2 0,0-5-80,1-14 215,-4-1-35,5-6 0,0-10-90,4 3-90,2-8 0,5 9 180,0-9-90,0 4 0,5-5 0,-3 4-90,12-8 0,-6 8 0,8-5 0,0 7 90,-3 5-180,8-10 180,-4 8-353,-6-1 0,0 2 353,12-1-45,-9 3 1,-1-1-46,6-6 45,-4 6 0,1 0-45,2-7-45,-2 3 0,1-1-489,6-3 579,-11 3 0,-2 0 45,7-7-359,-6-4 269,-5 14 180,-1-12-180,-5 22-180,0-16 270,-5 11 0,4-3-180,-14 16 2121,12-3-1941,-12 13 0,14-9-359,-4 25 269,5-15 792,0 15-612,0-20 166,5 1-616,-4-1 91,14 0-451,-7-5 180,8-1 1,-5-5-1350,0 0 809,0 0 1080,1-5 0,-1 4 0,0-4 0</inkml:trace>
  <inkml:trace contextRef="#ctx0" brushRef="#br0" timeOffset="29795">14381 3271 12390,'0'18'3276,"1"9"-1676,-2-6 0,2 0-2469,1 1 0,1-3 959,-2-2-630,4 0 540,-5 5 498,0-5-1037,5 5-1,-4 0-450,4-4-1773,-5-2 2763,0-5 0,0-5 0,-1-1 0</inkml:trace>
  <inkml:trace contextRef="#ctx0" brushRef="#br0" timeOffset="30031">14292 3483 14009,'16'-5'3238,"-3"4"-3238,3-4-90,5 0 270,-2 4-180,3-9-2788,-6 9 1798,-5-4-1798,1 0 2788,-1 3 0,-5-3 0,-2 5 0</inkml:trace>
  <inkml:trace contextRef="#ctx0" brushRef="#br0" timeOffset="31273">14726 3472 12390,'-16'-26'2518,"-10"27"-2607,18 15 133,-1 2 1,3 0 45,6-6 0,0 4-90,5-9 0,1-2-90,5-5 90,-5 0 90,9 0-180,-12 0 270,17-10 180,-18 7-270,8-12 180,-10 14-270,5-9-90,-4 9-270,4-4 1350,-5 10 102,-1 15 0,-1 11 0,0-2-805,0-7 0,0-2 0,0 3-541,0 1 1,-1 3 0,0 1-1,0-3 344,-1-1 0,1-1 0,-1-2 0,-2-6 0,0 0 30,1 5 0,0 2 0,-1-2-165,-2 2 0,-1 0 45,1 3 0,-1 0 0,-2-2 0,1-4 90,-3 0-90,-3 2-90,5-15 90,0-1 0,-1-5 90,1-5-180,0-1 90,0-5 0,5 0 90,-4-1-90,9 1 0,-9-5 0,8-1-90,-2 0 180,5-1 0,2 0-180,-1-3 135,2 5 0,2 0-180,-1-3 0,1 2 135,6 1 0,-1-5 0,-1 1 90,3 6-150,3-4 0,5-5 0,-2 4 150,2-2-90,-1 0 0,5-3 0,-5 3-1601,0 1 1556,-6 9 0,0 0 135,2-4 204,-5 9-384,0-5-180,5-5 180,-3 4-522,3-5 612,-5 11-270,0-9 0,0 8 1700,0-9-1430,1 5 0,-6 5 701,4 1-791,-9 0 0,4-1 443,0-6-353,-4 6 0,4 1-90,-5 0 0,0 4 0,0-9-180,0 9 90,0-9 90,0 9-180,-10-4 270,8 5-90,-13 5 90,4 11 45,2-2 0,0 0-45,3 1 0,0 0-888,-4 7 888,10-7 90,0-14-180,5 9 0,1-8 180,5 2-90,0-4 0,-4-4 360,2 2-1,-2-8-808,-1 4 359,4-5-360,-9 5 1429,9-9-979,-9 13-90,9-8 0,-9 5 90,4 4 0,-5-4 90,0 10 0,0-4 449,5 9-359,-3-4-90,3 5-180,4 0 0,-1 0-90,13 0-359,-14 0-2738,18-9 2457,-21 1 1,14-13 0,-13 4 0</inkml:trace>
  <inkml:trace contextRef="#ctx0" brushRef="#br0" timeOffset="31874">15104 3160 12300,'2'-11'989,"-1"5"91,-5-9-900,2 13 719,-3-8-809,5 10 630,0 0 89,0 20-629,0-11 540,0 17-540,0-10-1087,0-3 997,0 8-1156,0 7 0,0 1 1066,0-13 0,0 0-300,0 7 0,0 4 0,0-5-50,0-3 440,0 12 0,5-18 0,-3 3 20,7-5-20,-7-5 676,8 4-766,-4-4 0,5 0 3069,-5-1-3069,9-10 0,-7 4-90,13-14 0,-9 13 0,1-8 1,0 0 89,-4 3-45,4-3 0,-1-2-135,-10 0 669,13-9-669,-14 9 90,4 1 663,-5 6-483,0 5-539,0 5 539,-5 1-90,-1 5 90,0 10 179,1-3-179,5 0 360,0-3-360,0-14 0,5 9 0,-4-9-360,14 9-944,0-8 0,2-3 1214,-1-3 0,0-2 0,3 5 0,-1-2 0,0-12 0</inkml:trace>
  <inkml:trace contextRef="#ctx0" brushRef="#br0" timeOffset="32155">15137 3271 12210,'-19'0'3276,"-3"-9"0,4 6-1823,8-7-1363,16 10 0,15-2 0,4-1-90,-5 2-60,1-1 0,3 0 0,-3 1 60,-5 1-360,7-2 1,0-1-271,-9 2-2248,17-4 1888,-23 5-1078,7 0 2068,-14 0 0,2 0 0,-5 0 0</inkml:trace>
  <inkml:trace contextRef="#ctx0" brushRef="#br0" timeOffset="32975">13002 4239 12570,'3'-23'3276,"0"7"0,12-4-3892,-1 17 257,3-12 359,3 25 180,-13 2-180,5 5 0,-2-1 0,-9 0 89,-1 2 451,-6-1-360,-1 4 90,-8-4-630,3 1 405,0-5 0,-3 0 45,-2-4 0,0 0-807,5 3 1,-1-2 806,-13 2 180,5-7-90,8-5 180,-8 0-270,14-5 90,2-7-91,10 0-268,7-4 269,0 10-90,9 1 0,-4 10 89,1-4-89,-2 9 90,-5-9 1523,0 9-2512,5 1 179,-3-3-2158,3 6 1798,-10-12-359,-1 8 1439,0-9 0,-7 4 0,4-5 0</inkml:trace>
  <inkml:trace contextRef="#ctx0" brushRef="#br0" timeOffset="33174">13191 4417 15088,'4'1'360,"-1"-1"-2788,-3 0 449,5 0 1979,-4 0 0,6 0 0,-5-1 0</inkml:trace>
  <inkml:trace contextRef="#ctx0" brushRef="#br0" timeOffset="33378">13514 4217 15178,'4'6'1889,"0"-1"-1529,-4-5 270,0 0 179,5 0-179,-4 0-900,19 0-360,-11 0 270,10 0 1,3 0-91,-6 0-1124,4 1 0,1-2-315,-8-3 1889,3 2 0,-10-3 0,-4 5 0</inkml:trace>
  <inkml:trace contextRef="#ctx0" brushRef="#br0" timeOffset="33577">13625 4206 12300,'-10'18'1092,"0"0"0,-2 0 0,3 0 2184,8 4-3352,-4-8 256,0 6-90,3-9 450,-2 6-630,4 0-450,0-1-1978,0 0 1528,0-8 990,0 7 0,-4-14 0,-1 4 0</inkml:trace>
  <inkml:trace contextRef="#ctx0" brushRef="#br0" timeOffset="34125">13447 4495 12930,'14'18'3276,"-3"-7"-2415,10-11-1041,-3-1 540,9-9-450,2 9 0,-6-9 270,-7 7 0,-1 0-720,-1-9 1,12 1 629,-14 0 0,9-5-90,-13 4 269,2-9-269,-10 8 540,0-3-90,0 10-1619,0 1 1258,0 15 271,0 2 0,0 6-90,0-2 719,0 10-899,0-11 90,0 11-360,0-20 1530,0 4-1261,0-9-178,0-16-1,0 5 90,5-21-3277,1 14 2892,0 5 262,4-3 123,-4 13 0,5-2 0,1 8 0,-6-2 0,4 8 180,-4-4 1801,5 5-4229,0 5-1029,-5-4 2748,-1 4 0,-4-9 0,0-3 0</inkml:trace>
  <inkml:trace contextRef="#ctx0" brushRef="#br0" timeOffset="34562">13903 4362 13559,'0'28'3276,"3"-5"-2126,-7-6 1,-1 2-701,4 0 0,0 2-226,-1 8 1,-1-1-938,3-4 0,0-2 758,0 0 0,0-2 325,0 4-280,0 3-90,0-10 371,0 4-191,0-14-90,0 3-90,0-10-360,0-10 360,0 3-270,0-14 180,0 4-45,0-1 0,0-1 135,0-7 45,0 0 0,0 0-33,0-5-57,0 9 0,0 1-44,5-3-1,2-2 0,11 23 0,5 4 90,5 0 45,-8 9 0,-2 2 45,-3 2 89,-20 10-358,-1-21-451,-5 12-359,-5-9-47,3 0-1033,2-1 810,1-5 1259,9-5 0,-8 4 0,3-4 0</inkml:trace>
  <inkml:trace contextRef="#ctx0" brushRef="#br0" timeOffset="35091">14059 4429 12930,'10'0'719,"-4"0"181,-1 5-451,-5-4 271,0 9 90,5-4-1080,-4 5 719,4 0 181,0 5-630,2-3 450,4-2-360,-5-11-90,4-1-720,1-14 720,1 12 225,0-13 0,-3-2-765,-1 11 1620,2-12-1800,-5 35 990,1-3 0,0 13 269,4-13-359,-4 3-629,1-10 269,7-1-90,-6-5 450,8-5-630,0-1 90,-8 0-944,4-8 0,0-2 1214,-3 0-135,0-6 0,-2-3 630,-3 0 0,-3 0-226,-1 8 1,0 1 2609,0-20-2609,0 36-180,0 6 0,0 6 90,0 4 0,0-4-900,0 14 180,0-17-2647,5 15 0,-4-16 3229,4 3 0,-5-1 0,0-4 0</inkml:trace>
  <inkml:trace contextRef="#ctx0" brushRef="#br0" timeOffset="35267">14237 4406 17877,'6'0'-270,"9"1"720,-8-6-360,9 3-810,-5-3 720,9 2 0,1 1 0,-2 1 0,1-1 0,0-1 0</inkml:trace>
  <inkml:trace contextRef="#ctx0" brushRef="#br0" timeOffset="36140">14637 4340 13649,'19'-10'1638,"0"1"0,7-6-596,-33 15-1042,1 5-90,-14 2 180,12 4-540,-14 0 1170,16 0-1260,1-5 450,15-1 90,-7-5 90,12 0-180,-9 0 0,10-5 180,-9 4 0,13 1 180,-17 6 854,4 17 0,1 5-1034,-7-2-206,-1-2 0,1 6 1,-2-3 384,-2 1 1,0-3-693,-3 2 1,1 0 422,-1 5 0,0-3 0,-5-3 180,0 3 0,1-1 0,1-5 134,-1-5 1,1-1-135,2-5 809,1-6-1079,-4-6 90,4-2 90,-5-12 0,5 1-180,0-2 0,2-2 0,2-3 90,-1-2 0,2-1 90,5-8-90,-1 13 0,1 1-135,0 1 0,3 1-675,5-1 1,2 0-136,-2 1 1,1-1-149,2 1 1,2 0 0,-1 2 588,0 0 1,-1 2-487,4 0 1,-1 1 360,0-1-946,4 1 1,2-1 2744,-1-2-946,1 2 1,-1 1 944,-9 1 1,0 1-1,3 0 1,-1-1-720,4-8-540,0 6 180,-20 6-1,0 5 1171,-15 0-990,6 0 440,-12 0-440,5 5-180,-1 1-180,4 5 270,-2 0-90,14-5 0,-4 4-630,5-9 630,0 9-630,0-8 540,5 3-90,-4-5 180,14 0-90,-7-5-90,13-2 90,-14 1 630,8-4-720,-14 9 0,9-4 90,-8 5 90,12 5-719,-11-4 1798,17 19-1529,-18-16-2917,18 16 1697,-12-19 1580,13-1 0,-10-1 0,3-5 0</inkml:trace>
  <inkml:trace contextRef="#ctx0" brushRef="#br0" timeOffset="36642">15160 4139 12930,'2'-11'539,"-1"0"-89,-1 0 899,0 0-1079,0 0-90,0 5 180,0-4 0,0 9 719,0-4 270,0 19-1169,-2 2 0,-1 2-90,3-3 0,-1 2 90,-1 12 0,-1-1-180,-2-2 45,4 4 0,1 2 45,0-15 0,0-1-492,2 9 1,2-2 401,2-5 90,4-4-180,-4-12 90,1 3 0,8-5 90,-3 0-90,0-5-180,8-2 180,-12 1 0,5-6 0,0 0-90,-5 7-45,3-11 0,-2 2 135,-3 11 893,1-11-803,-2 12-180,-5-3 90,0 10 0,-5-3 90,3 3-90,-8 4 90,9-1-90,-4 8 359,5-5 1,0 5-270,0-8 0,0 6 0,5-12 0,1 7-450,11-7 90,-5 3-1369,8-9 1,1-2-1639,-4 3 3077,2-4 1,-2-1-1,-8 7 1,0-4 0</inkml:trace>
  <inkml:trace contextRef="#ctx0" brushRef="#br0" timeOffset="36880">15137 4217 16797,'-17'-3'1638,"-1"0"0,-10-2-236,38 5-1402,-3 0-45,10 0 0,2 0-45,12 0 0,-11 0 0,0 0-855,4 0 1,-1 0 944,-4 0 0,-2 0 0,11 0 0,-10 0 0</inkml:trace>
  <inkml:trace contextRef="#ctx0" brushRef="#br0" timeOffset="37641">13091 5074 13379,'-1'5'3276,"7"-4"-1694,-9 9-1492,13-9-1,-9 14-89,4-12 0,-5 17 0,0-18 90,0 23-90,0-17 90,0 13-180,-5-9 90,4-1 0,-4-5 90,5-1 90,0-5-360,15 5 180,-7-4-90,13 9 90,-15-4 630,-1 5-360,0 0 360,-3 5-271,3-3 811,-15 8-1080,2-9 0,-13 4 269,4-5-89,-6 0-360,1-4 0,0-2 90,4-5-3277,-3 0 3072,14-5-1414,-13 3 630,18-3-1530,-8 1 810,10 2 1709,0-8 0,-3 9 0,-1-4 0</inkml:trace>
  <inkml:trace contextRef="#ctx0" brushRef="#br0" timeOffset="37829">13258 5341 17247,'24'12'0,"-4"-2"0</inkml:trace>
  <inkml:trace contextRef="#ctx0" brushRef="#br0" timeOffset="38549">13725 5130 13559,'11'-16'2879,"-2"-7"-2879,-9 10 359,0-2 361,-5 20-900,4 1 360,-14 10-90,8-3 450,-5 8-540,3 1-1354,7 1 905,-8 0-858,9 0 0,1-1 1397,-5-3-754,9 5 1,2-2 663,-3-15 14,21 8-14,-15-14 0,17-1 0,-13-6-90,13-10 90,-13 4 0,-2-1 0,-1 0-90,2-1 827,-6-17-467,-1 3-270,-5 3 0,-2 7 0,-1 0 0,-3 0 1300,-4 3 0,-2 2-1210,-16 1-180,3 2-810,-6 15-539,19 1-630,-9 5-1079,8 0 3148,2 1 0,2-1 0,4 0 0</inkml:trace>
  <inkml:trace contextRef="#ctx0" brushRef="#br0" timeOffset="39105">13847 5196 13379,'12'24'2519,"-3"-3"-2339,-9-10 270,0 10-271,0-7 91,5 12-90,1-9-180,0-5-90,9 3 270,-2-18-270,4 1-90,-1-9 180,-5-10 0,-4 13 0,2-22-90,-7 26 180,3-6-90,-5 12 540,0 7-1080,5 7 630,-4-7-90,9 11 180,-9-14-270,9 0 90,-9 4 0,14-9 1170,-7 4-631,8-10-539,-5-1-539,0 0-541,5-14 990,-8 12 90,2-9 0,-1-2 0,-1-1 45,-2-3 0,-1-1-45,0 3-481,-4-2 0,-2 0 661,1 8 180,0-16-1062,0 9 792,0 4-305,0-3 215,0 10 90,0 4 180,0 2 90,0 5 1236,0 5-1056,0 21-360,0-10 928,0 15-1198,0-10 0,0-1-360,0-1-1069,0 2 1,0-2 889,0-7 269,0-1-1955,0 5 1146,0-9-2108,0 8 3061,0-9 1,-5 0 0,-1-1 0</inkml:trace>
  <inkml:trace contextRef="#ctx0" brushRef="#br0" timeOffset="39651">14059 5241 12344,'5'0'1889,"5"0"-1295,-9 0-54,24 0-630,-15 0-1549,8-2 1,0-1 1615,-4-3 293,7 0 1338,0-9-798,-3 3-541,5-1 631,-12-2-450,-1 9-540,-9 0 989,4 11-719,-5 2 0,0 14 540,0 2-450,0-5 2065,0 8-2155,0-8-223,0-1 0,0 3 133,0-2 0,0-1-45,0 1 0,0-1 45,0 2 0,0-2 90,0-3 90,0 2 269,0-6-359,0-9-180,0 4 0,0-5 1260,0-5-1350,0-21-89,0 0 223,0 3 1,0-2-45,2 0 0,1 0 166,0 1 0,0 1-256,0 2 0,0 3 1,7-3-1,2 16 180,-5 10-1,3 16-89,-10-7-179,0 17-811,-5-18-1438,-6 8 1438,3-14-2287,-2 8 1247,10-19-1118,0 8 1349,0-14 1799,0 4 0,5-5 0,1-1 0</inkml:trace>
  <inkml:trace contextRef="#ctx0" brushRef="#br0" timeOffset="40152">14359 5185 12570,'11'0'3238,"-4"5"-3058,-2-3 450,-5 8-361,0-4 181,5 10 180,-4-4-450,4-1 0,-5-1-1,0-9-358,10 9 179,-8-8-90,13 3 90,-14-5 90,9-5-1,-3-2-89,4-4-89,5-5 628,-4-1-629,-1 5 90,-1 2 0,-8 10-449,3 5 449,-1 1 179,3 10 271,-1-9-540,4 8 180,1-14-180,1 4 90,10-15 0,-5-2 0,-5-5-180,3-9 90,-9 7-675,-2 3 0,-1 0 765,2-7 0,-5 0 90,0-8 180,0 12-90,0-9 0,0 12-90,0-5 0,0 8 809,0 2-629,0 7 270,0 19-1350,1 11 1,1 9-1,-1-5-225,0-11 1,0-1 1034,1 14 0,0 3 0,-1-11 0,-2-20 0,0-4 0</inkml:trace>
  <inkml:trace contextRef="#ctx0" brushRef="#br0" timeOffset="40337">14559 5130 15448,'-5'0'1439,"0"0"90,5 0-1259,5 0-180,1 0-90,1-5 0,2 4 0,-2-4-809,9 5 269,-4-5-2068,14 4-181,-12-9 1969,12 8 1,-14-8 0,3 4 0</inkml:trace>
  <inkml:trace contextRef="#ctx0" brushRef="#br0" timeOffset="41149">14904 5074 14189,'25'-5'3276,"-8"4"-2325,-17-4-861,-1 5 0,-14 5-90,8-4-449,-14 9 988,8 1-988,-3 2 449,10-2 179,6-6 361,11-5-270,6 0 270,1 10-1,-2-3 271,-10 14-1,-6 1 1,-2 5 0,-1 1-1731,-2 2 0,-1 0 0,0 1 921,1-7 0,1 1 0,-1-1 0,0-2-756,-2 5 0,0-2 0,0-5 846,-4 1-922,0-4 922,4-4-329,-7 2 329,11-14-90,-12-1-270,4-11 180,4-2 1378,-8-13-1558,13 3 180,-3-1-90,7 6 0,1 1 180,4 2 1254,0-3 1,2 0-1435,3-1 0,4 2 90,-9 2 2316,2 9-2226,3-5-90,5-5 90,-4 7 0,1 1 90,3-4 0,0 1-45,-3 3 0,2-1-45,4-4 0,2 0 0,-2-1 0,-1 0 84,-3 4 1,-1 0-40,2-5 0,-2 0-135,-4 3-270,-5-1 270,-1 3-449,-20 20 359,6-7 0,-12 12 180,15-9-90,-4 5-90,9-5 90,-4 4-90,5-4 270,5 0-90,-4-1-90,14-5 90,-8 0-90,9 0 90,-9 0 0,-2 0 0,0 0-90,1 5 90,0-3-180,4 2 90,-4-4-1169,5 5 0,5-3 539,-8 3-989,7-10 720,-9 3-1,0-7-1798,4 2 2788,-4 1 0,-1-4 0,-2 4 0</inkml:trace>
  <inkml:trace contextRef="#ctx0" brushRef="#br0" timeOffset="41558">15304 4851 13379,'3'-18'3276,"-2"3"-2954,-1 15 398,-5 5 179,4 6-989,-9 2 450,9 4 0,1 2-180,-5-3-828,4 6 0,2 1 828,-1-3-135,0-4 0,0 0 45,0 2 270,0 8-90,0-13-90,5 13 0,1-13-180,5 8 90,1-14 89,-6 3-89,4-10-180,1 0 0,1 0 90,0-5 0,-3 4 90,-2-9-180,14 4 1,-8-6 1744,8 1-1565,-14 5-90,3-4-360,-9 4 360,4-5 90,-10 15-180,4 3 90,-4 10-90,5-5-450,0-3-89,0-7-1,5 3-1079,1-5 540,0 0-2108,9-5 3219,-13 3 0,11-3 0,-10 5 1</inkml:trace>
  <inkml:trace contextRef="#ctx0" brushRef="#br0" timeOffset="41697">15338 4974 16618,'-14'0'1439,"3"0"-1349,0 0-720,6 0-899,15-5-180,-2-1 1709,8 0 0,-7-4 0,0 3 0</inkml:trace>
  <inkml:trace contextRef="#ctx0" brushRef="#br0" timeOffset="79548">2547 2815 8522,'6'-6'-540,"-2"1"540,-4 5 0,-4 0 0,-2 0 0</inkml:trace>
  <inkml:trace contextRef="#ctx0" brushRef="#br0" timeOffset="83109">4872 5052 13469,'4'5'450,"-1"-4"90,-3 4-1170,0-5 0,-3-5 1,-1-1-1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5:54.975"/>
    </inkml:context>
    <inkml:brush xml:id="br0">
      <inkml:brushProperty name="width" value="0.05292" units="cm"/>
      <inkml:brushProperty name="height" value="0.05292" units="cm"/>
      <inkml:brushProperty name="color" value="#0070C0"/>
    </inkml:brush>
  </inkml:definitions>
  <inkml:trace contextRef="#ctx0" brushRef="#br0">1835 1903 12480,'-6'0'2339,"7"0"-1980,-11 0 451,10 0 269,0 0-809,0-5 180,0 3-360,0-3-900,0 5 810,10-4-90,-3 2-269,10-3 269,-6 5 539,5 5-449,-9-3 630,8 7-990,-9 3 0,1 0 450,-2 14 0,-5-13 450,-5 18-450,-2-12 0,1 3-360,-9 4 540,8-12 0,-4 7-90,6-15-1,5-1 901,0-5-810,5 0-180,1 0-180,5-5 90,0 4 360,0-9-540,1 9-90,-1-9-360,5 4-1058,-4-6 1149,4 1-721,1 0-2017,5-10 3129,-4 8 1,0-9-1,-11 11 1</inkml:trace>
  <inkml:trace contextRef="#ctx0" brushRef="#br0" timeOffset="227">1991 1636 13649,'4'0'2609,"0"0"-1800,-4 0 720,10 4-1079,-3 3-585,10 7 0,2 3 315,-3-1-455,-2-2 1,3 3 0,-2-3 274,5 6-210,-5-1 0,2 5 0,-2 0-510,-1 4 1,-2 0 299,-2-8 0,0 1 1,-3 1 419,-3 0 0,-2 2 0,-3-4 0,-3-3 0,-2-1 0,-2 8 0,0 0 0</inkml:trace>
  <inkml:trace contextRef="#ctx0" brushRef="#br0" timeOffset="1735">6051 5274 12750,'0'-11'3276,"1"0"-2684,-1 0 217,0 0-449,0 0-270,0 5 270,0-4 269,0 3-989,-5 1 1,4-4 449,-9 4 539,4 0-269,-6-4-810,1 9 540,-5-9 180,4 9-90,-4-4-90,4 5-90,-4 0 90,4 5-90,-4-4 180,5 4 359,-6 0-539,5-4-89,-14 14 178,12-8-89,-12 9 0,19-4 90,-8-6 360,-1 19-2630,7-16 2315,-1 4 0,0 0-45,4 3 135,-2-2 0,0 0-225,1 0-90,1 3 0,2 1 270,4 1-270,0 9 0,0-1 180,0-4 0,-5-1 0,13 5 0,-5-8-90,8 2 2180,4-5-2090,-3 1-1,1-5 1,2 3 90,-4-9-180,1 1 90,4 2 0,0-7-90,-3 3 0,3-5-90,0 0 0,-8 0-3187,11 0 3252,-11-5 25,8 3 0,-10-3-90,9 1 90,-7-3 180,13-4-450,1-10 270,-3 8 45,-1-7 0,0-1-45,-8 8 0,-1 0 45,5-4 0,0 0 45,2-9 270,-10 9 0,4-5-90,-9 0 0,4-1 359,-5-4-539,0 14 90,-5-12-180,-1 17 180,0-8 0,-4 5-180,4 0 3276,-11 0-3250,5 0 19,-3 2 0,-1 2-225,1-1-720,-11-6-1528,5 12 1258,7-3-1888,-7 5 3058,5 5 0,3 1 0,-3 6 0</inkml:trace>
  <inkml:trace contextRef="#ctx0" brushRef="#br0" timeOffset="81870">6051 5575 11311,'-6'0'1888,"2"5"-1888,4-4 90,0 4-2608,0-5 2518,0-5 0,-1 4 0,0-4 0</inkml:trace>
  <inkml:trace contextRef="#ctx0" brushRef="#br0" timeOffset="82739">6996 5486 9602,'-2'-21'359,"1"7"1,-7-7 0</inkml:trace>
  <inkml:trace contextRef="#ctx0" brushRef="#br0" timeOffset="83032">6473 4818 15268,'-4'0'-629,"0"0"-191,4 0 1,-1 0 0,-1 0 0</inkml:trace>
  <inkml:trace contextRef="#ctx0" brushRef="#br0" timeOffset="83940">6874 2515 10321,'-9'-7'2339,"5"-2"-1979,-6 7-270,9-3 539,-4 5-179,5-4-810,0 2 360,0-3-3277,0 5 2814,0 5 1,-2-4-1,-1 4 1</inkml:trace>
  <inkml:trace contextRef="#ctx0" brushRef="#br0" timeOffset="85854">5928 6832 13289,'1'6'810,"-1"-1"-1903,0-5 1,0 0 0</inkml:trace>
  <inkml:trace contextRef="#ctx0" brushRef="#br0" timeOffset="88226">6607 6754 12390,'2'7'-1259,"-1"-2"1618,-6-5-1438,4 0 1079,-4 4 0,3-2 0,1 3 0</inkml:trace>
  <inkml:trace contextRef="#ctx0" brushRef="#br0" timeOffset="90308">7730 3639 11400,'-1'-5'3276,"4"3"-3133,-8-3-54,5 5 1,0 0 0,0 5 360,5-3-270,-4 3 270,14-5-360,-13 0 0,13 0 180,-4 0-181,2 0 1,13 0-180,-2 0-1246,2-3 0,1 1 1426,-11 1 0,1 0-150,6 0 0,3-1 0,-3 0-715,-3 2 1,-1 0 819,8 0 0,0 0-849,1 0 1,-2 0 803,-10 0 0,0 0 0,5 0 0,0 0 225,3 0 0,-1 0 0,-6 0 0,0 0 224,5 0 1,-1 0-90,0 0-810,-15 0 2057,-1 0-1607,-5 0 2449,0-4-2090,0 2 155,0-3-3482,0 0 1079,0 4 1889,0-4 0,-4 5 0,-2 0 0</inkml:trace>
  <inkml:trace contextRef="#ctx0" brushRef="#br0" timeOffset="92204">6773 6888 13469,'-3'0'2339,"0"0"269,3 0-1528,9 0-1080,-1-5-990,18 4 990,-12-4 45,6 2 0,1 1-45,-5 1-45,1-2 0,2 1 675,8 2-630,-7 0 0,1 0-450,-11 0 540,-9 0-90,4 0-2968,-5 0 629,0-5 1260,0 3 1079,-5-2 0,2 3 0,-5 1 0</inkml:trace>
  <inkml:trace contextRef="#ctx0" brushRef="#br0" timeOffset="93590">9154 3694 13199,'-20'0'2699,"12"0"-1800,-17 0-629,23 0 1529,-8 5-1529,10-4 0,15 9-270,-6-3 0,12-1 0,5 4 0,-11-9 45,12 1 0,2 1 45,-6 2-45,4-5 0,-2 1 405,-6 4-450,-1-5 0,0 0-450,2 0 495,-2-2 0,1-1 45,-1 2 0,4-4 269,-16 5-269,-1 0-449,-5 0 89,-10-5 180,-9 4 0,-4 1 135,-2-3 0,0 1-45,-3 1 0,-1 2 299,2 0 1,-1 1 0,6 0-210,1-1 90,-24 4-540,45-5 540,0 0-90,5 0-90,-4 0 180,9 0-90,-3 0 0,4 0 0,5 0 180,2-3 0,1 1-180,8 1-90,-7-2 0,3 1 149,0 0 1,3 0 0,-3 1-60,6-1 0,-5 1 0,3 0 0,-7-1 180,-8-3-180,0 3 90,-3-3-180,-7 5-90,3-5 90,-5 4-990,0-4-2287,0 5 0,-5 0 2457,3 5 1,-9-4 0,3 4 0</inkml:trace>
  <inkml:trace contextRef="#ctx0" brushRef="#br0" timeOffset="95928">7241 6843 11311,'3'0'0,"0"0"3276,-3 0-166,0 5-3110,0-3 90,0 3 1889,0-5-2519,5-5 1080,-4 3-1080,9-3 540,-9 5-180,29-5 180,-9-1 90,7 0-90,-3 1 0,-17 5-3122,13-5 3122,-9 4-591,9-4 591,-13 5 0,2 0-90,-5 0 270,-4 0-270,4 0 3279,-5 0-3368,-5 0 1062,4 0-433,-9 0-360,8 0-720,-12 5 540,11-4 90,-12 4 90,4 0-180,-1-4 90,-10 9 0,10-9-90,-4 9 180,10-8-180,1 3 90,5-5 90,0 0 0,5 0 0,-4 0 360,9 0-900,-4-5 450,5 3 0,5-3 90,-8 5 0,12-5-270,-13 4 270,9-4 0,-9 5-90,2 0-90,-7 0 90,3 0-1093,-5 0 1,0 0 0</inkml:trace>
  <inkml:trace contextRef="#ctx0" brushRef="#br0" timeOffset="96955">10889 3694 10591,'-19'-6'3058,"7"1"-1978,-3 5-541,13 0 361,-13 0-630,14 0 629,-4 0 360,5 0-899,5 0-180,-4 5 630,14-4-720,-8 4 179,19-5-448,-12 0 358,12 0 1,-9 0-90,6 0-90,-1 0 0,3 0-353,-4 1 0,1-2 533,9-1 0,-1-1-135,-12 3 0,-1-1 0,4-1 0,-1-1 225,10 3-180,-6 0 0,1 0 0,-19 0 90,6-5-180,-6 4-270,4-4-2249,-9 5 1530,4 0 989,-5-5 0,-10 4 0,-2-4 0</inkml:trace>
  <inkml:trace contextRef="#ctx0" brushRef="#br0" timeOffset="97429">9065 3939 8522,'6'0'0,"-1"0"0</inkml:trace>
  <inkml:trace contextRef="#ctx0" brushRef="#br0" timeOffset="98433">11389 3783 20215,'0'-6'180,"0"1"-1273,0 5 1,0 0 0</inkml:trace>
  <inkml:trace contextRef="#ctx0" brushRef="#br0" timeOffset="99043">13247 3750 7803,'5'-5'0,"1"-1"0</inkml:trace>
  <inkml:trace contextRef="#ctx0" brushRef="#br0" timeOffset="99882">7474 7055 14369,'4'6'1709,"-1"-1"-1439,-3-5-360,0 0 0,-3 0 0,-1 0 0</inkml:trace>
  <inkml:trace contextRef="#ctx0" brushRef="#br0" timeOffset="101864">7686 6843 10501,'4'0'2339,"-1"0"-1530,-3 0-719,0 5 0,0-3 90,0 3 1169,0-5-1439,5 0-90,1 0 180,1 0 0,3-5 180,-4 3 90,10-3-270,-4 5-90,4 0-90,-9 0 90,-2 0 360,-5 0-270,-5 0-180,-2 0 180,1 5 270,-9-3-180,8 3 270,-9-1-90,0-2-180,8 3 90,-7-5-90,9 0 269,0 0 1,1 5-180,0-4-360,4 4 90,-4-5 270,5 0 180,5-5-360,-4 4 90,9-4-180,-4 5 90,10-5 90,-8 3-540,7-2 540,6-1-90,-11 3 270,9-3-90,-19 5-2249,0 0-1208,-5 0 3196,4 0 1,-12 5 0,2 1 0</inkml:trace>
  <inkml:trace contextRef="#ctx0" brushRef="#br0" timeOffset="104540">7263 5675 11131,'-7'5'3276,"8"-4"-976,-11 4-1760,10-5 1349,0 0-2069,0-5 180,0 4 180,0-4-180,5 5 0,-4 0 90,9-5-90,-4 4 90,5-4-90,-5 5 0,14-5 0,-6-1 0,13 0 180,-6-2 0,0 1-45,-4 3 0,-1 0-90,3-3 0,0-2 269,3-3 1,-3-2-135,-3-6-1294,-2 9 0,-2 0 1204,-2-4 0,-4 4 90,1 4 360,-3-18-450,-4 21 0,0-20-90,0 16-270,0-13 270,-5 9 90,-1-9 0,0 13 0,-4-6-180,4 2 90,-5 0 0,5-4 0,-4 5 0,8 5-90,-7-4 90,2-1 0,-4 3 90,0-7-180,0 9 2408,0 0-2318,-1-4 0,-4 9 0,9-4 0,-18 0 269,11 4-449,-8 1 91,1 1-91,4 9 225,1-5 0,-1 1-45,-2 6 90,-8 0-180,16-3 90,-5-2 90,9-1-1,-8 4-89,9-4 0,-1 0 360,-2 4-450,7-9-180,-3 4 270,0 0 90,-1 1 0,-5 5 90,0 1-450,5-1 180,-4 5 90,3-4 0,1-1 0,1-6 0,5 0 0,0 1 0,0 10 0,0-3 270,0 3-180,0-5 0,0 0-90,0-5-270,0 4 360,0-4-180,0 5 90,0-4-90,0-2 90,5 4-90,-3-6 90,7 17 90,-7-18-90,8 13 0,-4-14 0,5 9 180,0-4-180,-5 1-180,19 2 90,-15-7 135,9 1 0,3-1-45,-4-4 0,-1-1 0,9-4 45,-7 5 0,-3-2-45,-9-1-2878,9-9 1709,-10 10-181,-1-11 1350,-5 10 0,-3 4 0,0-4 0</inkml:trace>
  <inkml:trace contextRef="#ctx0" brushRef="#br0" timeOffset="105472">6006 5564 14639,'1'6'3276,"-1"-1"0,0-5-654,5 0-2622,-4 0-179,4 0-3098,-5 0 0,0-5 2936,0 4 1,0-4-1,-1 5 1</inkml:trace>
  <inkml:trace contextRef="#ctx0" brushRef="#br0" timeOffset="107144">5895 5208 16438,'-6'-12'1169,"1"-4"-1079,0 9 0,4-8 0,-4 9 629,5-15-629,-5-7-1729,2 1 1,0-1 1061,0 9 0,0 0 637,-1-3 0,1-3 0,0 5 979,2-2-949,-4-9 0,0 1 0,4 8-90,-4-9 0,0 0-168,3 4 168,-3-4 0,0 0 0,4 4 30,-2 4 0,-1-3 0,1 3-120,2-6 90,-1 4 0,0-3 0,1 4 0,1-5 45,1 5 0,-2 1 404,-4 6-449,4-4-225,-2-7 1,1-1 269,2 14 0,0-2 15,0-11 0,0-4 0,0 6 3158,0 2-3263,2-6 0,1-1 90,0 13 0,0 1-45,0-6 0,0 0 90,2-6 0,0 0-135,1 6 0,-1-1 75,-1 0 0,0 0 0,1 1 195,3 4 0,0 0-180,-2-12 0,-1 1-1296,1 14 0,-1 1 1206,-1-4 0,-2-1 495,3-7-469,0 1-431,2 2-637,-2 5 1,1 0 996,5-6-630,-3 2 1,0 0 809,0 7 466,0 1 1,-2-1-737,-4 0 180,8 4 240,-4-14-240,5 3-90,-3 6 0,0 0 360,-2-2 0,1 0-180,3-1 0,1 0-90,-5 3 0,0 0 45,4-4 0,1 0-1,1 0 1,-2 2 0,-3 4 0,0-1 45,6-5 0,-1 1-90,-5 7 90,3-7 0,1-1 270,7 0-315,-9 0 0,-1 0-225,8-3 270,-7 6 0,-2-1 1730,6-5-1550,-2-4-315,-3 10 0,-1 0-315,0 2 360,3-3 0,1-2 0,-2 6 0,0 1 0,8-11 0,-6-1 0,-1 15 1476,1-10-1476,2 8-90,3-8-89,-5 5 268,0 8-89,0-12-89,-4 13 89,-2-9 89,0 10 1104,-4 1-1193,4 5 363,-5-5-363,0 4 0,0-4-1619,0 5 540,0-5-2198,0 4 1157,0-4 2120,0 5 0,-2 0 0,1-1 0</inkml:trace>
  <inkml:trace contextRef="#ctx0" brushRef="#br0" timeOffset="107619">6295 2481 13559,'2'6'1799,"-6"-1"-1529,2-5-90,-3 0 540,5 0-361,10 0-359,-7 0 120,13-3 0,11-2 0,-6-1-30,-2-3 0,2 2 0,5 0 0,-7 0 90,-12 1 360,8-4-451,-14 9 271,4-4-809,-5 5 988,0 0-629,0 5-359,0 6 538,0 1 1,0 9 0,0-8-90,0 4 0,0 1 0,0-2 315,-2 4 0,-1 1-495,2 8-719,-4-5-136,2-3 1,1-1-1845,1 5 901,-4 3 1978,5-7 0,-1-14 0,-1-3 0</inkml:trace>
  <inkml:trace contextRef="#ctx0" brushRef="#br0" timeOffset="109101">6673 1580 7892,'-2'6'2249,"2"-1"-450,-5 0-719,5-4-901,0 4 3097,0-5-2234,5 5-1132,-4-4 1169,4 9-1079,0-8 0,-4 7-269,4-7 359,-5 3 179,0-5-179,0 5 630,0-4-990,0 4 720,5-5-360,-3 0 0,3 0 180,-5 0-270,0-5 269,9 4 1,-1-14-180,8 12 180,-5-17-180,0 18 90,1-13 0,9-1-90,-8 2 134,2 0 1,1-2 0,6 1 0,0 1-45,-8-1 0,0 0-135,13-1 0,-3 0 45,-10-1-90,7 6-90,-15 6 90,-1 5-540,-5 0-1798,0-5 1438,0 4-89,0-4-2288,0 5 2702,0 5 0,-2-4 0,-1 4 0</inkml:trace>
  <inkml:trace contextRef="#ctx0" brushRef="#br0" timeOffset="110243">5439 6910 14099,'-1'6'3276,"1"-1"-1965,5-10-1131,-4 4 180,14-4-270,-8 5 180,14-5 359,7-1-314,-11 3 0,0 0-135,4-2 0,-2 0 0,10 4 180,2-4-270,-23 5 359,17-5-449,-22 4 0,7-4 0,-10 5-3277,0 0 0,0-5 3139,0 3 0,0-3 0,0 5 0</inkml:trace>
  <inkml:trace contextRef="#ctx0" brushRef="#br0" timeOffset="112000">5995 6888 11490,'-23'6'3276,"7"-1"0,11-5-563,5 0-2263,10 0-720,-2 0 360,13-5 0,-9 4 270,14-4 0,-7 5-360,3 0 89,-6-5 181,6 4 90,-4-4-270,4 0 360,-5 4-180,-6-4-90,0 5-180,-5 0-360,-1-5-540,-5 3 181,0-2-101,0 4 1,-1-1 0,0 1 0</inkml:trace>
  <inkml:trace contextRef="#ctx0" brushRef="#br0" timeOffset="113765">6284 6888 16258,'8'0'1619,"3"-5"-720,-5 4-629,0-4 360,4 5-360,-9 0-1,9 0 181,-4-5 180,10 4-360,-3-4-90,-2 5 89,4-5-89,-8 3 0,4-2 90,4 4 90,-2-5-270,4 3 0,-6-3-180,-6 0-1349,0 4 449,-4-4-1528,4 5 1888,-5 0 0,0 0 1</inkml:trace>
  <inkml:trace contextRef="#ctx0" brushRef="#br0" timeOffset="117480">6106 6042 13829,'1'-17'2429,"0"1"-1800,-1 5-359,0 5-90,0-4 450,0 8-450,-5-12 179,-1 6-3571,-6-3 3302,6 1 90,-4 9-34,4-9-56,-5 9 90,-5-4-180,8 5 90,-7 0 270,-6 0-90,1 0 3006,-7 5-3114,9 0 0,0 1-522,-3 6 677,3-2 1,-1 1-408,5 1 0,1-1 90,-6 2 45,8 2 0,1 0-135,-1-7 90,0 13 0,-1-9 0,6-1 90,-4 0 540,9 0-630,-9 0-270,9 0-90,-9 5 360,9-3-90,-9 3 90,9-5 0,-4 0 0,10-5 90,-9 9-90,8-13 0,-9 13 90,5-4 0,0-3-180,0 7 180,0-14-529,0 9 709,-5-4-90,13 10-90,-5-4-360,13 5 360,-3-7 0,0 1-90,2 2 225,5 1 0,1-2-225,4-4 0,-2 1-90,2-14 0,-17 4 90,18-9 0,-13 4 90,13-5-90,-13 5 0,3-4-90,-5 4 90,0-5-90,10-5 180,-7 8 349,7-12-439,0 8 0,-12-5 45,3 6 0,1 1-45,-6-3 180,9-13-90,-5 18 89,0-17-179,-4 18 180,-2-19-90,0 17 90,-5-11 0,1 0-180,4 14 180,-5-23 180,-5 7-360,4 8 45,-4-2 0,0 1-135,-2-3 180,-9 1-90,9 1 0,-13 5 90,17 0-90,-11 5-270,7-4-720,-4 8 271,5-2-2558,-9-1 0,8 3 2756,-9-3 1,9 5 0,1 0 0</inkml:trace>
  <inkml:trace contextRef="#ctx0" brushRef="#br0" timeOffset="119162">6140 1669 12210,'0'-6'3058,"1"1"-2428,-1 0-90,0 4 539,-5-4-899,-1 0-360,-5 4-90,0-4 450,5 5 0,-9 0-90,12 0 629,-12 0-1078,9 5 359,-5-4 90,0 4-90,5-5 0,-4 5 0,3 1 90,-4 5 0,5-5 179,-4 9-179,4-8 180,-5 14-180,0-3 0,4-6 360,-3 8-540,9-18 90,-4 13-450,0-14 540,4 14-90,-4-12 90,0 12-90,4-9 90,-4 0-90,5 4 90,0-4 0,0 5 90,-5 0-180,4-5 0,-4 9 90,5-12-180,0 12 90,0-9 0,0 5 90,0-5-90,0 4 90,0-4-90,0 0-90,0 4 180,5 1-180,-4-3 180,14 12 0,-8-8 269,9 5-538,1-1 179,0-5 0,0-4 269,-1-2-269,-4-5-269,4 0 269,-4-5 89,9 3-89,-8-7 360,3 7-360,-5-8-270,0 4 450,5-5-90,2-5-90,-6 9 180,1-8 0,-1 0-90,-8 10 135,7-17 0,2-1-225,-5 17 45,-2-9 0,-1 1 45,0 7 359,0-10 1,0-1-360,-3 5-180,4-9 0,-2 0 180,-4 8 0,0-3-180,-10-8 180,8 21-45,-7-7 0,-2-2-135,-1 0 90,-6-4-3277,2 6 3252,5 1 25,0 9 0,0-4-2178,-1 0 2178,1 4 0,5-4-1080,-4 5-899,9 0 3258,-4 5-4556,0 1 2724,4 5 1,-5-5 0,5-1-1</inkml:trace>
  <inkml:trace contextRef="#ctx0" brushRef="#br0" timeOffset="120976">7430 5975 13020,'3'7'1529,"0"3"-720,-3-9-449,0 4 360,5-5-451,-3 0 271,3-5-360,-5 4 180,0-9-360,0 8 0,0-8 540,0-1-361,-5 4 91,-2-8-90,1 14 90,-9-9-180,8 9-90,-9-9 180,0 9-180,8-4 0,-7 5 0,4 0 630,-11 0-541,-7 0-448,1 0 538,2 2 1,0 1-270,4 0 1,0 0 89,-3-1 0,-1 2 134,-3 3 1,1 1-405,12-2 1,0 0 538,-9 2 1,2 1-270,-1 8-90,3-6-269,10 0 449,0 0-90,-1-5 0,-4 14-90,9-16 90,-8 15 0,9-7 0,0 5-2853,1 10 2853,5-13-359,0 10 449,0-16 89,0 13 91,0-14-180,5 18 0,-4-16-90,9 12 0,-4-10 0,0 0-180,14 10 270,-11-7-180,7 7 3366,-6-15-3160,6 9 64,8-3-180,-6 5-392,2-6 482,-19-1 270,14-4-450,-7 1 180,8-2-90,-5-1-360,5-2 270,-4 8 0,10-9 90,-10 4-45,5-5 0,2 0 90,-2 0 0,2 0-45,6-3 0,1 1 0,-8 2 0,-2-1 90,11-9 0,-6 4 0,-8-1-527,8-3 437,-9 4 90,9-5-90,-8 0 90,8 0-180,-7 1 0,-2-1 90,3-3 135,3-1 0,0-1-135,-4 3-180,2-10 0,-1 0 180,-1 6 315,-4-9 0,1-4-46,-3 7 1,0 0-225,-4 2 0,-1-1 195,0-3 0,-2-3 0,0 4-150,-2 0-45,-6-3 0,-1 3-45,6 12 90,-13-9-90,8 13 180,-4-12-450,5 18-90,-4-13-1799,-1 9 1350,4-5-2429,-8 0 1798,13 0 1440,-7-6 0,4 5 0,-4-4 0</inkml:trace>
  <inkml:trace contextRef="#ctx0" brushRef="#br0" timeOffset="122423">8030 3639 13379,'-6'12'1529,"4"8"-1439,-8-8 180,9 10-225,-6-4 0,-1 1 315,2 5 0,1 3 0,-1-2-226,-3 1 1,-1 2-569,3-1 0,0 4 0,0-1 0,2-5 434,1-7 0,1 1 45,-2 5 0,0 5 0,-1 0 0,2-5-145,0-4 1,0-1 144,0 1 0,-2 5 0,0 0 0,1-3 269,-1 8 1,0-2-421,0-6 1,0-1-1,2-1 151,1 3 0,-1-1-495,-3 4 1,-1-1-726,5-9 1,-1 0 1174,-4 6 0,0 0 955,5-5 0,0-2-910,-3 4 0,2 0-135,3 2 135,-4-3 0,0-1-45,3-4 64,-3 8-244,1-5 0,-2 0 180,-1 5-527,-1 0 0,0-1 527,2-2-135,0 3 0,2 0 135,3 0 100,-7 10 1,1-1-101,4-11-30,-4 4 0,-3 6 0,2-6 120,5-3-45,-4 1 0,-1 3 270,-1 8 0,3-3-225,2-1-30,-2-4 0,-1 3 0,0-6 2401,1-2-2191,0 7-180,1-9 134,0 1 1,0 1 225,3 2-390,-4 0 0,-2 3 0,2-3-60,3-2 180,-2 3 0,0-3-180,5-9 2918,0-9-3368,0 4 350,0-5-3177,0-15 1157,0 7 1300,0-18 1,-3 9 0,-1-6 0</inkml:trace>
  <inkml:trace contextRef="#ctx0" brushRef="#br0" timeOffset="123263">7752 3917 9152,'5'0'3276,"-2"0"0,-3 0 0,40-35-1951,-30 22-1265,9-5 0,7-3 0,-7 4 30,-7 2 45,8-6 0,1 1-45,-8 10-3246,3-14 3246,-6 22 953,1-17-863,-3 10-180,2-7-180,-10 6 180,0 9 0,5-4 0,-4 5 2473,4 0-2473,-5 5 0,0-4 180,0 9-180,0-9-90,5 9 90,-4-4 90,9 5 0,-9 1 179,9 4-179,-4-4-448,1 4 358,3 0 0,-4 1 0,10 6 0,-9-6 45,6-4 0,-1 0-45,-8 1 0,8-4 0,1 1 0,-11 0-359,18 0-1,-13-5-450,5 4-2068,-2-9 719,-9 4 1080,4-5-1082,-5 0 2161,-5-5 0,-1 4 0,-4-4 0</inkml:trace>
  <inkml:trace contextRef="#ctx0" brushRef="#br0" timeOffset="123774">6484 2414 9422,'1'-17'0,"-2"1"0</inkml:trace>
  <inkml:trace contextRef="#ctx0" brushRef="#br0" timeOffset="124608">6874 1802 9242,'-4'7'360,"-4"-2"-450,7-10 180,-4 3-90,0-2-90,4 4-540,-9 0 180,8 0 450,-7 4 0,5-2 0,-3 3 0</inkml:trace>
  <inkml:trace contextRef="#ctx0" brushRef="#br0" timeOffset="125294">7196 5764 12210,'3'0'-810,"0"0"1,-3 0-1</inkml:trace>
  <inkml:trace contextRef="#ctx0" brushRef="#br0" timeOffset="126309">6607 4596 19676,'2'6'1529,"-1"-1"-1439,-1-5 629,0-5-449,5 4-270,1-9 180,6 3 180,4-9 0,-4 4-270,4-4 0,-10 5 180,9-5-91,-7 3-3031,13-8 3122,-9 9-180,-1-4 90,-1 10 180,-3-9-270,-1 12 89,4-16-179,-9 16 0,4-12-179,-5 14-721,0-4 360,0 0 1864,0 4-3303,0-4-1298,0 5 2567,0 5 0,-2-4 0,0 4 0</inkml:trace>
  <inkml:trace contextRef="#ctx0" brushRef="#br0" timeOffset="126593">6840 4340 10771,'1'-7'0,"-2"2"0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8:10.210"/>
    </inkml:context>
    <inkml:brush xml:id="br0">
      <inkml:brushProperty name="width" value="0.05292" units="cm"/>
      <inkml:brushProperty name="height" value="0.05292" units="cm"/>
      <inkml:brushProperty name="color" value="#0070C0"/>
    </inkml:brush>
  </inkml:definitions>
  <inkml:trace contextRef="#ctx0" brushRef="#br0">5617 4885 7982,'6'0'90,"4"0"-180,-4 0 90,10 0 90,-4 5-359,0-4 269,2 4 0,-6-5 0,8 0 0</inkml:trace>
  <inkml:trace contextRef="#ctx0" brushRef="#br0" timeOffset="1294">8953 5052 14009,'1'6'450,"0"-1"-1543,-1-5 1,0 0 0</inkml:trace>
  <inkml:trace contextRef="#ctx0" brushRef="#br0" timeOffset="3675">3437 4596 10861,'1'-13'3238,"0"-2"-2788,-1 9-270,0 0-90,-5 1 269,-1-5-179,0 8 0,-4-13 270,9 9-450,-9-5 180,-2-1-90,5 6 629,-13-4-539,13 4-90,-9 0 90,-1-4-90,5 4-90,-4 0 180,0 1-450,-12 0 360,9 4-90,-9-3 0,0 3-90,-1 6 45,8-5 0,-1 1 0,1 3 0,1 2 45,-6 0 0,1 1 0,1 2-90,0 3 90,5-4 0,2 0 630,3 4-720,-12-1 180,14-5-630,0 4 540,-3-4 90,3 5-90,0 0 0,-3 0 0,9 0 0,-6-4 180,1 7-180,5-11 450,-4 17-450,4-18-360,-5 18 450,5-13 360,-4 9-450,3 0 0,1-8-360,1 7 450,0-9 270,4 10-360,-4-4-90,5-1-270,0 4 810,0-2-450,0 4-540,0 14 540,0-16 45,4 0 0,2 1-135,1 6 180,10-4 0,-11 3-513,4-9 423,-9-1 0,14 5 90,-13-4-90,13 4-90,-9-10 90,1 4 0,3-4 0,-4 6 180,5-1 360,0-5-540,0 4 0,-4-9-360,7 9 360,-6-9 0,13 9 90,-9-9-90,0 4 540,-3-5-451,-2 0-358,14 5 359,-8-4 44,5 3 1,0-3-225,-3-6 90,16 4 90,-18-4-90,3 5 0,0 0 0,-4 0 540,4-5-540,-4 4 0,-1-4 873,-5 5-1143,13-7 0,2-1 270,-8 5 90,10-10 0,0 1-603,-10 9 423,3-11 90,-5 7 90,5-4 0,-4 0-90,10-5 0,-10 4 270,9-9-91,-4 3-89,6 1-754,-11 1 754,3 5-535,-4-5 535,-3 3-90,7 2 180,-9-4-180,0 8 0,9-19 90,-13 12 180,6-1 0,-1 0-450,-6 1 1359,4-7-999,0 10 623,-3-5-893,3-7 180,-5 10 0,0-12 0,-5 3 89,-2-3-89,4 8 0,0 2-90,-2 3 360,0-8-540,-1 8 180,0-1 90,1-2-90,0 4 90,-1-6-90,-5 5-90,4-3 90,-3 13 180,9-2-180,-4-1-180,0 3 270,-1-3-180,0 5 90,-9 0 90,13 0-90,-8 0-90,5 0 90,3 0 0,-8 0 0,9 0 90,-9 0-180,9 0 90,-4 0-3277,5 0 2457,0 5 1,-1-3 0,0 2 0</inkml:trace>
  <inkml:trace contextRef="#ctx0" brushRef="#br0" timeOffset="5720">5750 3772 13199,'-11'6'3059,"5"-1"-1890,1-5-1079,5 0 989,15-10-629,14 3-225,-10 0 0,5-3 0,1 0 0,-3 1-1831,7 1 0,-1 0 1665,1-2 1,2-1 0,-3 1-15,0 2 0,-2 0-254,-7 2 1,0 0 208,5-1 0,2-1 0,-3 2-61,-4-1 1,1 1 90,6-1 0,4-1 0,-3 2-943,-1 2 1,-1 1 1091,6-5 1,-1 1 0,-9 4 0,0 0-315,-4 0 0,-1 0 225,9-7 2447,1 9-2177,-20-4-30,-1 5-3028,-5 0 1987,0-5-908,0 3 2520,0-3-901,-10 10 0,6-3 0,-7 2 0</inkml:trace>
  <inkml:trace contextRef="#ctx0" brushRef="#br0" timeOffset="6135">6317 3538 7443,'0'0'0</inkml:trace>
  <inkml:trace contextRef="#ctx0" brushRef="#br0" timeOffset="6437">6751 3460 10321,'0'0'0</inkml:trace>
  <inkml:trace contextRef="#ctx0" brushRef="#br0" timeOffset="6699">6818 3572 11580,'9'0'630,"-2"0"-720,-3 0-90,-2 0-719,3 0 479,-5 0 0,0 0 0</inkml:trace>
  <inkml:trace contextRef="#ctx0" brushRef="#br0" timeOffset="8644">4304 5208 11221,'3'0'269,"0"0"991,-3-5-1170,0 3 180,-5-7-181,4 7 1,-4-3 270,0 5-270,-1-5-90,-1 4 90,-2-4 0,7 5 90,-8 0-180,9 0 0,-9 0-180,4 0 90,-5 0 360,0 0-90,-1 5-180,1-4 0,0 9 90,0-8 629,-5 12-629,3-1 90,-8 9 0,14-10-90,-8 8-90,9-8 0,-5 1 90,0 7 90,4-13-90,-3 9 90,4 0-90,0-8 180,1 11-270,5-11 90,-5 8-90,4-10 89,-4 9 631,5-8-630,0 9-90,0-4-540,0-1 1260,0 0-630,0 0 0,0 0-180,5 5 270,1-4-90,10 5-90,-3-6 90,3-5-90,-5 4 90,5-9 0,6 9-90,2-4 89,3 0 181,1 4-180,-5-14 90,4 8-270,-13-13 0,0-2-2361,4 8 2451,3-17-679,-9 9 769,-1-7-90,-3 5 0,0-1 90,-1-4 0,8-8 270,-14-2-180,9 9-46,-9 1 1,0 0 45,4-1 0,-5 1 0,0-1-90,0-1 0,0-6 90,0 10 2209,0 4-2119,0-4-270,0 5 1101,-1 0-1191,-3 0 90,-3-1 0,1 6 90,-4-4 0,9 9 0,-9-9-180,4 9-90,0-9-810,-9 4 631,12 0-181,-12 1-1799,9 5-269,0-5-669,1 4 3219,5-4 0,-3 5 0,0 0 1</inkml:trace>
  <inkml:trace contextRef="#ctx0" brushRef="#br0" timeOffset="9377">7786 3505 12390,'4'6'2608,"0"-1"-2518,-4-5-2698,0 0-360,0-5 2968,0 4 0,-4-4 0,0 5 0</inkml:trace>
  <inkml:trace contextRef="#ctx0" brushRef="#br0" timeOffset="10567">7797 3817 12660,'4'0'90,"0"5"1259,-4-4-809,0 4-990,0-5 450,0-5 0,-4 4 0,0-4 0</inkml:trace>
  <inkml:trace contextRef="#ctx0" brushRef="#br0" timeOffset="11480">8420 3739 15988,'-1'6'2518,"1"-1"-1168,0-5-1080,5 0-91,1 0 1,0 0 90,4-5 540,16 4-630,-9-4 179,3 5 1,1 0-90,2-5-180,1 4 0,-3-4 360,-5 5-360,-4 0 0,4 0-90,-9 0 0,-2 0 90,-5 0-180,5 0 180,-4 0-180,4 0-1003,-5 0 1,0 0 0</inkml:trace>
  <inkml:trace contextRef="#ctx0" brushRef="#br0" timeOffset="12599">5038 5608 11670,'5'5'2699,"-1"-4"-2339,-4 4 2518,0-5-2428,5 0 359,-4 0-989,4 0-913,-5 0 1,0 0 0</inkml:trace>
  <inkml:trace contextRef="#ctx0" brushRef="#br0" timeOffset="13778">5995 5653 12480,'1'6'3276,"-1"-1"0,0-5-3262,0-5-733,0 4-91,0-4-283,0 5 1,0 0 0</inkml:trace>
  <inkml:trace contextRef="#ctx0" brushRef="#br0" timeOffset="14031">6006 5630 10681,'1'7'3058,"-1"-2"218,0-5-6553,10-5 3075,-2-2 0,2-4 0,-6 0 0</inkml:trace>
  <inkml:trace contextRef="#ctx0" brushRef="#br0" timeOffset="15077">9120 3772 9871,'-3'6'3276,"2"-1"-1335,-4-5 128,5 0-1619,0 5-270,0-4 270,0 4-2069,0-5-1658,0-5 2881,5 4 1,-4-4 0,2 5 0</inkml:trace>
  <inkml:trace contextRef="#ctx0" brushRef="#br0" timeOffset="15866">10188 3817 13829,'-1'5'1709,"2"-4"-90,-6 4-989,5-5-1328,0 0 1,-3 0 0,0 0 0</inkml:trace>
  <inkml:trace contextRef="#ctx0" brushRef="#br0" timeOffset="16761">8575 3939 10321,'-6'-12'3276,"1"2"-1785,5 10-1311,0 0 270,0-5-180,0 4-180,0-4 360,5 5-181,1 0 271,11 5-3482,10-4 3212,-7 4-648,0-5 1,1 0 557,-1 0-785,10-2 0,2-1 650,-15 2 0,0 1-45,5-2 0,4-1 0,1 0 0,-4 1-207,1 1 0,1 1 297,1-2 0,3 1 0,3 0 0,0 0-18,-5 0 0,0 1 0,1 0 0,0 1 0,1-1-12,-2 0 0,2 0 0,0 0 0,0 0 0,-1 0 0,0 0 135,2 0 0,-1-1 1,0 1-1,-1 0 1,1 1-142,0-1 0,1 1 0,0 1 0,-1-1 0,-3 0-25,2-1 1,-2 0 0,3 1 150,-3-1 0,3 1 0,1 0 0,1 0 0,-2 0 0,-3 0-30,4-1 0,-3 0 0,2 0-61,0 0 1,3 0 0,-3 0 0,-8 0 90,-5 0 663,-4 0-843,-6 0 2671,-1 0-5909,-5 0-39,0-5 2970,0 4 1,-3-4 0,0 4 0</inkml:trace>
  <inkml:trace contextRef="#ctx0" brushRef="#br0" timeOffset="17520">9276 4484 13379,'2'6'1619,"-1"-1"-1529,-1-5-899,5 0-540,1 0 89,0 0-89,-1 0 1349,0 0 0,0 0 0,4 0 0</inkml:trace>
  <inkml:trace contextRef="#ctx0" brushRef="#br0" timeOffset="17746">10455 4618 8252,'6'0'0,"-1"0"0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6:04.042"/>
    </inkml:context>
    <inkml:brush xml:id="br0">
      <inkml:brushProperty name="width" value="0.05292" units="cm"/>
      <inkml:brushProperty name="height" value="0.05292" units="cm"/>
      <inkml:brushProperty name="color" value="#0070C0"/>
    </inkml:brush>
  </inkml:definitions>
  <inkml:trace contextRef="#ctx0" brushRef="#br0">2892 2559 10501,'-16'-5'3276,"3"4"-2324,2-4-952,6 5 2158,5 0-1708,0 5-360,0-4 180,0 4 809,10-5-899,-2 0-270,18-5 630,-8 4-360,1-4 0,0 0-90,5 4-853,2-6 0,1-1 988,-4 2 0,1 0-1584,4-3 1,1 0 1448,-4 4 0,-1-1-135,4-1 0,-2-1-674,-10 5 1,0-1 763,8-1 0,-1-1-104,6-4 59,-1 4 45,-9 3 0,-1 0-45,12-7 821,-1 8-101,-3-7-360,-19 7-360,3-3 2580,-10 5-3400,0 0 1,-1 5 0,0 1 0</inkml:trace>
  <inkml:trace contextRef="#ctx0" brushRef="#br0" timeOffset="1722">9120 6643 11221,'2'-6'1709,"-1"1"269,-1 5-1888,0-5 90,0 4-180,0-4 180,0 5 360,0 5-270,0-4-270,0 4 90,0 0-90,-5-4 270,-2 14-91,-4-8 361,0 19-135,3-9 0,0 0-135,-5 9 224,3-3 1,-1 0-1579,-1-4 1219,6-4 0,1 2 104,-3 4 1,-1 3 0,1-2-150,3-1 0,0 1 0,-1 0 0,-1 3 0,0 0 0,1-3 180,-2 7 0,0 1-158,3-8 0,1 3 1,0 0-1,0-1-52,-2 3 0,0-2 0,0 1 0,2-1 0,0 1 0,1 1 97,0-1 1,1 3-1,-1-1 1,1-4-1585,-1 0 0,0-1 1427,1 3 0,0 3 0,0-1 90,0-3 0,1 0 0,-1-3-136,-1-6 1,1 1 90,1 6 0,2 6 0,-1-1 0,-2-6-135,-7 4 120,8-4 0,2 4 0,-3-4-120,-8-1-89,9 6-1261,-4-12-1837,5-14 2457,-5-10 1,4 0 0,-5-12 0</inkml:trace>
  <inkml:trace contextRef="#ctx0" brushRef="#br0" timeOffset="2216">8698 7967 15538,'0'-6'3148,"0"1"-3148,0 15 180,5-2 360,1 22-360,6-15 90,-4 3 0,0 0-91,4-4 1,-1 12-180,-1-14 90,-9 4 270,9-5 180,-3 0-180,-1-4-271,-1-2 91,0-5 450,1-10-405,6-2 0,2-4 104,-1-3 1,0-4 0,1 0-300,-2 4 0,1 0 0,-1 0-60,-1-2 0,0 0 0,-1 4-330,5-4 1,-14 11-91,4 9-899,-5-9 449,0 8-89,0-3-2288,0 1 1337,0 2 1940,0-3 0,-1 5 0,1 0 0</inkml:trace>
  <inkml:trace contextRef="#ctx0" brushRef="#br0" timeOffset="3075">9131 8101 17067,'8'0'720,"-2"0"-810,-6 0-1003,0 0 1,0 0 0</inkml:trace>
  <inkml:trace contextRef="#ctx0" brushRef="#br0" timeOffset="3877">9165 8123 11311,'0'0'0</inkml:trace>
  <inkml:trace contextRef="#ctx0" brushRef="#br0" timeOffset="152465">9176 6320 8432,'7'0'900,"0"0"-361,-7 0-359,0-5-1079,5 4 899,-4-9 90,4 9 90,-5-4 0,5 0 989,-4 4-899,4-9-270,0 9 1079,-4-4-1079,4 0-180,-5 4 270,0-4-90,0 5-360,0-5 1,0 4 808,0-4 1,0 5 0,0-5-720,0 3 270,0-2 0,-5 4 270,4-5-270,-9 3 0,9-3 180,-9 0-180,4-1 0,-1 0 0,2 1 180,-5 0-270,8 4 90,-8-4 0,5 5 90,-1 0-180,0 0 180,-4 0-180,8 0-360,-7 0 450,2 0 360,-4 5-450,0-4-90,-15 14 180,16-12-135,-6 4 0,2 0-225,12-5 900,-18 12-90,8-6-181,-1 8-358,-7 0-1,8 1 180,-1-4 539,-6 6-269,16-11-270,-12 13 450,14 1-540,-4-8 269,5 6 181,0-9-450,0 1 180,0 4-180,0-5 270,0 10-180,5-7 0,-4 7-180,9-5 180,-4-4 0,1 4 90,3-4 90,-4-1-181,0 0 1,4 0-180,-4 0 180,5 0-90,0 0 270,6 0-180,-5 1 0,4-6-90,0-1 90,-3 0-180,8-4-90,-4 4 180,-5-5 90,13-5-270,-1-1 180,-4-1 90,9-2-90,-16 2-90,9-9 0,-4 9 180,-2-13-90,10 3 0,-16-2 45,2 9 0,1-1-45,-2-10 450,-4 8-360,3-8-90,-5 5-360,-4 8 450,9-12 0,-9 13 90,4-4-90,-5 1-90,5-1 0,-3 3 180,3-6-90,-5 7-90,0-4 180,0-5-90,0 4 0,0 1-90,0 1 359,0 9-359,-5-9 0,3 8 90,-3-8-450,0 4 450,4 0-180,-4-4 90,0 4 0,-1 0 90,0-4 540,-4 4-720,4 0-360,-5-4 540,4 4-90,-8-6 0,8 6 810,-14-4-720,4 4 360,4 0-450,3 1-720,0 5 720,3 0 270,-4-5-270,1 4 450,8-4-720,-2 5 450,4 0-180,-5 0-90,3 0 0,-3 0-730,5 0 1,-1 5 0,0 1 0</inkml:trace>
  <inkml:trace contextRef="#ctx0" brushRef="#br0" timeOffset="153995">9387 6420 8612,'0'0'0</inkml:trace>
  <inkml:trace contextRef="#ctx0" brushRef="#br0" timeOffset="157881">8753 5642 10501,'-6'0'3238,"-3"0"-3328,8 0 900,-4 0 1079,5 0-1889,5 0 359,6 0-179,1 0 90,14 0-135,-9 0 0,0 0 45,9 0 0,-4 0 0,2 0-136,-2-3 1,1 1 15,-1 1 0,3 1 0,1-1-150,3-1 0,1-2 0,1 1 292,-6 2 1,0 1-1,0 0 1,1-1-1023,2-1 1,1-1 0,-1 0 0,-3 1 690,-2 2 1,-3 0 0,0-1 128,4 0 0,-1-1 0,-4 0 89,-1 2 46,-2-2 0,0-1-45,4 2-45,1-4 0,-1 0 45,-10 4 0,19-4 90,-21 5-90,8-5 0,-5 4 1,-5-4-1,-1 5 3186,-5 0-2621,5 0-565,-4 0-539,4 0-2700,-5 0 1,0-5 1799,0 4 1349,0-4 0,-2 0 0,0-2 0</inkml:trace>
  <inkml:trace contextRef="#ctx0" brushRef="#br0" timeOffset="158963">9721 5530 9332,'2'11'3276,"0"-4"-166,-2-7-3020,1-7 45,3-11 0,1-4-315,-2-7 210,0 5 0,1-4 0,-1 2-799,-3 1 1,0 1 768,0-4 0,0 0-90,0 9 0,0 1 45,0-1 0,0 1 45,-5-8-21,4-2 1,1-1-70,-3 13 0,1 0 180,1-3 0,2 0 90,-1-12-270,0 17 90,0-12 90,0 19-270,0-8 180,-5 9-90,3 0 180,-3 1 90,5 0 1318,0 4-1678,0-4 710,-4 5-440,-8 5-180,0-4 90,-9 9 90,3-7 0,-1 0-135,4 0 0,-3 0 9,-3 0 0,-7 0 0,-3 1 0,2-1 0,6-1-1127,-3-1 1,2 0 1162,-1 2 0,-4 0 0,1-1 0,3 0 135,0-1 0,4-2-712,3 1 577,-5 0 0,0 0-90,1 0 0,0 3 0,0-1 0,-5-1 90,-3 2 0,-1-1 45,12 1 0,1-1-652,-5-1 0,0 0 562,6 1 0,2 0 45,-11 3 1746,7-3-1656,1 0 0,-1 1 0,-6-3-45,8 2 0,2 1 662,-3-2-797,-13 4 45,14-3 0,0 1 0,1 0 0,1 0 45,-4 0 0,2 0-90,-6 7 0,0-9 135,6 4 0,1 0-135,-2 1 90,-8 5 90,18-4 1753,-7-3-1753,14-4-180,-9 5 90,9-3 180,-4 3 0,5-5 179,0 0-179,0 5 270,0 1-450,0 5 810,0 10-631,0-8-358,0 18 358,0-14 1,0 0-90,0 14 0,0-10 0,0 0 90,0-4 0,0-1-3205,0 9 3025,0 6 270,0-14-270,0 5-90,0-9 90,0 2 90,0-14-90,0 4-1619,0-5-450,5 0-1208,1 0 3953,5 5 0,-9-4 0,-3 4 0</inkml:trace>
  <inkml:trace contextRef="#ctx0" brushRef="#br0" timeOffset="159634">9254 6532 11580,'6'0'0,"-1"0"0</inkml:trace>
  <inkml:trace contextRef="#ctx0" brushRef="#br0" timeOffset="160389">13124 5964 12930,'4'6'180,"-1"0"-990,-3-6 810,0 0 0,-3-1 0,-1 1 0</inkml:trace>
  <inkml:trace contextRef="#ctx0" brushRef="#br0" timeOffset="160962">9821 4696 9422,'-8'0'629,"4"-5"-179,-1 4-1439,5-9 449,0 8-809,0-2 1349,0 4 0,-3-1 0,1 1 0</inkml:trace>
  <inkml:trace contextRef="#ctx0" brushRef="#br0" timeOffset="161899">10488 4785 9871,'-2'6'3276,"1"-1"0,1-5-2452,5 5 166,1-4-361,15 4-809,-7-5 225,8 0 0,2 0 0,-8 0 0,0 0 0,6 0 0,1 0 135,1 0 0,-1 0-90,-2 0-45,2 1 0,0-2 315,2-4-270,3 4 179,-7-4-89,-15 5-90,4 0-90,-9 0 0,9-5-270,-8 4-809,3-4 270,-5 5 809,0 5 0,-4 1 0,-2 5 0</inkml:trace>
  <inkml:trace contextRef="#ctx0" brushRef="#br0" timeOffset="162982">11245 6053 11490,'-17'0'2069,"4"-5"-1799,-3 4 540,0-4 269,9 5-539,-3 0-91,10 0 361,0 0-90,10 5-541,4-4 1,4-1 90,8 5 0,0 0-1133,-1-4 1,-1 0 1132,-2 2 0,-2-1-670,6-7 624,-10 4 1,1 0-450,10-1 1,2-1 224,-6 2 0,0-1 0,-1 0-225,6 2 0,-2-1 270,-6-1 0,-3-1-135,-7 3 0,-10 0 1295,-10 0-936,-2 0 22,-6 0-561,1 0 1,-2 0 628,-7 0-954,7 0 1,0 0 594,-9 0-3277,1 0 3106,3 0 171,-3 0-2095,0 5 2545,3-4-645,8 2 0,0-1-164,2-2 1109,0 5-570,14-3 2230,4 2-2230,-2-4 629,13 5-629,-3-3 180,15 3-720,-8 0 315,1-5 0,1 1-45,10 4-408,-2-7 0,2-1-807,-12 3 1,-1-1 1267,4-4 0,-2 0 1,-8 3-1,-3-3 1</inkml:trace>
  <inkml:trace contextRef="#ctx0" brushRef="#br0" timeOffset="163882">10355 7645 6918,'-1'-16'-360,"3"3"1038,-7 2-678,5-4 0,-3 8 0,-1-9 0</inkml:trace>
  <inkml:trace contextRef="#ctx0" brushRef="#br0" timeOffset="164199">10455 7211 8522,'4'0'2609,"-1"5"-1980,-3-4-179,0 4-720,0-5 0,2 0 0,0 0 1</inkml:trace>
  <inkml:trace contextRef="#ctx0" brushRef="#br0" timeOffset="166902">11145 7300 8162,'10'11'270,"-4"0"-90,-1 0 1709,-5 15-1619,0-16 899,0 20 630,0-23-1529,0 4 360,-5-6-630,4 0 90,-4-4 0,5-1 89,0-1 811,0-19-990,0 12-1639,0-9 1,0-2 1613,0-1 25,0-1 0,0 0-2179,0-9 2179,-1 13 0,2-4-322,0-1 1,1-6 0,1-2 0,-1 2 0,0 4 321,-1-5 0,0 0-15,1 4 0,2-2 1,-1-3-1,0 1 0,0 2 37,-1 1 1,-1 1-1,0 1 1,1 0-23,2-5 0,0 1 0,-1-4-18,-1 3 0,0-3 0,-1-2 0,-1 2 0,2 4 18,-1-1 0,1 4 0,0-2 22,-2-1 1,0-2-1,0 0 1,0 6 598,0 3 1,0 1-600,-1-6 1,1-6-1,0-1 1,1 6 125,1 3 1,1 1-149,-3-4 0,0-4 0,1 2-45,1-2 0,1 4 82,-1 7 0,1 0-67,-3-7 0,0-2 0,1 2 30,1 7 0,1 1 30,-1-6 0,0-3 0,-1 3 15,-1 5 0,1 1-105,2-3 0,1-2 0,-1 2 15,-2 6 1,-1 0 73,2-7 1,-1-4 0,1 1-30,0 2 0,0 0 0,-1 1 0,0 1 0,-1-1 0,0 1 45,3-8 0,-1-2-558,-3 2 0,-1-3 0,0 5 513,2 8 0,-1 0 146,-1-3 1,-1-5 0,0 1 0,1 4-102,2 5 0,-1 1-45,-2 1 0,1-2-603,2-9 0,0 2 603,0-2 0,-2 9 0,-1-1 594,3-3 1,-1 3-595,-4-4 0,4 0 0,2 0 1379,-1 4-1379,0-7-90,0 9 0,0 2 180,0-1 197,4-5 0,2 2-377,1 11 0,4-13 180,-1 9-90,-3 6 90,4 1 0,0 5 2631,-5-5-2631,24 4 90,-19-4 90,20 0-360,-10 4-45,1-2 0,0 1 45,6 7-30,-4-4 0,3-2 0,-2 2 75,-5 4 0,0 0 135,5-4 0,0-1-678,0 3 1,-4-1 767,-6-2 637,16 0-862,-13 0 0,1 0-45,5 0 0,0 0-818,-1 0 0,1 0 863,-3 0 0,0 0-45,-3 0 1,1 0-792,6 0 0,1 0 971,-4 0 0,-1 0-90,6 0 0,-1 0 1025,-3 0-1025,-7 0 0,0 0-90,13 0-45,0 0 0,0 0 45,-9 1 0,0-2 225,9-1 0,0-1-940,-4 3 1,-1-1 894,-4-1 0,2-1-240,5 3 0,3 0 1,-3 0 447,-1 0 0,0 0-253,0 1 0,3 1 0,0-1 0,-3 0 0,-2 0 0,0-1-68,1 1 1,5 1-1,0-1 1,-2 0-128,-5 0 0,-1-2 0,1 1 150,1 0 0,2 0 0,-1 0 0,-1 0 0,-1 0 0,-1 0 0,2 0 67,2 1 1,3 0-1,2 1 1,2-1-239,-6 0 0,3 0 1,2 0-1,0 0 1,0 0-1,-1-1 1,-2 1 152,2 1 0,-2-1 0,-1 0 0,1 0 0,2 1 177,-4-2 1,2 1-1,0 0 1,1-1 0,-1 1-1,0-1 1,-3 2-160,5-1 0,-2 2 0,0-1 0,-3 0 0,-2-1 0,-1 0 0,-2 0 0,2 0-15,2 1 0,4 0 0,3 2 0,-1-1 0,-2-1 0,-6 0 60,4-2 0,-1 1-23,1 1 1,4 1-1,-1 0 1,-3-1-68,-3-2 0,0 1 15,5 2 0,2 1 0,-3-1 75,-9-2 0,-1-1-45,6 3 0,1-1 190,-1 1 1,0-1-236,0-1 0,-1-1 45,0 5 0,0 0-135,2-4 0,-3 0 1878,-2 4-1564,11-5 1,-19 0 2964,5 0-3054,-11 0 1131,-1 0-681,-5 0-557,5 0 286,-4 0-628,4 4 629,-5-2-450,0 8 180,0-9-270,0 14 180,0-8 540,0 9-540,5-5 449,-4 5-628,4 2-181,-5-1 570,1 3 0,1 4 0,0-2-390,4 6 270,-4-7 0,0 4 0,0 1 45,1-1 0,0 2 0,-1 0 0,0-4-1316,-1 1 0,0-1 1271,0 1 0,0 4 0,1-1 0,-2-4 269,1-3 1,-2-3 161,1 9-431,0-3 0,0 1-450,0 0-757,0 0 0,0-1 1297,0 3-45,0 5 0,0 0-45,0-2 30,-1-7 0,0 4 0,-1-3-465,-2-3 1,1-1 434,1 8 0,-2 0 0,-1-10 0,0-1 45,4 6 0,1-2-45,-5 6 314,2 0 1,1 0-315,1 0 0,-1 0 0,-1 0-539,-2 5 629,2-5 0,0 1-90,0-4 0,-1 0 0,2 0 0,-1 0-90,4 4 0,-2-1 90,-1-8 0,0 0 90,1 13 0,0 1-90,-1-8 0,-1 0 0,1-1 0,1 2 0,-1-2 0,2 0 0,-1 1 0,-2-2 0,-1 2 0,1-2 706,2-1 1,1 1-497,-2 6 0,0 4 0,1-3-166,1-8 1,0 0 314,0 6 1,0 3 0,0-5-360,0-3 12,0-1 1,0-1-13,0-8 971,0 4-1601,-5 15 630,4-15 90,-2 3 0,1-2-90,2-10 590,-5 8-590,4-14-540,-4 4 540,0 0 0,-2-4 1767,-9 9-1677,-1-8-90,1 3 0,0 0 0,-4-4 270,-3 1 0,0 1-180,2-3-403,-3 2 0,1 1-137,-2-2 450,9 1 0,0 1-90,-8-3 0,0 0 135,8 0 0,-1 0-661,-7 2 1,0 1 839,7-3 1,1 1-135,-7 2 0,-2-1-314,5-2 1,-1 0 0,-1 0 335,-3 0 1,-2 0 0,0 0-1,1 0-361,2 0 0,0 0 0,-2 0 284,-2 1 1,-3 0 0,-2 0 0,2 0 0,5 0-173,-2-1 1,0 1 28,3 0 0,-4 0 0,-2 0 1,2 0-1,6 0-716,1-1 0,1 0 824,-1 1 0,-1 1 0,0 0 45,-5-2 0,3 1-536,6 2 1,-1-1 579,-6-1 1,-1-2-60,6 1 0,-1 0 0,2 0-75,0 0 0,-1 0 15,-9 0 0,-4 0 0,5 0 300,8 0 0,1 0-60,-5 0 0,-3 0 0,3 0-898,-2 0 1,1 0 687,0 0 0,0 0-105,2 0 0,0 0 330,-3 0 0,1 0 411,7 0 1,-1 0-757,-9 0 0,-5 0 0,4 0 829,8 0 1,1 0-681,-4 0 1,-3 0 0,3 0 150,-1 0 0,-3 0 44,9 1 1,-3 0 0,-5 0-1,-2 1 1,-2 0 0,-1 0 0,-1 0-1,1 1 1,0-1 0,2 0 0,2 0-68,-3 0 0,1 1 1,2-1-1,-1 1 1,1-1-1,-1 1 0,0-1 1,-2 1-282,2-1 0,-1 0 0,-2 0 1,0 0-1,0 0 0,-1 1 1,2-1-1,0 0 0,2 0 0,2 0 1,2 0 123,-7 2 0,0-1 0,3 1 0,6-1 0,8-2 0,6-1 0,10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11:43.586"/>
    </inkml:context>
    <inkml:brush xml:id="br0">
      <inkml:brushProperty name="width" value="0.05292" units="cm"/>
      <inkml:brushProperty name="height" value="0.05292" units="cm"/>
      <inkml:brushProperty name="color" value="#FF0000"/>
    </inkml:brush>
  </inkml:definitions>
  <inkml:trace contextRef="#ctx0" brushRef="#br0">12341 2007 24575,'0'16'0,"0"1"0,2 11 0,1 5 0,0-3 0,1-6 0,0 0 0,-1 0 0,0 3 0,1 3 0,-1-3 0,0-5 0,1-1 0,-1-3 0,2 15 0,-2-8 0,-2-23 0,0 1 0</inkml:trace>
  <inkml:trace contextRef="#ctx0" brushRef="#br0" timeOffset="1026">12339 1954 24575,'22'-2'0,"-1"0"0,0 0 0,6 0 0,-1 0 0,3 1 0,-1 2 0,-7 0 0,-3 0 0,-1 1 0,-2 3 0,-5 4 0,-4 3 0,5 15 0,-9-11 0,-1 0 0,1 10 0,-12-5 0,-6-1 0,-1-7 0,-3-2 0,-4 4 0,-1 0 0,6-6 0,1-1 0,-4-2 0,2-2 0,6 0 0,-5 7 0,39-2 0,11 1 0,-14-2 0,1 1 0,6-2 0,3 1 0,-4 0 0,-7-1 0,-3 0 0,11 5 0,-5 9 0,-8-9 0,-2 4 0,-3-8 0,-2 1 0,0-3 0,0 3 0,-1-11 0,-2 5 0,1-6 0</inkml:trace>
  <inkml:trace contextRef="#ctx0" brushRef="#br0" timeOffset="1937">12683 2304 24575,'14'-1'0,"-5"-1"0,3-3 0,5-12 0,-2 3 0,3-6 0,-10 0 0,-3 11 0,7-15 0,-8 18 0,6-10 0,-9 11 0,0-3 0,-1 3 0,-2-2 0,-1 2 0,-1 1 0,-1 1 0,-1 1 0,-10-2 0,4 2 0,-12 0 0,13 6 0,-2-2 0,9 6 0,0 5 0,2 2 0,0 13 0,2-8 0,0-3 0,0 0 0,2 6 0,2-7 0,-1-1 0,2 2 0,3-3 0,-4-7 0,4-5 0,1 2 0,6-6 0,4-1 0,11 0 0,2 0 0,-7-2 0,0 1 0,4 0 0,-4-1 0,-8-4 0,-12 4 0,8-4 0,-9 4 0,4-1 0,-4 0 0,-1 3 0,-1 1 0</inkml:trace>
  <inkml:trace contextRef="#ctx0" brushRef="#br0" timeOffset="3037">13080 2133 24575,'-15'0'0,"5"0"0,-5 7 0,10-5 0,-8 26 0,11-7 0,0 8 0,2-10 0,5-12 0,10-4 0,-5-2 0,6-1 0,-8-11 0,-4 4 0,-1-9 0,-1-5 0,3-8 0,-2-4 0,-2 11 0,-1-1 0,1 0 0,3-9 0,0 2 0,-3 8 0,-1 6 0,2 9 0,2 14 0,0 13 0,3 4 0,1 2 0,0 3 0,0 1 0,2-5 0,1 1 0,-2-5 0,2 3 0,0-1 0,-2-5 0,6 9 0,-4-7 0,2 3 0,-6-10 0,-6-11 0,0-5 0,-4-2 0,0-10 0,2 10 0,1-3 0</inkml:trace>
  <inkml:trace contextRef="#ctx0" brushRef="#br0" timeOffset="4003">13296 2170 24575,'8'0'0,"3"8"0,-6 3 0,4 4 0,-4-3 0,-1-4 0,-2-4 0,1 1 0,-2-3 0,3-1 0,0-1 0,1 0 0,0-5 0,-2 3 0,0-12 0,-2 10 0,0-9 0,0 13 0,1-2 0,3 16 0,5 7 0,-2-2 0,3 4 0,-9-16 0,4 4 0,-4-6 0,2 1 0,-2-5 0,14-6 0,-8 0 0,8-3 0,-10 2 0,-5 0 0,2-3 0,-3-2 0,0 3 0,0-2 0,0 8 0,0-1 0</inkml:trace>
  <inkml:trace contextRef="#ctx0" brushRef="#br0" timeOffset="5182">13550 2084 24575,'0'26'0,"3"1"0,3-1 0,7-8 0,6-4 0,5 2 0,-1-5 0,-1-6 0,0-4 0,0-1 0,3-2 0,-5 0 0,2-4 0,-12-12 0,-8 0 0,-2 3 0,1-2 0,-1 7 0,0 3 0,0-2 0,0 6 0,-8 6 0,4 3 0,-6 22 0,10-9 0,2-1 0,-1 13 0,5-3 0,8-24 0,1-13 0,1-2 0,1 6 0,-4-5 0,0 0 0</inkml:trace>
  <inkml:trace contextRef="#ctx0" brushRef="#br0" timeOffset="6333">13942 2121 24575,'-5'17'0,"5"-3"0,4 11 0,4-12 0,-2-1 0,-2-8 0,2 0 0,6-20 0,-5 1 0,0-2 0,-2-2 0,-3-12 0,-1 2 0,-2 1 0,-5 7 0,0 1 0,0-5 0,-3 0 0,-2 0 0,-1 0 0,2 4 0,0 5 0,8 13 0,0 3 0,1 16 0,4 4 0,1 2 0,0-3 0,2 3 0,1-1 0,2 3 0,1 1 0,1 0 0,1 0 0,1-1 0,1 1 0,0 1-561,-1 0 0,1 2 1,0 0-1,0 0 1,0-1 560,-1-2 0,1 0 0,-1-1 0,0-1 0,-1-1 0,2 5 0,-1-1 0,-1-3 0,0-1 0,-2-5 0,-5-10 0,-9-5 0,4-2 0,-7-5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6:40.302"/>
    </inkml:context>
    <inkml:brush xml:id="br0">
      <inkml:brushProperty name="width" value="0.05292" units="cm"/>
      <inkml:brushProperty name="height" value="0.05292" units="cm"/>
      <inkml:brushProperty name="color" value="#0070C0"/>
    </inkml:brush>
  </inkml:definitions>
  <inkml:trace contextRef="#ctx0" brushRef="#br0">8709 6832 10051,'-21'0'3276,"-2"-5"-2594,4 4 307,4-9-719,15 9 360,20 1-540,-5 1-180,12 9 360,-1-9 0,-1-1-744,5 5 623,-8-3 1,2 0 0,-2-1 30,9 0-135,-2 2 0,-1-1-135,-12-1 0,1-2 135,11-1 0,2-1-45,-6 3 0,3-1-772,-1-1 1,5-1 0,0 0 0,-3 1 771,-5 2 0,-2 0 0,1-1-24,4 0 1,2 0 0,-1-1 0,-5 1-22,-5 1 0,0 0 81,4 0 0,5-1 0,3-1 0,-1 1 0,-5 0-935,6 1 1,0-1 880,-6 0 0,5 0 0,1 0 0,-3 0 0,-5 0 18,-3 1 0,-2 0-90,8 0 0,0 0 135,-5 0 0,-1 0-45,7 0 0,-1 0 34,-7 0 0,-1 0 145,8 0 1,1 0-180,-7 0 0,1 0 45,5 0 0,0 0 45,3 0 0,0 0-135,-9 0 0,2 0 151,3 0 1,3 0 0,-2 0-287,-2 0 0,0 0 405,5 0 0,0 0-352,-7 0 0,-1 0 261,7 0 1,1 0-270,0 0 1,-1 0 27,3 0 1,0 0 106,-5 0 0,0 0-60,-3 0 0,1 0 1,-2 0-168,-2 0 0,0 0 272,14 0 0,-2 0 405,-1 5-226,-8-4 1,1-1-45,-4 3 0,0-1-360,4-1 0,0-2 45,-6 1 0,1 0-45,4-1 0,4-1 1,-3 0 359,2 2 0,-1-1-180,0-1 0,2 0 0,-3 1 0,-2 1 0,-2 0 0,-1 0 0,0 0-135,-1 0 0,1 0 225,7 0 0,1 0-1,-7 0 1,1 0-90,5 0 0,0 0 374,-5 0 0,1 0-239,5 0 0,4 0-23,-3-1 1,3 0-1,1-1 1,-2 1-173,3 1 0,-2-1 0,2 1-54,-4-1 1,1-1-1,0 1 1,-3 0 113,-2 1 0,-2 0 0,-2 0 0,-1 0 0,0 0 44,9 0 1,-1 0 867,-5 0 1,-1 0-868,8 2 0,-1 1 135,-9-3 0,0 1-180,0 2 0,1-1-45,5-2 0,-1 0 405,6 0-360,-6 0 0,1 0-90,3 0 90,-3 5-225,-3-4 0,0-1 225,10 5 0,-5-4 0,1-2 0,-8 1 0,-2 0 45,2 0 0,1 0 90,1 0 0,0 0-45,10 0-90,-12 0 0,0 0-45,10 0 0,0 0 45,-12 0 0,0 0 30,5 0 0,3 0 0,-3 0 15,-4 0 0,-1 0-45,3 0 0,-1 0 90,2 0 0,0 0 0,10 0 208,-11 0 0,2 0 0,-1 0-298,1 0 0,0 0-608,6 0 1,-2 0 607,-8 0 0,-2 0 45,3 0 0,-1 0-45,7 0 214,-9-2 1,0-1-125,7 2 144,-8-1 0,2-1-144,2 0 0,1 1-90,3 2 0,0-1-441,0-2 1,-1 1 485,-5 2 0,0 0 462,4-2 1,0-1-508,0 2 119,10-4-209,-25 5-539,4 0 89,-4 0-1043,5-5 594,-5 4 92,-1-4-1081,-5 5 2324,0-5 1,-3 3-1,-2-3 1</inkml:trace>
  <inkml:trace contextRef="#ctx0" brushRef="#br0" timeOffset="1175">8586 5564 10141,'-6'6'2879,"1"-1"-2430,5-5-269,0 0-540,0-5 720,0 4 450,5-4-181,2 5-359,9 0-90,1-5-90,1 4-180,13-4 180,-12 0-198,2 4 0,1 0 243,-5-4 0,0 1-1367,1 3 1,-1 0 1276,2-1 0,-1-1 90,-1 1 0,0-1-519,0 3 0,1-1 429,1-1 0,0-1-135,10-2 45,-13 5 0,0-1-45,7-4 0,-2 5 0,1 0 1,9 0 148,-12-1 1,3-1 0,0 0 60,0 2 0,1 0 0,0-1-210,7-2 0,1-1 0,-1 1 90,-8 2 0,0 1 0,-1 0-1033,12-3 1,-4 1 1032,0 2 90,-12 0 0,-1 0-45,0 0 0,2 0 90,8 0 0,8 0 0,0 0 0,-5 0-135,-2 0 0,2 0 0,-4 0 0,6 0 0,2 0 0,-4 0 0,-5 0 0,-4 0 0,-1 0 150,1 0 0,2 0 0,-1 0-725,5 0 0,-1 0 620,-2 0 0,1 0-225,6 0 0,-2 0 242,-9 0 1,-2 0-108,5 0 0,0 0 765,6 0-720,-9 0 0,-1 0-225,0 0 0,-1 0 225,13 0 0,-11 0 0,-2 0 450,-3 0-450,7 0 0,-10 0 1665,0 0-1485,0 0 2390,0 0-2120,0 0 1764,-4 0-2574,-2 0-1172,-5-5 632,0 4-1169,0-4 1754,0 5 0,-4 0 1,0 0-1</inkml:trace>
  <inkml:trace contextRef="#ctx0" brushRef="#br0" timeOffset="2083">8864 4473 11670,'-17'-2'405,"-1"-1"0,-7 2-135,15-4 1259,-6 5-1349,7 0 180,-11 0-91,19 0-179,-4 0 810,5 0-450,5 5-360,1-4 269,10 4-89,2 0-90,-3-4 0,2-1-559,13 5 379,-8-4 0,5-1 0,-3-1-415,-3-1 0,0-1 549,4 2 1,4-1 0,0 1 0,-4-1-774,-1-1 0,0 0 639,0 0 0,2 1 0,0-1 0,-2 1 0,1 2 0,-1-1 180,4-2 0,1-1 0,-1 1-180,-4 2 0,1 1-90,3-3 0,3-1 0,0 1 359,-1 1 1,1 0 0,-2 0-300,-4 0 0,0 0 1,0 0-1,3 0 0,0 0 0,-1 1-285,4-2 0,-3 1 315,-8 1 0,0 0 150,5 0 0,3-1 0,-4 0-60,4 2-138,-6 1 1,-1-2-43,0-3 539,-14 2 267,3-3-1615,-10 5 79,0 0 1,-3-5 0,0-1 0</inkml:trace>
  <inkml:trace contextRef="#ctx0" brushRef="#br0" timeOffset="2827">8687 3661 9781,'-6'6'2969,"1"-1"-2520,5-5 2790,0 0-2970,0 5 451,10-4-540,-3 4 450,19 0-3483,3-4 3213,-12 2 0,1-1-180,11-1 0,0-2-474,-10 2 0,1-2 174,-1 0 0,2-1 0,2 0-522,5 0 1,1 0-1,-1 0 642,-6 0 0,-1 0 0,2 0 0,3 0 0,3-1 0,0 0 0,-2 1-639,-1 0 0,-2 0 1,0 0 458,0 0 0,-1 0 0,-1 0-24,10-1 1,-4 1-247,-11 2 0,0 0-856,6 0 0,1 0 1306,3 0 0,3 0 0,-22 0 0</inkml:trace>
  <inkml:trace contextRef="#ctx0" brushRef="#br0" timeOffset="145379">5239 1502 13289,'5'5'450,"-1"-4"-180,-9 4 1349,4 0-1079,-4-4-180,5 4 539,0-5-719,5 0 0,6 0-675,4-2 0,2-1 495,-1 1 0,-1-2 0,7-1 0,0-1 0,-5 0 0,0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39:37.727"/>
    </inkml:context>
    <inkml:brush xml:id="br0">
      <inkml:brushProperty name="width" value="0.05292" units="cm"/>
      <inkml:brushProperty name="height" value="0.05292" units="cm"/>
      <inkml:brushProperty name="color" value="#0070C0"/>
    </inkml:brush>
  </inkml:definitions>
  <inkml:trace contextRef="#ctx0" brushRef="#br0">3637 6665 10051,'-3'-6'2519,"3"-4"-2339,-5 9 90,0-4-1,4 5 1,-4-5-270,0 4 630,4-4-720,-4 5-180,5 0 270,5 5 180,-4-4-270,9 4 360,1 0-270,1-4 0,4 4 90,6 0-90,-9-4 135,6 2 0,3-1-135,-4 1 0,0-1-756,0-1 0,0-1 711,1 3 0,-2-1-45,0-2-180,6 0 472,-2 0 1,7 0-1,0 0 1,-3 0-518,-5 3 0,2-1 279,0-1 0,6-1 0,1 0 0,-2 0 0,-7 1-54,9 4 30,-6-5 0,5 0 0,-2 0 60,-3 0 0,-2 0 135,7 0 0,0 0-45,-1 0 0,-2 0 0,6 0-135,-4 2 0,0 1-458,-9-3 1,0 1 322,1 1 0,0 1 45,3-3 0,-2 0-45,11 0 330,-9 0 0,2 0 0,-1 0-15,2 0 0,-1 0-90,6 0 0,1 0 0,-3 0 0,-3 0-135,-7 0 0,0 0 0,3-1 0,1 1 0,-1 1 90,-2 1 0,0 1 0,1-3 0,2 0 0,-1 1 90,7 1 0,0 1-60,-7-3 0,1 0 0,-2 0 15,7 0 0,-1 0-90,3-1 0,-1 2-45,3 4 90,-5-5 0,1 1-180,4 4 150,-10-4 0,3-2 0,-2 1 120,-5 0 0,1 0 60,8 0 0,5 0 0,-5 0-150,4 0-30,-4 0 0,6 0 0,-5 0-150,4 0 90,-8 0 0,5-1 0,1 1 0,-6 1 135,-4 1 0,1 1 45,3-2 0,4-1 0,1 0 0,-5 0-45,1 3 0,-2-1-229,0-1 1,1-2-1,-2 1 49,-1 0 0,-1 0 0,4 0 0,1 0 45,-8 0 0,0 0 180,13 0 0,0 0 0,-11 3 0,0-1 30,4-1 0,2-1 0,-1 0-1084,4 3 1,0-1 918,1-1 0,1-2-75,-5 1 0,1 0 0,-2 0-396,2 3 1,0-1 560,3-1 0,1-1-132,-5 3 1,-1-1 86,5-2 632,1 0-542,-5 3-1,-1-1 1,4 0-135,4 0 0,0 1 212,-9-3 0,-1 0-257,1-1 0,2 2 90,5 1 0,-1 0 1626,-1 0-1536,0 0 0,3 1 45,-2-1 0,0 1 135,-6-3 0,1 1-270,0 0 0,2 1 0,-2 0-90,-1-2 1,-1 0 89,1 0 0,2 0-60,1 1 0,4 1 0,-2 0 150,-5-2 0,-1 0 0,0 1-61,3 0 1,1 1 0,0 0 0,3 0 0,1-1 0,-4 1-30,-8-2 0,1 1-60,7 0 0,4 1 1,0 0-473,-2 0 1,-1 0 0,0-1 531,-3-1 0,-1 1 0,2-1 59,4 2 1,1 0 0,-3-1 536,-8-1 1,0 0-642,7 0 0,3 0-45,-6 2 0,0 0 0,0-1-328,3 0 0,1-1 418,-5 2 0,1 0 0,-2-1 45,-3-1 0,-1 0 45,13 0-134,-13 0 0,0 0 224,13 0-225,-1 3 0,2-1 0,-10-1 0,0-1 15,1 2 0,3 0 0,-1-1-648,3 0 0,-1-2 678,-2 1 0,1 0-54,6 3 0,-2-1 99,-10-1 0,0 0 45,11 1 0,1 1-45,-12-3 0,1 0-135,10 0 0,0 0 45,-11 0 0,0 0 0,11 0 0,0 0 45,-10 0 0,0 0 0,10 0 0,0 0 45,-11 0 0,0 0 75,3 0 0,3 0 0,-1 0-165,5 0 0,-1 0 0,1 0 0,1 0 0,3 0 0,-2 0-45,-3 0 135,1 0 0,1 0-708,2 0 618,-12 0 0,1 0 90,-4 0 0,0 0 540,2 0 1,2 0-556,1 0 0,2 0 0,-1 0-30,3 0 0,1 0 428,4 0 0,3 0 1,-3 0-385,-7 0 1,0 0 268,1 0 1,2 0 0,-2 0-224,3 0 0,-3 0 0,-3 0 0,-1 0 0,6 0 0,0 0-135,-2 0 0,-2 0 45,-1 0 0,0 0-45,9 0 0,-3 0 45,-1 0 45,-2 0 0,0 0-45,0 0 0,4 0 2722,3 0-2542,-2-5 301,1 3-301,-11 0 0,-2-1-270,-3 3 180,7 0 619,-5 0-709,-4-5 830,5 4-740,-6-4-90,-5 5-90,4-5 180,6 4-90,-7-4 90,16 5-180,-18-5-90,4 4-719,-1-4 89,-9 5-1978,4 0 2788,-5 0 0,0 0 0</inkml:trace>
  <inkml:trace contextRef="#ctx0" brushRef="#br0" timeOffset="754">10700 6554 12930,'11'-17'2428,"-3"1"-1888,-8 10-450,0 1-270,0 5 180,5 0 0,-4 0-180,14 5 180,-7 6 90,8-4-180,-5 13 0,0-18 0,0 13 90,-4-9 180,8 6-180,-8-1-270,14 5 270,-14-9 180,8 3-90,-3-5-90,-5-4-90,8 9 90,-9-9 90,5 4-90,0 0 270,-4-4 0,3 4-90,-9-5 179,4 0 451,-5 0-900,5 0 0,-4-5-270,4 4 450,-5-4 90,0 5-180,-5 0 0,-6 5-180,-7 1 270,1 6 90,-9 4-180,14-5 0,0 0-282,-2-2 0,0 0 237,-3 7 0,2-1-45,-4-1 0,-1 5 1,-1 3 89,3-7 0,0 1 0,0 1 0,0 0 0,-1 0 0,2-3 0,5-1-90,-9 8 90,13-9 90,-12 9-90,13-9 89,-4 4-358,1-5-1081,4-4-1708,-6 3 1079,6-9 1979,-4 4 0,6-5 0,-6 0 0</inkml:trace>
  <inkml:trace contextRef="#ctx0" brushRef="#br0" timeOffset="5256">4482 1591 11490,'-20'-6'810,"7"1"-180,8 5-361,5 0 811,0 5-540,0-4-91,0 4-89,5-5-90,1 5-90,5-4-90,1 4 270,19-5-360,0 0-357,-10 0 1,2 0 386,-2-1 0,1-1 0,-1 0-813,-1 2 0,-1-1 828,11-2 0,-1 1 0,-12 2 0,-1 0 0,7-2 0,3-1-254,-3 2 0,2 1 1,3 0 244,-1-2 0,3 0 0,2 0 0,-1 0 0,-3 0-380,-2 1 1,-2 1 0,0 0 0,3 0 313,-1-1 0,3 0 0,1 0 0,-1 0 0,0 0 1,-4 1 88,7 0 1,-4 0 0,2 0 7,-3 0 1,3 0 0,-2 0-1,0 0-67,-1 0 0,-1 0 0,0 0-30,2-2 0,1 0 0,-3 1 30,-4 0 0,1 1 112,2-1 1,4 0-1,0-1 1,-3 1-23,2-2 0,0 1-54,-5 1 0,4 1 0,2 0 0,-1 0 0,-1 0-14,-1-2 1,-1 1-1,-1 0 1,1 0-466,2 0 1,-1 1 0,1 0 0,-1 1 464,-1-1 1,0 0-1,-1 0 1,-3 0-23,6 0 0,-3 0 476,1 0 1,5 0-507,-7 0 0,6 0 0,1 0 0,2 0 0,-2 0 0,-4 0-185,3 0 0,-3-1 1,4 2 214,-5-1 0,3 0 0,3 1 0,1 0 0,1 0 0,-3-1 0,-2 1 0,-5 0 0,2-1 0,-4 0 0,2 1 18,2 0 0,4 0 0,0 0 0,-1 0 0,-3 0 27,6-1 0,0 0-45,-2 1 0,4 0 0,1 1 0,-5-1 45,2-1 0,0 1 9,-6 0 0,3 1 0,3 0 0,-2 1 0,-3-1-25,0 0 1,-1 0 0,0 0-20,6 0 1,2 0 0,-3 0-56,0 1 0,-1-1 45,1 1 0,-1-1-180,-8-1 0,1-1 180,5 3 0,1-1 150,-5 0 0,0 0 0,-1-1-105,-4 0 0,0-1 333,8 2 1,4 0 0,-4-1-829,2-1-90,-6 0 1,-2 0-520,-9 0-381,-6 0-1837,-5 0 3103,0-5 1,-4 4 0,-1-4-1</inkml:trace>
  <inkml:trace contextRef="#ctx0" brushRef="#br0" timeOffset="5680">7941 1391 14189,'-7'-6'360,"1"1"-450,6 5 539,0 0-179,0 5 0,0-4-90,0 4-90,0-5 450,0 5-540,0 1 449,0 5-718,5 0 808,1 0-898,5-5-91,5 9 900,-3-12 89,8 12-539,-9-9-90,3-3 0,1 0 630,9 2-450,-9-5 0,2 0 0,-2 0 0,0 0 90,2 0-90,-2 0 90,-6-5-180,-8 4 0,3 1 269,-20 6-179,6 5-270,-7-3 1,-4 0-914,2 2 1,0 2 0,-1-2-547,-5 1 1,-3-1 1603,6 1 1,-2 1 0,0 0 0,1-1 0,2-2 0,1-2 0,0 2 0,-6 4 0,0-1 0,0 1 0</inkml:trace>
  <inkml:trace contextRef="#ctx0" brushRef="#br0" timeOffset="8098">13080 4740 12767,'20'5'2339,"-10"-8"-1799,5 6 485,-14-8 234,4 5-407,-5 0-852,0-5 111,0 4-201,0-4 603,0 5-963,-5 0 360,-1 0 90,-10-5 0,3 4 90,-13-4-90,8 5 90,0 0 0,-2 0-60,1 0 0,-3 0 0,-1 0-75,0 0 0,-1 0 0,-1 0 0,0 0 67,0 0 1,-1 0-1,1 0 1,1 0-23,-5 0 0,1 0 0,2 0 225,-3 0 0,0 0-1318,0 0 1,-3 0 0,4 0-547,9 0 1,0 0 1091,-8 0 1,-3 0 0,12 0 0,17 0 0,-2 0 0</inkml:trace>
  <inkml:trace contextRef="#ctx0" brushRef="#br0" timeOffset="8641">12524 4618 13739,'2'-6'2699,"0"1"269,-2 5-2968,-20 5 540,-5 11-450,-4-8-135,7 8 0,3-2 45,4-10 45,3 4 0,-2 4 179,-12 5 1,1 2-45,9-1-90,-12 1 0,6-2 0,21-12 90,-4-5 1349,5 0-1169,5 5-270,-4-4 90,19 9 269,9 1-404,-14-5 0,1 0-598,8 5 0,-1-1 553,2-2 150,-6 1 0,4 3 0,-3-3-150,9-5 0,-4 9 0,-2-1 0,-2-6-45,0 2 0,0 0-225,2 5-90,-1-7 0,-3-1-179,-8 0-2150,1 0 1969,-6-4-2557,-1-1 0,-5-11 2846,-5-1 1,-4-5 0,-5 6 0</inkml:trace>
  <inkml:trace contextRef="#ctx0" brushRef="#br0" timeOffset="10108">7819 1313 12750,'-2'6'3276,"1"4"-1605,1-4-1491,0 0-1110,0 4 1020,5-4 366,1 6-366,0-1 539,14 5-539,-11-4 540,17 4-1080,-13-5 542,3-2 1,3-2-3,2 0 0,-1-1-207,1 0 0,1-1 252,1-2 0,1-1 50,-7-2 0,-1 0 219,2 0 1,-1 0 45,12 0-180,-13 0-90,-11 0 269,-5 0-359,-10 0-90,7 5 0,-12-4 45,0 10 0,-1 3-2027,-6-4 2072,2 1 0,-2 4 209,1 0 1,-1 3 0,3-1-676,0 1 1,0 0 465,2-3 0,-2 1 0,0 1 0,1-1 60,2 3 0,2-1 0,0-1-105,-4-1 0,0 0 75,1 1 0,1 1 0,1-1-30,5-5 0,1 0 0,-8 5 0,3-1 89,6 1-470,-12 4 381,18-9 90,-18 9-90,18-13 90,-8 2 0,10-10 2245,0 5-5663,0-4 3721,0-6-2732,0-3 1259,0-3-2287,0 1 2522,0 9 0,-4-9 1,0 4-1</inkml:trace>
  <inkml:trace contextRef="#ctx0" brushRef="#br0" timeOffset="53893">11423 1491 12570,'-7'-5'1529,"-2"4"-1079,7-4-180,-3 5 2158,5 0-2338,5 0 360,7-5-450,5 4-180,5-4-180,1 5-585,-5 0 1,1 0 135,7 0-830,-5 0 1,0 0 1490,-2-5 0,-4 4 1,-10-5-1</inkml:trace>
  <inkml:trace contextRef="#ctx0" brushRef="#br0" timeOffset="54082">11567 1457 9871,'-11'12'3276,"6"-6"-1245,0 9-1581,5-8-90,0 4-180,0-1 90,0-4 539,0 10-629,0 2-450,0-1 0,5 4-359,-4 1-1530,4 7-1118,-5-1 3196,0-10 1,-1-4 0,1-8 0</inkml:trace>
  <inkml:trace contextRef="#ctx0" brushRef="#br0" timeOffset="54273">11434 1791 13739,'0'7'3276,"0"3"-2054,0-9-233,5 4-629,6-5-810,1 0 540,10 0-180,-5 0 135,3-3 0,2 1-1484,5 1-200,2-4 1,-1 0 1375,-1-2 1,-9 4 0,0 0 0,4-2 0</inkml:trace>
  <inkml:trace contextRef="#ctx0" brushRef="#br0" timeOffset="54536">12023 1391 14099,'-11'0'3276,"2"20"-2145,9-10-951,0 20 90,0-2-270,0-4-45,0-3 0,0 0-135,0 0 0,0-2-269,0 12-271,0-13 1,0 0-1350,0-1 450,0 0 1619,0-1 0,-1-4 0,0-1 0</inkml:trace>
  <inkml:trace contextRef="#ctx0" brushRef="#br0" timeOffset="54884">12134 1580 12930,'-3'22'3276,"3"-4"-2954,-5-2-322,5-5-180,-5 0 450,4 5 179,-4-4 1,5 4-810,5-9-90,1-2 900,5-5-450,1 0 0,4-5 0,-9-2 90,13-4 360,-18 5-540,8-4 90,-5 4-810,-3-10 810,3 4 360,-10-4-360,-2 4 0,1 6 0,-4 1-90,4 0-629,-5 4-271,0-4-1169,-5 10 1260,3-4-720,2 4 1619,1-5 0,8 0 0,-5 0 0</inkml:trace>
  <inkml:trace contextRef="#ctx0" brushRef="#br0" timeOffset="55189">12212 1558 12390,'17'12'1092,"-1"0"0,1 1 0,-3-1 759,-7-1-1221,-1 2-540,4-2 0,-9-1-1,4-4-268,0 10 988,1-4-269,5 4-360,-5-9 0,4-2-180,-3-5 0,-1-5-90,4-2 0,-4-9 0,5 4 0,-5-9-360,4 4 90,-9-1-629,4 2 269,-5 5-2557,0-5 0,0 9 2981,0-8 1,-1 14 0,-2-4 0</inkml:trace>
  <inkml:trace contextRef="#ctx0" brushRef="#br0" timeOffset="55527">12401 1624 10411,'3'12'2788,"-2"-1"-1258,-1 0-1081,0 0 181,0-5-90,5-1 1079,2 0-1349,4-4-540,0 4 270,0-10 0,0 4 0,0-9 90,1 4 0,4-5-180,-4-10 90,4 2 90,-10-3 449,4 1-89,-8 14-990,2-3 540,-8 10-359,-3 10 269,-4-3-1516,2 10 0,2 2 1695,0-3-89,1 2 0,2 0-1079,4-6 360,5-1-2558,16-1 3230,9-8 1,-14 0 0,0 0 0,14-2 0</inkml:trace>
  <inkml:trace contextRef="#ctx0" brushRef="#br0" timeOffset="56650">12913 1535 13469,'3'0'540,"0"-4"-540,-3 2 270,-5-3 989,4 5-899,-4 5 360,5 2-91,0-1 271,-5 4-631,4-4-808,-4 25 629,5-15 90,0 15 449,0-20 631,0 0-1081,0-5-358,0-6 89,0-6 90,0 0-90,0-9 0,0 12-90,5-21 180,-4 15 0,9-17 270,1 9-270,1 4-450,9 8 540,-13 7-180,7 8 180,-4 6-90,-4-8 0,8 17 360,-14-18-450,4 10-180,0-1 630,-3-9-1,3 3-448,-5-10 89,0 0 0,0-5 89,5-6-89,1-6 90,2 3 0,0 0-90,-1-4-539,8-3 539,-4 10 0,2 4 0,3 7-180,-5 7 180,-5 4 0,-1-5 90,0 9-180,-4-8 90,4 9-180,-5-5-900,0 6 631,0-10-541,0 8-899,5-14 900,-3 4-990,3-5 1080,0-5-1080,1 4 1529,0-9-180,9-1 1440,-8-7-360,4 1 629,-6 1 270,0 0-269,-3 4-271,3-4-449,-5 4 90,0 6-1,0 1 361,0 5 449,0 5-1529,0 1 450,0 6 180,0 4 360,0-4 89,0 19-899,10-16-449,-8 6 539,23-11 90,-16-9-1,17-1-89,-14-6 540,4 0-630,-5-4 180,-5 3-719,4-9 629,-3 4 179,-1-4-89,-1 5 0,-5-5-180,0 8 0,5-7 90,-4 14 90,4-4 450,-5 10-450,0 1 899,-5 10 271,4 12-900,-4-9-1,5 12 361,0-3-1666,0-4 1081,0-8 0,0 0 45,0 8 0,0-1-180,0 6 90,0 2 0,0 0-1,0-5-44,0-9 0,0 3-75,-1 3 0,-1 3 0,0-4 30,-1-4 0,0-1-12,0 8 1,-1 3 0,-1-4 146,-2-9 0,-2-2-225,-3 6 90,-14-9 0,12-12 90,-2-7 90,1-3-270,8 0 0,1-3 0,1-1 90,0 1-360,4-3 1,2 0-1,-1 5-135,4-3 0,2 1-44,-4 1-271,13-7-829,-5 8 1,1 0-302,4-2 1644,3-2 1,0-1 0,-8 4-1,7-7 1</inkml:trace>
  <inkml:trace contextRef="#ctx0" brushRef="#br0" timeOffset="57263">13781 1513 12570,'5'-23'3276,"-6"7"-2684,0 11-412,-4 5-91,0 0 901,-1 5-630,-6 6-360,6 1-951,8 13 0,5 8 0,-1-5 1041,-1-5-60,1 3 0,2 4 0,3-12-534,10-23 504,-6-1-90,11-10 539,-15 9-539,-5-13 1,-1 17-451,0-12 360,-4 14 360,4 11-90,-5-6 3096,5 21-3186,-3-23 1250,12 8-1160,-11-10-360,17-5 540,-8-6-180,1-1-90,-3-10 0,-10 10 0,-5 1 270,-7-4-720,0 13-1079,-6-6 0,0 1 1529,2 11 0,-2-6 0,1 0 0,0 7 0</inkml:trace>
  <inkml:trace contextRef="#ctx0" brushRef="#br0" timeOffset="58011">14036 1513 14908,'6'0'1260,"-1"0"-631,-5 0-449,-5 5 540,3 1-540,-2 1 90,4 7-90,0-6-91,0 8-89,0-5-359,0 5 449,4-4 0,3 5-180,4-11 0,0-1 90,0-5 539,0 0-449,1 0-90,-1 0-449,0-5 359,0-6 90,0-7 0,-5 1 539,-1 1-539,-5 5-719,0-5 719,0 8 539,0-2-539,0 25 0,0-6-449,0 12 539,5-10-90,2 0 0,4-5 0,0 4 0,0-9 0,5 4 0,-3-5-90,3 0 0,-5-4 90,5-3 0,-9 1 0,8-9-90,-13 8 0,3-9 0,-5 5 0,5 5 540,-4 1-360,4 0 0,-5 3-540,0-3 810,0 15-360,0-7 180,-5 17 179,4-18-539,-4 13 630,5-14 809,0 4-1259,0-5 450,0-5-630,0-1-90,5-10 91,1-1 89,0-1-90,4 2 180,-4 10 0,5 6 0,-5 6-438,4 10 438,-8-3 244,8 8-154,-4-9-90,0 4-360,-1-5-1798,5 0 629,-8-4-1748,8-3 2971,-5-4 1,1 0 0,5 0 0</inkml:trace>
  <inkml:trace contextRef="#ctx0" brushRef="#br0" timeOffset="59018">14592 1246 12390,'-5'-5'270,"1"4"809,-6-9 1800,7 14-2430,-7-8-134,8 21 0,4 11-135,0-6 0,-1 2 0,1-1-315,1 6 0,1 1-345,-2-2 0,0 0 1,0-3-2798,3 4 2866,-5-4-399,0 0 450,0-24 90,0-1 1,0-6 628,0-5 451,0-5-90,0 8 809,0-12 180,0 3-1439,5 4-450,-4-12 270,19 17 449,-12-8-539,18 10-90,-3 16-359,-10 4 449,7 8 224,-16 1 1,-1 0-584,8-5 538,-8 1 1,0-2 450,7-7-540,-9-9-450,9 4 900,-9-5-540,9-5-90,-9-1 630,14-10-540,-12 8-630,12-6 720,-9 3 540,5-2-630,-5-3-1260,4 0 1350,-9 9-90,4 2 0,-5 6 90,0 9 360,5 1 180,-3 6-900,7 1 360,-7-7 0,8-1 0,6-4 449,-3 0-449,13-6-270,-8-16 90,-6 2 45,-3-1 0,-3-1 225,-5-7-90,4-1-180,-5 8 90,0 6-180,0 9 180,0-4 450,0 5-90,0 10 90,0-3 539,-5 15-494,5-7 0,-1 2-226,-4 9-1091,4-5 1,2 3 0,-1-3 911,0 9 29,0-3 1,-1 5 0,2-4-75,2-11 0,-1 1-15,-1 12 0,-1 3 0,0-3-75,3-9 0,-1-1 75,-2 9 0,-2 5 0,-1-4-42,-2-4 0,-1-2 12,3-2 0,0 1 0,-3-2 495,-12 6 0,0-6-495,7-11-1206,-19-7 891,25-22 1,4-6-1056,-3 2 0,1-1 1100,3 1 1,0 1 331,3 0 0,1 2-782,7-4-919,-1 1 1,1-1-1572,3-3 3210,-1 5 0,0 2 0,-2 2 0,3 2 0</inkml:trace>
  <inkml:trace contextRef="#ctx0" brushRef="#br0" timeOffset="64256">11423 2147 11041,'-7'0'2338,"3"6"-1978,4-5-360,0 4 1080,0-5-721,5 0-359,1 0 270,15 5-360,-12-4 90,15 4 90,-11-5 90,4 0-270,9 0 180,-12 0 90,17 0-360,-15 0 0,1 0 225,4 0 0,-1 0 0,-2 0 0,-1 0-135,7 0 0,-2 0 90,-1 0 180,5 2 0,0 1-270,0-2-45,-2 2 0,-1-1 135,-3-2 180,6 5-270,-9-4 0,2-1-591,2 3 0,3 1 0,-2-1 906,3-2 0,-1-1-180,6 5 0,0 0-852,-8-4 1,-3-1 716,0 5 380,7-4 0,-1-2-200,-12 1-900,18 5 810,-17-3-90,4 0 1,0 0 718,2-2-539,7 0 2523,-11 0-2523,5 0-630,-7 0 1170,12 0-630,-13 0 1385,13 5-845,-13-3 427,8 3-1687,10-5-2132,-10 0 2897,-4 0 0,-1 0-405,0 0-88,-5 0 358,0 0 180,-5 0-90,9 0 0,-7 0 540,8 0-1080,0 0 540,-4 0 0,4 0 0,-4 0 630,-1 0-720,0 0-450,5 0 540,-3 0 360,3 0-270,-5 0-540,5 0 450,-4 0 0,9 0-90,-13 0 270,12 0-180,-13 0 450,14 0-450,-8 0-180,4 0 0,2 0 180,-3 0 1585,8 0 0,3 0-1765,-1 0 450,-4 0 0,-1 0-270,-2 0 0,6 0-540,-18 0 990,14 0-450,-9 0-629,15 0 629,-14 0 179,13 0-179,-13 0 1030,8 0-851,1 0-628,-3 0 359,7 0 90,-14 0 0,4 0 90,-5 0-90,1 0 90,-1 0 449,0 0-89,0 0-540,5 0-360,-3 0-179,8 0 629,-9 0 90,9 0-90,-13 0-1203,7 0 1113,-9 0-2994,25 0 3084,-15 0 0,15 0 90,-15 0-577,-4 0 487,5 0-421,-1 0 421,-4 0 90,14 0-90,-17 0 348,7 0 0,3 0-168,0 0-90,10 0 2752,-3 0-2842,1 0 90,-7 0 1137,1 0-1227,-6 0-450,7 0 450,-2 0 610,11 0-610,-13 0 0,-1 0 90,9 0-90,-12 0-90,12 0 90,-19 0 180,13 0-180,-7 0 0,4 0 0,4 0 629,-14 0-629,13 0-629,-7 0 718,4 0-89,-1 0 0,-5 0 0,-4 0-89,7 0 89,-11 0 539,17 5-539,-18-4-719,18 4 629,-12-5 270,13 0-180,-9 0-90,4 0 0,-5 0 0,1 0 270,9 0-180,-8 0 0,8 0 449,-4 0-359,-5 0-449,9 0 359,-14 0 89,8 0-89,-13 0-89,7 0 268,-2 0-179,4 0 0,10 0 180,-2 5 90,8-4 90,-5 4-810,-4-5 0,3 0 450,-9 0-89,4 0 178,-5 0 1,6 0-90,-5 0-179,4 5 89,0-4 180,-3 4-90,3-5 269,0 0-179,-4 0 90,14 0-90,-17 0 90,16 5-180,-18-4 90,4 4 0,-1-5 0,-8 0-90,7 0 90,-2 0 0,-1 0 270,4 0-270,-4 0 179,5 0-89,-5 0-270,-1 0-2518,-5 0-669,0-5 0,0 4 3139,0-4 0,-6 5 0,-2 0 0</inkml:trace>
  <inkml:trace contextRef="#ctx0" brushRef="#br0" timeOffset="65420">14993 2114 15808,'2'6'1529,"-1"4"-1529,-1-4 450,0 6-360,5-6 449,-4 4-1708,19 6 1169,-11-8 90,5 5 0,3-1 270,6-4-270,6 3 0,-12-6 359,-2-5 91,-9 0-180,0 0 90,4 0-270,-8 0-270,2 0 90,-4 0-90,0-5 0,0 3 0,0-2 90,0 4 0,-4 4 360,-3-2-360,-4 8 90,0-9-450,0 9 360,0-4-90,-1 0 180,0 4 0,-2 0-90,0-6 269,-5 10 1,2 1-180,3-11 60,0 8 0,-3 6 0,2-4-60,-2-1-60,2 0 0,-2 5 0,3-3 60,0 3-90,-7-1 90,10 3 0,5-17-180,1 7 270,5-10-3238,0 0 1438,0-5-718,0 3-181,0-3 2519,0 5 0,-1 0 0,-1 0 0</inkml:trace>
  <inkml:trace contextRef="#ctx0" brushRef="#br0" timeOffset="68668">14993 979 11041,'13'0'2698,"-6"0"-989,-2 0 1349,-5 0-3597,-5 0 719,4 0-90,-4 0 89,0 0-89,-1 0-90,0 0 90,1 0 0,-5 0-90,7 0 0,-12 0 180,-1 0-270,3 0 270,-18 0-180,22 0 0,-11 0 0,9 0 90,-2 0-90,-3 0 90,5 0-90,5 0-90,-4 0 90,4 0 180,-5 0-180,-1 0 0,6 0 0,-4 0 0,9 0 90,-9 0 0,4 0-180,0 0 90,-4 0-90,9 0 180,-9 0-90,8 0-90,-3 0 90,1 0-90,2 5 180,-13-4-90,13 4 360,-13-5-360,14 0-450,-14 0 450,12 0 0,-6 0 90,9 0-180,0 0 180,-5 0-90,3 0 0,-3 0 0,5 0-180,-5 0 180,4 0 90,-4 0 0,5 0-180,-5 0 90,4 0 360,-4 0-540,5 0 90,-5 0 90,4 0 0,-4 0 90,5 0 0,-5 0-90,-1 0 0,-1 0-90,-2 0 90,7 0 0,-8 0 0,-1 0 0,4 0 90,-8 0-3367,4 0 3252,-2 0-65,-3 0 228,-5 0 42,2 0-225,3 0 0,0 0 45,3 0-45,-5 0 0,1 0 45,2 0-45,0-2 0,-2-1 0,1 3 0,-1-1 135,-3-1 0,1-1-90,-12 3 0,12 0 0,2 0-90,4 0 90,-3 0-90,-5 0 90,7 0 3276,-7 0-3001,0 0-185,8 0 0,-18 0-90,12-5 0,-8 4 270,-1-4-270,10 5-360,-8 0 315,9 0 0,1 0 45,-5 0 30,1 0 0,-5 0 0,5 0-120,0 0 90,-7 0 0,3 0 90,16 0-27,-6 0 27,2 0-45,-3 0 0,-2 0 225,-9 0-226,10 0 1,0 0-224,-10 0 89,12 0 180,-7 0-3367,10 0 3072,0 0 115,-10 0 90,2 0 0,-3 0-90,1 0 90,3 0 0,-4 5 0,0-4 3276,4 4-3070,-8-5-206,17 0 0,-20 0 270,10 0-270,3 3 0,-1-1 44,-10-1 1,0-1-45,-1 5-45,3-4 1,4-2 133,13 1-448,-21 5 449,9-4-45,3 2 0,0-1 224,-5-2-718,-4 5 449,2-3 90,6 3-1696,-1-5 0,3 0 1606,11 0-214,-14 2 1,-2 0 213,11 0 90,-21 3 0,14-5-90,0 0-180,-14 5 450,16-4-450,-3 1 0,0 1 90,4-3 90,-4 2 0,0 1 270,3-2 90,-11 4-360,15-5 2506,-10 0-2506,7 0-90,-12 0 90,14 5 0,-4-4-1451,-1 4 1541,0-5 0,0 0-90,1 0 0,-5 5 0,7-4 0,-17 4 0,17-5 180,-17 5-540,8-4 360,-1 4-90,3-5 0,5 5 2404,-2-4-2269,2 2 0,0-1-45,-4-2-90,-11 5 90,19-3 90,-9 3 0,8-5 0,-13 0-90,13 0 89,-18 5 91,7-4-90,-4 4-180,5-5-179,2 0 89,4 0 180,-1 0 0,0 2 0,0 1-90,2-2 0,-15 4 180,20 0 0,0-4-90,0 4-180,0-5 629,0 0-359,-1 0-539,1 5 808,5-4-269,-9 4 0,13-5-449,-13 0 718,-1 0-359,2 0 90,-7 0-449,15 0 898,-9 0-539,12 0-270,-17 0 720,18 0-360,-13 0-90,14 0-360,-4 0-460,5 0 1,0 0 0,-1 0 0</inkml:trace>
  <inkml:trace contextRef="#ctx0" brushRef="#br0" timeOffset="69371">11745 957 12840,'1'-6'3276,"0"1"-2055,-1 5-591,0 5-360,0-4-630,-5 9 360,-2-4 180,-4 0 539,0 4-989,-10 6 360,7-2 0,1-4 0,0 1 90,1 0 0,-9 5-90,8-4 450,-3 4-450,5-4-315,-1-2 0,-2 1 225,-6 2 45,6-2 0,1-1 135,-3 1 629,5-4-539,4-3 540,2-4-361,5 0-539,5 0-269,2 0 359,4 0-180,15 10 180,-6-7-750,1 7 0,0 0 840,-1-8-45,3 7 0,0 2-45,-2-4 45,0 1 0,0 0-45,-2-1-161,-1-2 0,-1-1 161,-7-2-535,20 8 265,-27-9-629,12 4 359,-14-5-400,9 0-1219,-4-5 1103,5 4 1056,0-4 0,0 5 0,-1-1 0</inkml:trace>
  <inkml:trace contextRef="#ctx0" brushRef="#br0" timeOffset="70346">11678 1480 12660,'-5'6'3276,"0"4"-2325,5-9-861,0 4-1183,0-5 1,0 0 0</inkml:trace>
  <inkml:trace contextRef="#ctx0" brushRef="#br0" timeOffset="71519">15371 1001 12210,'2'-23'1889,"0"7"-810,-2 11-359,0 0-810,0 4 630,0 6-91,0 7-269,5 10-135,-3 0 0,-2 3 585,0 4 0,0 0-963,0-5 0,-1 1 1,0 1 122,-2 1 0,-1 1 0,1-2 300,3 1 0,-1-1-180,-1-1 0,-2 2 0,0-1-821,1 1 0,-1-1 1,0 0 940,2-1 0,-1-2 0,1 2 15,-2-1 0,0 1 0,0-1 0,1-3-607,2 2 0,1-2 652,-5 7 0,0 2 0,1-5 0,1-1-45,0 0 0,0-1-45,1 1 0,-1 2 59,1-5 1,1 0 0,-1 0-15,2-2 0,-1 1 15,-1 3 0,0 1 0,1-3-60,1 10 180,0-15 0,0 0-93,0 10-267,0-2 270,0-1 797,5-2-797,-4-10-180,4-4 2751,-5-2-5938,0-5 2009,0-5 1268,0 3 0,-2-3 0,0 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11:43:30.758"/>
    </inkml:context>
    <inkml:brush xml:id="br0">
      <inkml:brushProperty name="width" value="0.05292" units="cm"/>
      <inkml:brushProperty name="height" value="0.05292" units="cm"/>
      <inkml:brushProperty name="color" value="#0070C0"/>
    </inkml:brush>
  </inkml:definitions>
  <inkml:trace contextRef="#ctx0" brushRef="#br0">7430 4562 15808,'15'-5'540,"9"-1"-540,-6-5-3277,10 0 1073,-6 0 2384,-5 5 1229,4 1-1319,7 0-90,-8-2 0,-4 5 0,-1-2 0,-8-1-540,8 0 180,-14 4 860,4-4-2299,-5 5 1192,0 0 0,-3 0 0,-2 0 0</inkml:trace>
  <inkml:trace contextRef="#ctx0" brushRef="#br0" timeOffset="1137">6818 6198 13110,'-9'0'1978,"5"0"-1708,-1 0 90,5-5-270,0 4 0,0-4 90,0 5 0,5-5 0,1 4-90,10-9 0,7 4-90,0-6 0,-4 4 0,-1 0 359,7 1-359,-2-3-90,-13 10 0,-10 0 180,-10 5-90,2-4 90,-18 9-90,9-2 0,1 0 0,-11 1-45,7 3 0,0 1 45,-4-1 90,0 0 0,8-2-90,11-10 0,15 0-629,8-10-1,0 8-1529,3-13 270,-9 14 1889,-6-9 0,2 9 0,-5-4 0</inkml:trace>
  <inkml:trace contextRef="#ctx0" brushRef="#br0" timeOffset="9038">11990 4607 13919,'12'6'0,"-4"-1"-90,1-5 0,-2 0 90,-1 5 180,14-4-180,-17 9 0,27-9 90,-21 4-90,12-5 360,5 0-90,-1 0-270,3 0 90,-6 0-90,4-5-90,-2-6 0,-7 5 0,0 0 180,5-10-270,4 0 180,-12 8 90,-1-1 0,0-2-270,-1-1 90,4-5 180,-4-4 0,-1 8-90,0-8 90,0 9-180,0-9 0,-4 4 180,-3 4-270,1-2 180,-3 4 180,3-1-450,0-9 450,-4 4 0,4-1-270,-5-8 270,0 18-360,0-22 180,0 21 0,-10-17 90,2 9-180,-8 0 90,10 1 90,1 10 0,-5-9-90,3 7 90,-9-8 0,4 5-1,-4 0-178,4 5 89,-4-4 0,5 9-90,-6-4 90,5 0 0,1 3-270,-9-2 180,16 4 90,-20 0 90,16 0 0,-8 0-90,-5 0 0,7 0-180,-17 0 90,23 0 180,-17 0-90,17 0 180,-8 4-270,0-2 90,4 3 90,-9-5-180,8 0 90,-3 0-90,0 5 0,3-4 540,-13 14-540,18-13 180,-17 13 0,17-9-270,-18 10 180,13-3-1066,-3-2 1066,6-1-90,4-4 90,-1 0-270,-8 14 180,8-16 225,-1 9 0,0 3-135,-3-2 0,4 8 0,3-6 360,-1-5-270,3 0 1155,-3 0-795,5 11-450,0-9 180,0 5 0,0 0 0,0 2-180,2-2 0,1 1 45,0-3 0,1 1-1651,5 6 0,3-1 1561,-6-6 0,1-1-976,6 4 0,0-3-868,0-8 1801,13 7 0,-18-9 0,5 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11:09:06.194"/>
    </inkml:context>
    <inkml:brush xml:id="br0">
      <inkml:brushProperty name="width" value="0.05292" units="cm"/>
      <inkml:brushProperty name="height" value="0.05292" units="cm"/>
      <inkml:brushProperty name="color" value="#FF0000"/>
    </inkml:brush>
  </inkml:definitions>
  <inkml:trace contextRef="#ctx0" brushRef="#br0">12100 3937 24575,'19'5'0,"0"0"0,2 2 0,2-1 0,5-3 0,3-1 0,0 0-1093,-7 2 1,0-1 0,1 0 272,-1-2 1,2 0 0,0 0 0,-1 0 688,3 1 1,-1 0-1,0 0 131,-1-1 0,-1-1 0,0 0 0,1 1 0,0 0 0,0 0-411,1-1 0,-1 0 1,0 0 410,-4 0 0,0 0 0,0 0 241,5 0 0,2 0 0,0 0-241,1 0 0,0 0 0,0 0 0,-2 0 0,-1 0 0,0 0 0,0 0 0,-1 0 0,1 0 0,-1 0 0,0 0 0,0 0-164,-3 0 1,0 1 0,0-2 163,5 0 0,0-1 0,-1 0 0,0 0 0,-1 0 877,-5-2 0,0 0-877,0 1 0,-1 0 0,1-2 0,0 1 0,-1 1 0,0-1 1367,1 0 1,-1 0-1368,-4 0 0,0 0 0,5 1 1240,0-2-1240,-15 5 714,-3 0-714,3 0 1502,-1 0-1502,-2 0 0,1 0 0,-3 0 0</inkml:trace>
  <inkml:trace contextRef="#ctx0" brushRef="#br0" timeOffset="1085">2751 4383 24575,'22'0'0,"0"0"0,3 2 0,2 0 0,-1-2 0,2 0 0,0 0-1093,3 2 1,-1 0 0,2 1 272,-9-1 1,1-1 0,-1 1 0,2 0-1,2 0 1,1 0 0,0 0 0,0 0 537,-1 1 1,0 0 0,0 0 0,0-1 281,-1-1 0,1 0 0,-1-1 0,0 1 0,-1 0 0,6 2 0,-2 1 0,0-1 0,1-3 0,0 0 0,-3 1 930,-6 2 0,-4 0-930,5-3 0,-11 0 0,-6 0 0,-3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265488" y="0"/>
            <a:ext cx="2498725" cy="161925"/>
          </a:xfrm>
          <a:prstGeom prst="rect">
            <a:avLst/>
          </a:prstGeom>
        </p:spPr>
        <p:txBody>
          <a:bodyPr vert="horz" lIns="91440" tIns="45720" rIns="91440" bIns="45720" rtlCol="0"/>
          <a:lstStyle>
            <a:lvl1pPr algn="r">
              <a:defRPr sz="1200"/>
            </a:lvl1pPr>
          </a:lstStyle>
          <a:p>
            <a:fld id="{65788B6C-61ED-4543-BF9E-A02709C15C7B}" type="datetimeFigureOut">
              <a:rPr lang="en-IN" smtClean="0"/>
              <a:t>11/11/23</a:t>
            </a:fld>
            <a:endParaRPr lang="en-IN"/>
          </a:p>
        </p:txBody>
      </p:sp>
      <p:sp>
        <p:nvSpPr>
          <p:cNvPr id="4" name="Slide Image Placeholder 3"/>
          <p:cNvSpPr>
            <a:spLocks noGrp="1" noRot="1" noChangeAspect="1"/>
          </p:cNvSpPr>
          <p:nvPr>
            <p:ph type="sldImg" idx="2"/>
          </p:nvPr>
        </p:nvSpPr>
        <p:spPr>
          <a:xfrm>
            <a:off x="1911350" y="406400"/>
            <a:ext cx="1943100" cy="10937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576263" y="1562100"/>
            <a:ext cx="4613275" cy="12779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082925"/>
            <a:ext cx="2498725" cy="1619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265488" y="3082925"/>
            <a:ext cx="2498725" cy="161925"/>
          </a:xfrm>
          <a:prstGeom prst="rect">
            <a:avLst/>
          </a:prstGeom>
        </p:spPr>
        <p:txBody>
          <a:bodyPr vert="horz" lIns="91440" tIns="45720" rIns="91440" bIns="45720" rtlCol="0" anchor="b"/>
          <a:lstStyle>
            <a:lvl1pPr algn="r">
              <a:defRPr sz="1200"/>
            </a:lvl1pPr>
          </a:lstStyle>
          <a:p>
            <a:fld id="{F888EEB9-A736-43E7-AB4E-07D3E48959C4}" type="slidenum">
              <a:rPr lang="en-IN" smtClean="0"/>
              <a:t>‹#›</a:t>
            </a:fld>
            <a:endParaRPr lang="en-IN"/>
          </a:p>
        </p:txBody>
      </p:sp>
    </p:spTree>
    <p:extLst>
      <p:ext uri="{BB962C8B-B14F-4D97-AF65-F5344CB8AC3E}">
        <p14:creationId xmlns:p14="http://schemas.microsoft.com/office/powerpoint/2010/main" val="129339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a:t>
            </a:fld>
            <a:endParaRPr lang="en-IN"/>
          </a:p>
        </p:txBody>
      </p:sp>
    </p:spTree>
    <p:extLst>
      <p:ext uri="{BB962C8B-B14F-4D97-AF65-F5344CB8AC3E}">
        <p14:creationId xmlns:p14="http://schemas.microsoft.com/office/powerpoint/2010/main" val="185354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a:t>
            </a:fld>
            <a:endParaRPr lang="en-IN"/>
          </a:p>
        </p:txBody>
      </p:sp>
    </p:spTree>
    <p:extLst>
      <p:ext uri="{BB962C8B-B14F-4D97-AF65-F5344CB8AC3E}">
        <p14:creationId xmlns:p14="http://schemas.microsoft.com/office/powerpoint/2010/main" val="1494185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13</a:t>
            </a:fld>
            <a:endParaRPr lang="en-IN"/>
          </a:p>
        </p:txBody>
      </p:sp>
    </p:spTree>
    <p:extLst>
      <p:ext uri="{BB962C8B-B14F-4D97-AF65-F5344CB8AC3E}">
        <p14:creationId xmlns:p14="http://schemas.microsoft.com/office/powerpoint/2010/main" val="22476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14</a:t>
            </a:fld>
            <a:endParaRPr lang="en-IN"/>
          </a:p>
        </p:txBody>
      </p:sp>
    </p:spTree>
    <p:extLst>
      <p:ext uri="{BB962C8B-B14F-4D97-AF65-F5344CB8AC3E}">
        <p14:creationId xmlns:p14="http://schemas.microsoft.com/office/powerpoint/2010/main" val="2486193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15</a:t>
            </a:fld>
            <a:endParaRPr lang="en-IN"/>
          </a:p>
        </p:txBody>
      </p:sp>
    </p:spTree>
    <p:extLst>
      <p:ext uri="{BB962C8B-B14F-4D97-AF65-F5344CB8AC3E}">
        <p14:creationId xmlns:p14="http://schemas.microsoft.com/office/powerpoint/2010/main" val="54352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16</a:t>
            </a:fld>
            <a:endParaRPr lang="en-IN"/>
          </a:p>
        </p:txBody>
      </p:sp>
    </p:spTree>
    <p:extLst>
      <p:ext uri="{BB962C8B-B14F-4D97-AF65-F5344CB8AC3E}">
        <p14:creationId xmlns:p14="http://schemas.microsoft.com/office/powerpoint/2010/main" val="32201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578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18</a:t>
            </a:fld>
            <a:endParaRPr lang="en-IN"/>
          </a:p>
        </p:txBody>
      </p:sp>
    </p:spTree>
    <p:extLst>
      <p:ext uri="{BB962C8B-B14F-4D97-AF65-F5344CB8AC3E}">
        <p14:creationId xmlns:p14="http://schemas.microsoft.com/office/powerpoint/2010/main" val="3890050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19</a:t>
            </a:fld>
            <a:endParaRPr lang="en-IN"/>
          </a:p>
        </p:txBody>
      </p:sp>
    </p:spTree>
    <p:extLst>
      <p:ext uri="{BB962C8B-B14F-4D97-AF65-F5344CB8AC3E}">
        <p14:creationId xmlns:p14="http://schemas.microsoft.com/office/powerpoint/2010/main" val="289147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20</a:t>
            </a:fld>
            <a:endParaRPr lang="en-IN"/>
          </a:p>
        </p:txBody>
      </p:sp>
    </p:spTree>
    <p:extLst>
      <p:ext uri="{BB962C8B-B14F-4D97-AF65-F5344CB8AC3E}">
        <p14:creationId xmlns:p14="http://schemas.microsoft.com/office/powerpoint/2010/main" val="610182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21</a:t>
            </a:fld>
            <a:endParaRPr lang="en-IN"/>
          </a:p>
        </p:txBody>
      </p:sp>
    </p:spTree>
    <p:extLst>
      <p:ext uri="{BB962C8B-B14F-4D97-AF65-F5344CB8AC3E}">
        <p14:creationId xmlns:p14="http://schemas.microsoft.com/office/powerpoint/2010/main" val="363291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a:t>
            </a:fld>
            <a:endParaRPr lang="en-IN"/>
          </a:p>
        </p:txBody>
      </p:sp>
    </p:spTree>
    <p:extLst>
      <p:ext uri="{BB962C8B-B14F-4D97-AF65-F5344CB8AC3E}">
        <p14:creationId xmlns:p14="http://schemas.microsoft.com/office/powerpoint/2010/main" val="2691653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22</a:t>
            </a:fld>
            <a:endParaRPr lang="en-IN"/>
          </a:p>
        </p:txBody>
      </p:sp>
    </p:spTree>
    <p:extLst>
      <p:ext uri="{BB962C8B-B14F-4D97-AF65-F5344CB8AC3E}">
        <p14:creationId xmlns:p14="http://schemas.microsoft.com/office/powerpoint/2010/main" val="176448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23</a:t>
            </a:fld>
            <a:endParaRPr lang="en-IN"/>
          </a:p>
        </p:txBody>
      </p:sp>
    </p:spTree>
    <p:extLst>
      <p:ext uri="{BB962C8B-B14F-4D97-AF65-F5344CB8AC3E}">
        <p14:creationId xmlns:p14="http://schemas.microsoft.com/office/powerpoint/2010/main" val="2982561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24</a:t>
            </a:fld>
            <a:endParaRPr lang="en-IN"/>
          </a:p>
        </p:txBody>
      </p:sp>
    </p:spTree>
    <p:extLst>
      <p:ext uri="{BB962C8B-B14F-4D97-AF65-F5344CB8AC3E}">
        <p14:creationId xmlns:p14="http://schemas.microsoft.com/office/powerpoint/2010/main" val="4203661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25</a:t>
            </a:fld>
            <a:endParaRPr lang="en-IN"/>
          </a:p>
        </p:txBody>
      </p:sp>
    </p:spTree>
    <p:extLst>
      <p:ext uri="{BB962C8B-B14F-4D97-AF65-F5344CB8AC3E}">
        <p14:creationId xmlns:p14="http://schemas.microsoft.com/office/powerpoint/2010/main" val="61275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26</a:t>
            </a:fld>
            <a:endParaRPr lang="en-IN"/>
          </a:p>
        </p:txBody>
      </p:sp>
    </p:spTree>
    <p:extLst>
      <p:ext uri="{BB962C8B-B14F-4D97-AF65-F5344CB8AC3E}">
        <p14:creationId xmlns:p14="http://schemas.microsoft.com/office/powerpoint/2010/main" val="28599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27</a:t>
            </a:fld>
            <a:endParaRPr lang="en-IN"/>
          </a:p>
        </p:txBody>
      </p:sp>
    </p:spTree>
    <p:extLst>
      <p:ext uri="{BB962C8B-B14F-4D97-AF65-F5344CB8AC3E}">
        <p14:creationId xmlns:p14="http://schemas.microsoft.com/office/powerpoint/2010/main" val="2403090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28</a:t>
            </a:fld>
            <a:endParaRPr lang="en-IN"/>
          </a:p>
        </p:txBody>
      </p:sp>
    </p:spTree>
    <p:extLst>
      <p:ext uri="{BB962C8B-B14F-4D97-AF65-F5344CB8AC3E}">
        <p14:creationId xmlns:p14="http://schemas.microsoft.com/office/powerpoint/2010/main" val="2610746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29</a:t>
            </a:fld>
            <a:endParaRPr lang="en-IN"/>
          </a:p>
        </p:txBody>
      </p:sp>
    </p:spTree>
    <p:extLst>
      <p:ext uri="{BB962C8B-B14F-4D97-AF65-F5344CB8AC3E}">
        <p14:creationId xmlns:p14="http://schemas.microsoft.com/office/powerpoint/2010/main" val="2371528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32</a:t>
            </a:fld>
            <a:endParaRPr lang="en-IN"/>
          </a:p>
        </p:txBody>
      </p:sp>
    </p:spTree>
    <p:extLst>
      <p:ext uri="{BB962C8B-B14F-4D97-AF65-F5344CB8AC3E}">
        <p14:creationId xmlns:p14="http://schemas.microsoft.com/office/powerpoint/2010/main" val="1074475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568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a:t>
            </a:fld>
            <a:endParaRPr lang="en-IN"/>
          </a:p>
        </p:txBody>
      </p:sp>
    </p:spTree>
    <p:extLst>
      <p:ext uri="{BB962C8B-B14F-4D97-AF65-F5344CB8AC3E}">
        <p14:creationId xmlns:p14="http://schemas.microsoft.com/office/powerpoint/2010/main" val="746081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34</a:t>
            </a:fld>
            <a:endParaRPr lang="en-IN"/>
          </a:p>
        </p:txBody>
      </p:sp>
    </p:spTree>
    <p:extLst>
      <p:ext uri="{BB962C8B-B14F-4D97-AF65-F5344CB8AC3E}">
        <p14:creationId xmlns:p14="http://schemas.microsoft.com/office/powerpoint/2010/main" val="2273818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35</a:t>
            </a:fld>
            <a:endParaRPr lang="en-IN"/>
          </a:p>
        </p:txBody>
      </p:sp>
    </p:spTree>
    <p:extLst>
      <p:ext uri="{BB962C8B-B14F-4D97-AF65-F5344CB8AC3E}">
        <p14:creationId xmlns:p14="http://schemas.microsoft.com/office/powerpoint/2010/main" val="1168294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36</a:t>
            </a:fld>
            <a:endParaRPr lang="en-IN"/>
          </a:p>
        </p:txBody>
      </p:sp>
    </p:spTree>
    <p:extLst>
      <p:ext uri="{BB962C8B-B14F-4D97-AF65-F5344CB8AC3E}">
        <p14:creationId xmlns:p14="http://schemas.microsoft.com/office/powerpoint/2010/main" val="100428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37</a:t>
            </a:fld>
            <a:endParaRPr lang="en-IN"/>
          </a:p>
        </p:txBody>
      </p:sp>
    </p:spTree>
    <p:extLst>
      <p:ext uri="{BB962C8B-B14F-4D97-AF65-F5344CB8AC3E}">
        <p14:creationId xmlns:p14="http://schemas.microsoft.com/office/powerpoint/2010/main" val="215139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38</a:t>
            </a:fld>
            <a:endParaRPr lang="en-IN"/>
          </a:p>
        </p:txBody>
      </p:sp>
    </p:spTree>
    <p:extLst>
      <p:ext uri="{BB962C8B-B14F-4D97-AF65-F5344CB8AC3E}">
        <p14:creationId xmlns:p14="http://schemas.microsoft.com/office/powerpoint/2010/main" val="4287982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276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40</a:t>
            </a:fld>
            <a:endParaRPr lang="en-IN"/>
          </a:p>
        </p:txBody>
      </p:sp>
    </p:spTree>
    <p:extLst>
      <p:ext uri="{BB962C8B-B14F-4D97-AF65-F5344CB8AC3E}">
        <p14:creationId xmlns:p14="http://schemas.microsoft.com/office/powerpoint/2010/main" val="2630764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41</a:t>
            </a:fld>
            <a:endParaRPr lang="en-IN"/>
          </a:p>
        </p:txBody>
      </p:sp>
    </p:spTree>
    <p:extLst>
      <p:ext uri="{BB962C8B-B14F-4D97-AF65-F5344CB8AC3E}">
        <p14:creationId xmlns:p14="http://schemas.microsoft.com/office/powerpoint/2010/main" val="1861222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42</a:t>
            </a:fld>
            <a:endParaRPr lang="en-IN"/>
          </a:p>
        </p:txBody>
      </p:sp>
    </p:spTree>
    <p:extLst>
      <p:ext uri="{BB962C8B-B14F-4D97-AF65-F5344CB8AC3E}">
        <p14:creationId xmlns:p14="http://schemas.microsoft.com/office/powerpoint/2010/main" val="1682499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43</a:t>
            </a:fld>
            <a:endParaRPr lang="en-IN"/>
          </a:p>
        </p:txBody>
      </p:sp>
    </p:spTree>
    <p:extLst>
      <p:ext uri="{BB962C8B-B14F-4D97-AF65-F5344CB8AC3E}">
        <p14:creationId xmlns:p14="http://schemas.microsoft.com/office/powerpoint/2010/main" val="4289917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6</a:t>
            </a:fld>
            <a:endParaRPr lang="en-IN"/>
          </a:p>
        </p:txBody>
      </p:sp>
    </p:spTree>
    <p:extLst>
      <p:ext uri="{BB962C8B-B14F-4D97-AF65-F5344CB8AC3E}">
        <p14:creationId xmlns:p14="http://schemas.microsoft.com/office/powerpoint/2010/main" val="741113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44</a:t>
            </a:fld>
            <a:endParaRPr lang="en-IN"/>
          </a:p>
        </p:txBody>
      </p:sp>
    </p:spTree>
    <p:extLst>
      <p:ext uri="{BB962C8B-B14F-4D97-AF65-F5344CB8AC3E}">
        <p14:creationId xmlns:p14="http://schemas.microsoft.com/office/powerpoint/2010/main" val="1857787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7568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519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47</a:t>
            </a:fld>
            <a:endParaRPr lang="en-IN"/>
          </a:p>
        </p:txBody>
      </p:sp>
    </p:spTree>
    <p:extLst>
      <p:ext uri="{BB962C8B-B14F-4D97-AF65-F5344CB8AC3E}">
        <p14:creationId xmlns:p14="http://schemas.microsoft.com/office/powerpoint/2010/main" val="1725111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7295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9982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50</a:t>
            </a:fld>
            <a:endParaRPr lang="en-IN"/>
          </a:p>
        </p:txBody>
      </p:sp>
    </p:spTree>
    <p:extLst>
      <p:ext uri="{BB962C8B-B14F-4D97-AF65-F5344CB8AC3E}">
        <p14:creationId xmlns:p14="http://schemas.microsoft.com/office/powerpoint/2010/main" val="865104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51</a:t>
            </a:fld>
            <a:endParaRPr lang="en-IN"/>
          </a:p>
        </p:txBody>
      </p:sp>
    </p:spTree>
    <p:extLst>
      <p:ext uri="{BB962C8B-B14F-4D97-AF65-F5344CB8AC3E}">
        <p14:creationId xmlns:p14="http://schemas.microsoft.com/office/powerpoint/2010/main" val="1918905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52</a:t>
            </a:fld>
            <a:endParaRPr lang="en-IN"/>
          </a:p>
        </p:txBody>
      </p:sp>
    </p:spTree>
    <p:extLst>
      <p:ext uri="{BB962C8B-B14F-4D97-AF65-F5344CB8AC3E}">
        <p14:creationId xmlns:p14="http://schemas.microsoft.com/office/powerpoint/2010/main" val="2480557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53</a:t>
            </a:fld>
            <a:endParaRPr lang="en-IN"/>
          </a:p>
        </p:txBody>
      </p:sp>
    </p:spTree>
    <p:extLst>
      <p:ext uri="{BB962C8B-B14F-4D97-AF65-F5344CB8AC3E}">
        <p14:creationId xmlns:p14="http://schemas.microsoft.com/office/powerpoint/2010/main" val="26098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7</a:t>
            </a:fld>
            <a:endParaRPr lang="en-IN"/>
          </a:p>
        </p:txBody>
      </p:sp>
    </p:spTree>
    <p:extLst>
      <p:ext uri="{BB962C8B-B14F-4D97-AF65-F5344CB8AC3E}">
        <p14:creationId xmlns:p14="http://schemas.microsoft.com/office/powerpoint/2010/main" val="1251690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3680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0508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197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57</a:t>
            </a:fld>
            <a:endParaRPr lang="en-IN"/>
          </a:p>
        </p:txBody>
      </p:sp>
    </p:spTree>
    <p:extLst>
      <p:ext uri="{BB962C8B-B14F-4D97-AF65-F5344CB8AC3E}">
        <p14:creationId xmlns:p14="http://schemas.microsoft.com/office/powerpoint/2010/main" val="1753768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71</a:t>
            </a:fld>
            <a:endParaRPr lang="en-IN"/>
          </a:p>
        </p:txBody>
      </p:sp>
    </p:spTree>
    <p:extLst>
      <p:ext uri="{BB962C8B-B14F-4D97-AF65-F5344CB8AC3E}">
        <p14:creationId xmlns:p14="http://schemas.microsoft.com/office/powerpoint/2010/main" val="1875555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86</a:t>
            </a:fld>
            <a:endParaRPr lang="en-IN"/>
          </a:p>
        </p:txBody>
      </p:sp>
    </p:spTree>
    <p:extLst>
      <p:ext uri="{BB962C8B-B14F-4D97-AF65-F5344CB8AC3E}">
        <p14:creationId xmlns:p14="http://schemas.microsoft.com/office/powerpoint/2010/main" val="1937987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87</a:t>
            </a:fld>
            <a:endParaRPr lang="en-IN"/>
          </a:p>
        </p:txBody>
      </p:sp>
    </p:spTree>
    <p:extLst>
      <p:ext uri="{BB962C8B-B14F-4D97-AF65-F5344CB8AC3E}">
        <p14:creationId xmlns:p14="http://schemas.microsoft.com/office/powerpoint/2010/main" val="595251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88</a:t>
            </a:fld>
            <a:endParaRPr lang="en-IN"/>
          </a:p>
        </p:txBody>
      </p:sp>
    </p:spTree>
    <p:extLst>
      <p:ext uri="{BB962C8B-B14F-4D97-AF65-F5344CB8AC3E}">
        <p14:creationId xmlns:p14="http://schemas.microsoft.com/office/powerpoint/2010/main" val="23617062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89</a:t>
            </a:fld>
            <a:endParaRPr lang="en-IN"/>
          </a:p>
        </p:txBody>
      </p:sp>
    </p:spTree>
    <p:extLst>
      <p:ext uri="{BB962C8B-B14F-4D97-AF65-F5344CB8AC3E}">
        <p14:creationId xmlns:p14="http://schemas.microsoft.com/office/powerpoint/2010/main" val="1475546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90</a:t>
            </a:fld>
            <a:endParaRPr lang="en-IN"/>
          </a:p>
        </p:txBody>
      </p:sp>
    </p:spTree>
    <p:extLst>
      <p:ext uri="{BB962C8B-B14F-4D97-AF65-F5344CB8AC3E}">
        <p14:creationId xmlns:p14="http://schemas.microsoft.com/office/powerpoint/2010/main" val="44986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8</a:t>
            </a:fld>
            <a:endParaRPr lang="en-IN"/>
          </a:p>
        </p:txBody>
      </p:sp>
    </p:spTree>
    <p:extLst>
      <p:ext uri="{BB962C8B-B14F-4D97-AF65-F5344CB8AC3E}">
        <p14:creationId xmlns:p14="http://schemas.microsoft.com/office/powerpoint/2010/main" val="1206831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91</a:t>
            </a:fld>
            <a:endParaRPr lang="en-IN"/>
          </a:p>
        </p:txBody>
      </p:sp>
    </p:spTree>
    <p:extLst>
      <p:ext uri="{BB962C8B-B14F-4D97-AF65-F5344CB8AC3E}">
        <p14:creationId xmlns:p14="http://schemas.microsoft.com/office/powerpoint/2010/main" val="825428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92</a:t>
            </a:fld>
            <a:endParaRPr lang="en-IN"/>
          </a:p>
        </p:txBody>
      </p:sp>
    </p:spTree>
    <p:extLst>
      <p:ext uri="{BB962C8B-B14F-4D97-AF65-F5344CB8AC3E}">
        <p14:creationId xmlns:p14="http://schemas.microsoft.com/office/powerpoint/2010/main" val="2935753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93</a:t>
            </a:fld>
            <a:endParaRPr lang="en-IN"/>
          </a:p>
        </p:txBody>
      </p:sp>
    </p:spTree>
    <p:extLst>
      <p:ext uri="{BB962C8B-B14F-4D97-AF65-F5344CB8AC3E}">
        <p14:creationId xmlns:p14="http://schemas.microsoft.com/office/powerpoint/2010/main" val="1846104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94</a:t>
            </a:fld>
            <a:endParaRPr lang="en-IN"/>
          </a:p>
        </p:txBody>
      </p:sp>
    </p:spTree>
    <p:extLst>
      <p:ext uri="{BB962C8B-B14F-4D97-AF65-F5344CB8AC3E}">
        <p14:creationId xmlns:p14="http://schemas.microsoft.com/office/powerpoint/2010/main" val="2954495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95</a:t>
            </a:fld>
            <a:endParaRPr lang="en-IN"/>
          </a:p>
        </p:txBody>
      </p:sp>
    </p:spTree>
    <p:extLst>
      <p:ext uri="{BB962C8B-B14F-4D97-AF65-F5344CB8AC3E}">
        <p14:creationId xmlns:p14="http://schemas.microsoft.com/office/powerpoint/2010/main" val="4165923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96</a:t>
            </a:fld>
            <a:endParaRPr lang="en-IN"/>
          </a:p>
        </p:txBody>
      </p:sp>
    </p:spTree>
    <p:extLst>
      <p:ext uri="{BB962C8B-B14F-4D97-AF65-F5344CB8AC3E}">
        <p14:creationId xmlns:p14="http://schemas.microsoft.com/office/powerpoint/2010/main" val="3054343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97</a:t>
            </a:fld>
            <a:endParaRPr lang="en-IN"/>
          </a:p>
        </p:txBody>
      </p:sp>
    </p:spTree>
    <p:extLst>
      <p:ext uri="{BB962C8B-B14F-4D97-AF65-F5344CB8AC3E}">
        <p14:creationId xmlns:p14="http://schemas.microsoft.com/office/powerpoint/2010/main" val="7361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98</a:t>
            </a:fld>
            <a:endParaRPr lang="en-IN"/>
          </a:p>
        </p:txBody>
      </p:sp>
    </p:spTree>
    <p:extLst>
      <p:ext uri="{BB962C8B-B14F-4D97-AF65-F5344CB8AC3E}">
        <p14:creationId xmlns:p14="http://schemas.microsoft.com/office/powerpoint/2010/main" val="801690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FDE2FD-A9F6-4D4B-93AD-FD5F0BC497FB}" type="slidenum">
              <a:rPr lang="en-IN" smtClean="0"/>
              <a:pPr/>
              <a:t>99</a:t>
            </a:fld>
            <a:endParaRPr lang="en-IN"/>
          </a:p>
        </p:txBody>
      </p:sp>
    </p:spTree>
    <p:extLst>
      <p:ext uri="{BB962C8B-B14F-4D97-AF65-F5344CB8AC3E}">
        <p14:creationId xmlns:p14="http://schemas.microsoft.com/office/powerpoint/2010/main" val="38404932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103</a:t>
            </a:fld>
            <a:endParaRPr lang="en-IN"/>
          </a:p>
        </p:txBody>
      </p:sp>
    </p:spTree>
    <p:extLst>
      <p:ext uri="{BB962C8B-B14F-4D97-AF65-F5344CB8AC3E}">
        <p14:creationId xmlns:p14="http://schemas.microsoft.com/office/powerpoint/2010/main" val="275985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9</a:t>
            </a:fld>
            <a:endParaRPr lang="en-IN"/>
          </a:p>
        </p:txBody>
      </p:sp>
    </p:spTree>
    <p:extLst>
      <p:ext uri="{BB962C8B-B14F-4D97-AF65-F5344CB8AC3E}">
        <p14:creationId xmlns:p14="http://schemas.microsoft.com/office/powerpoint/2010/main" val="16394241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104</a:t>
            </a:fld>
            <a:endParaRPr lang="en-IN"/>
          </a:p>
        </p:txBody>
      </p:sp>
    </p:spTree>
    <p:extLst>
      <p:ext uri="{BB962C8B-B14F-4D97-AF65-F5344CB8AC3E}">
        <p14:creationId xmlns:p14="http://schemas.microsoft.com/office/powerpoint/2010/main" val="2008497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105</a:t>
            </a:fld>
            <a:endParaRPr lang="en-IN"/>
          </a:p>
        </p:txBody>
      </p:sp>
    </p:spTree>
    <p:extLst>
      <p:ext uri="{BB962C8B-B14F-4D97-AF65-F5344CB8AC3E}">
        <p14:creationId xmlns:p14="http://schemas.microsoft.com/office/powerpoint/2010/main" val="28770198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106</a:t>
            </a:fld>
            <a:endParaRPr lang="en-IN"/>
          </a:p>
        </p:txBody>
      </p:sp>
    </p:spTree>
    <p:extLst>
      <p:ext uri="{BB962C8B-B14F-4D97-AF65-F5344CB8AC3E}">
        <p14:creationId xmlns:p14="http://schemas.microsoft.com/office/powerpoint/2010/main" val="23244164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107</a:t>
            </a:fld>
            <a:endParaRPr lang="en-IN"/>
          </a:p>
        </p:txBody>
      </p:sp>
    </p:spTree>
    <p:extLst>
      <p:ext uri="{BB962C8B-B14F-4D97-AF65-F5344CB8AC3E}">
        <p14:creationId xmlns:p14="http://schemas.microsoft.com/office/powerpoint/2010/main" val="3393486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108</a:t>
            </a:fld>
            <a:endParaRPr lang="en-IN"/>
          </a:p>
        </p:txBody>
      </p:sp>
    </p:spTree>
    <p:extLst>
      <p:ext uri="{BB962C8B-B14F-4D97-AF65-F5344CB8AC3E}">
        <p14:creationId xmlns:p14="http://schemas.microsoft.com/office/powerpoint/2010/main" val="39693375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109</a:t>
            </a:fld>
            <a:endParaRPr lang="en-IN"/>
          </a:p>
        </p:txBody>
      </p:sp>
    </p:spTree>
    <p:extLst>
      <p:ext uri="{BB962C8B-B14F-4D97-AF65-F5344CB8AC3E}">
        <p14:creationId xmlns:p14="http://schemas.microsoft.com/office/powerpoint/2010/main" val="2531732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110</a:t>
            </a:fld>
            <a:endParaRPr lang="en-IN"/>
          </a:p>
        </p:txBody>
      </p:sp>
    </p:spTree>
    <p:extLst>
      <p:ext uri="{BB962C8B-B14F-4D97-AF65-F5344CB8AC3E}">
        <p14:creationId xmlns:p14="http://schemas.microsoft.com/office/powerpoint/2010/main" val="1000287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111</a:t>
            </a:fld>
            <a:endParaRPr lang="en-IN"/>
          </a:p>
        </p:txBody>
      </p:sp>
    </p:spTree>
    <p:extLst>
      <p:ext uri="{BB962C8B-B14F-4D97-AF65-F5344CB8AC3E}">
        <p14:creationId xmlns:p14="http://schemas.microsoft.com/office/powerpoint/2010/main" val="33372891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112</a:t>
            </a:fld>
            <a:endParaRPr lang="en-IN"/>
          </a:p>
        </p:txBody>
      </p:sp>
    </p:spTree>
    <p:extLst>
      <p:ext uri="{BB962C8B-B14F-4D97-AF65-F5344CB8AC3E}">
        <p14:creationId xmlns:p14="http://schemas.microsoft.com/office/powerpoint/2010/main" val="20396393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113</a:t>
            </a:fld>
            <a:endParaRPr lang="en-IN"/>
          </a:p>
        </p:txBody>
      </p:sp>
    </p:spTree>
    <p:extLst>
      <p:ext uri="{BB962C8B-B14F-4D97-AF65-F5344CB8AC3E}">
        <p14:creationId xmlns:p14="http://schemas.microsoft.com/office/powerpoint/2010/main" val="1337520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10</a:t>
            </a:fld>
            <a:endParaRPr lang="en-IN"/>
          </a:p>
        </p:txBody>
      </p:sp>
    </p:spTree>
    <p:extLst>
      <p:ext uri="{BB962C8B-B14F-4D97-AF65-F5344CB8AC3E}">
        <p14:creationId xmlns:p14="http://schemas.microsoft.com/office/powerpoint/2010/main" val="42706133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114</a:t>
            </a:fld>
            <a:endParaRPr lang="en-IN"/>
          </a:p>
        </p:txBody>
      </p:sp>
    </p:spTree>
    <p:extLst>
      <p:ext uri="{BB962C8B-B14F-4D97-AF65-F5344CB8AC3E}">
        <p14:creationId xmlns:p14="http://schemas.microsoft.com/office/powerpoint/2010/main" val="2336012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115</a:t>
            </a:fld>
            <a:endParaRPr lang="en-IN"/>
          </a:p>
        </p:txBody>
      </p:sp>
    </p:spTree>
    <p:extLst>
      <p:ext uri="{BB962C8B-B14F-4D97-AF65-F5344CB8AC3E}">
        <p14:creationId xmlns:p14="http://schemas.microsoft.com/office/powerpoint/2010/main" val="7254549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116</a:t>
            </a:fld>
            <a:endParaRPr lang="en-IN"/>
          </a:p>
        </p:txBody>
      </p:sp>
    </p:spTree>
    <p:extLst>
      <p:ext uri="{BB962C8B-B14F-4D97-AF65-F5344CB8AC3E}">
        <p14:creationId xmlns:p14="http://schemas.microsoft.com/office/powerpoint/2010/main" val="3396969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117</a:t>
            </a:fld>
            <a:endParaRPr lang="en-IN"/>
          </a:p>
        </p:txBody>
      </p:sp>
    </p:spTree>
    <p:extLst>
      <p:ext uri="{BB962C8B-B14F-4D97-AF65-F5344CB8AC3E}">
        <p14:creationId xmlns:p14="http://schemas.microsoft.com/office/powerpoint/2010/main" val="22400093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120</a:t>
            </a:fld>
            <a:endParaRPr lang="en-IN"/>
          </a:p>
        </p:txBody>
      </p:sp>
    </p:spTree>
    <p:extLst>
      <p:ext uri="{BB962C8B-B14F-4D97-AF65-F5344CB8AC3E}">
        <p14:creationId xmlns:p14="http://schemas.microsoft.com/office/powerpoint/2010/main" val="1970360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121</a:t>
            </a:fld>
            <a:endParaRPr lang="en-IN"/>
          </a:p>
        </p:txBody>
      </p:sp>
    </p:spTree>
    <p:extLst>
      <p:ext uri="{BB962C8B-B14F-4D97-AF65-F5344CB8AC3E}">
        <p14:creationId xmlns:p14="http://schemas.microsoft.com/office/powerpoint/2010/main" val="951769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122</a:t>
            </a:fld>
            <a:endParaRPr lang="en-IN"/>
          </a:p>
        </p:txBody>
      </p:sp>
    </p:spTree>
    <p:extLst>
      <p:ext uri="{BB962C8B-B14F-4D97-AF65-F5344CB8AC3E}">
        <p14:creationId xmlns:p14="http://schemas.microsoft.com/office/powerpoint/2010/main" val="29086411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123</a:t>
            </a:fld>
            <a:endParaRPr lang="en-IN"/>
          </a:p>
        </p:txBody>
      </p:sp>
    </p:spTree>
    <p:extLst>
      <p:ext uri="{BB962C8B-B14F-4D97-AF65-F5344CB8AC3E}">
        <p14:creationId xmlns:p14="http://schemas.microsoft.com/office/powerpoint/2010/main" val="34871170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124</a:t>
            </a:fld>
            <a:endParaRPr lang="en-IN"/>
          </a:p>
        </p:txBody>
      </p:sp>
    </p:spTree>
    <p:extLst>
      <p:ext uri="{BB962C8B-B14F-4D97-AF65-F5344CB8AC3E}">
        <p14:creationId xmlns:p14="http://schemas.microsoft.com/office/powerpoint/2010/main" val="10295920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125</a:t>
            </a:fld>
            <a:endParaRPr lang="en-IN"/>
          </a:p>
        </p:txBody>
      </p:sp>
    </p:spTree>
    <p:extLst>
      <p:ext uri="{BB962C8B-B14F-4D97-AF65-F5344CB8AC3E}">
        <p14:creationId xmlns:p14="http://schemas.microsoft.com/office/powerpoint/2010/main" val="321654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11</a:t>
            </a:fld>
            <a:endParaRPr lang="en-IN"/>
          </a:p>
        </p:txBody>
      </p:sp>
    </p:spTree>
    <p:extLst>
      <p:ext uri="{BB962C8B-B14F-4D97-AF65-F5344CB8AC3E}">
        <p14:creationId xmlns:p14="http://schemas.microsoft.com/office/powerpoint/2010/main" val="37493862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126</a:t>
            </a:fld>
            <a:endParaRPr lang="en-IN"/>
          </a:p>
        </p:txBody>
      </p:sp>
    </p:spTree>
    <p:extLst>
      <p:ext uri="{BB962C8B-B14F-4D97-AF65-F5344CB8AC3E}">
        <p14:creationId xmlns:p14="http://schemas.microsoft.com/office/powerpoint/2010/main" val="33116800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127</a:t>
            </a:fld>
            <a:endParaRPr lang="en-IN"/>
          </a:p>
        </p:txBody>
      </p:sp>
    </p:spTree>
    <p:extLst>
      <p:ext uri="{BB962C8B-B14F-4D97-AF65-F5344CB8AC3E}">
        <p14:creationId xmlns:p14="http://schemas.microsoft.com/office/powerpoint/2010/main" val="18938379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128</a:t>
            </a:fld>
            <a:endParaRPr lang="en-IN"/>
          </a:p>
        </p:txBody>
      </p:sp>
    </p:spTree>
    <p:extLst>
      <p:ext uri="{BB962C8B-B14F-4D97-AF65-F5344CB8AC3E}">
        <p14:creationId xmlns:p14="http://schemas.microsoft.com/office/powerpoint/2010/main" val="6390061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129</a:t>
            </a:fld>
            <a:endParaRPr lang="en-IN"/>
          </a:p>
        </p:txBody>
      </p:sp>
    </p:spTree>
    <p:extLst>
      <p:ext uri="{BB962C8B-B14F-4D97-AF65-F5344CB8AC3E}">
        <p14:creationId xmlns:p14="http://schemas.microsoft.com/office/powerpoint/2010/main" val="9435803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130</a:t>
            </a:fld>
            <a:endParaRPr lang="en-IN"/>
          </a:p>
        </p:txBody>
      </p:sp>
    </p:spTree>
    <p:extLst>
      <p:ext uri="{BB962C8B-B14F-4D97-AF65-F5344CB8AC3E}">
        <p14:creationId xmlns:p14="http://schemas.microsoft.com/office/powerpoint/2010/main" val="33190927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131</a:t>
            </a:fld>
            <a:endParaRPr lang="en-IN"/>
          </a:p>
        </p:txBody>
      </p:sp>
    </p:spTree>
    <p:extLst>
      <p:ext uri="{BB962C8B-B14F-4D97-AF65-F5344CB8AC3E}">
        <p14:creationId xmlns:p14="http://schemas.microsoft.com/office/powerpoint/2010/main" val="9308714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132</a:t>
            </a:fld>
            <a:endParaRPr lang="en-IN"/>
          </a:p>
        </p:txBody>
      </p:sp>
    </p:spTree>
    <p:extLst>
      <p:ext uri="{BB962C8B-B14F-4D97-AF65-F5344CB8AC3E}">
        <p14:creationId xmlns:p14="http://schemas.microsoft.com/office/powerpoint/2010/main" val="2356382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888EEB9-A736-43E7-AB4E-07D3E48959C4}" type="slidenum">
              <a:rPr lang="en-IN" smtClean="0"/>
              <a:t>133</a:t>
            </a:fld>
            <a:endParaRPr lang="en-IN"/>
          </a:p>
        </p:txBody>
      </p:sp>
    </p:spTree>
    <p:extLst>
      <p:ext uri="{BB962C8B-B14F-4D97-AF65-F5344CB8AC3E}">
        <p14:creationId xmlns:p14="http://schemas.microsoft.com/office/powerpoint/2010/main" val="232667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5297" y="95854"/>
            <a:ext cx="5215204" cy="28829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2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AE2E4E-D314-B345-483F-F9A4E64F97A5}"/>
              </a:ext>
            </a:extLst>
          </p:cNvPr>
          <p:cNvSpPr/>
          <p:nvPr userDrawn="1"/>
        </p:nvSpPr>
        <p:spPr>
          <a:xfrm>
            <a:off x="0" y="1586371"/>
            <a:ext cx="5477510" cy="129794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dirty="0">
              <a:latin typeface="Arial" pitchFamily="34" charset="0"/>
              <a:cs typeface="Arial" pitchFamily="34" charset="0"/>
            </a:endParaRPr>
          </a:p>
        </p:txBody>
      </p:sp>
      <p:sp>
        <p:nvSpPr>
          <p:cNvPr id="4" name="Rectangle 3">
            <a:extLst>
              <a:ext uri="{FF2B5EF4-FFF2-40B4-BE49-F238E27FC236}">
                <a16:creationId xmlns:a16="http://schemas.microsoft.com/office/drawing/2014/main" id="{DB5D2E16-658A-5922-0053-846386FC7098}"/>
              </a:ext>
            </a:extLst>
          </p:cNvPr>
          <p:cNvSpPr/>
          <p:nvPr userDrawn="1"/>
        </p:nvSpPr>
        <p:spPr>
          <a:xfrm>
            <a:off x="1825837" y="2884311"/>
            <a:ext cx="1825837" cy="3605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sp>
        <p:nvSpPr>
          <p:cNvPr id="5" name="Rectangle 4">
            <a:extLst>
              <a:ext uri="{FF2B5EF4-FFF2-40B4-BE49-F238E27FC236}">
                <a16:creationId xmlns:a16="http://schemas.microsoft.com/office/drawing/2014/main" id="{7B73FA41-1061-8D23-3A60-0E62820A88D8}"/>
              </a:ext>
            </a:extLst>
          </p:cNvPr>
          <p:cNvSpPr/>
          <p:nvPr userDrawn="1"/>
        </p:nvSpPr>
        <p:spPr>
          <a:xfrm>
            <a:off x="0" y="2884311"/>
            <a:ext cx="1825837" cy="3605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sp>
        <p:nvSpPr>
          <p:cNvPr id="6" name="Rectangle 5">
            <a:extLst>
              <a:ext uri="{FF2B5EF4-FFF2-40B4-BE49-F238E27FC236}">
                <a16:creationId xmlns:a16="http://schemas.microsoft.com/office/drawing/2014/main" id="{FD009F50-EF9B-0D8A-1E21-4736D89BFF7B}"/>
              </a:ext>
            </a:extLst>
          </p:cNvPr>
          <p:cNvSpPr/>
          <p:nvPr userDrawn="1"/>
        </p:nvSpPr>
        <p:spPr>
          <a:xfrm>
            <a:off x="3651673" y="2884311"/>
            <a:ext cx="1825837" cy="3605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pic>
        <p:nvPicPr>
          <p:cNvPr id="8" name="Picture 10" descr="BITS_university_logo_whitevert.png">
            <a:extLst>
              <a:ext uri="{FF2B5EF4-FFF2-40B4-BE49-F238E27FC236}">
                <a16:creationId xmlns:a16="http://schemas.microsoft.com/office/drawing/2014/main" id="{B1733975-60A2-7749-2051-EC29D6091CF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48048" y="1586372"/>
            <a:ext cx="1297305" cy="9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11565DD-25D1-68AA-4450-E2F9B178C424}"/>
              </a:ext>
            </a:extLst>
          </p:cNvPr>
          <p:cNvSpPr txBox="1"/>
          <p:nvPr userDrawn="1"/>
        </p:nvSpPr>
        <p:spPr>
          <a:xfrm>
            <a:off x="-48049" y="2487718"/>
            <a:ext cx="1393402" cy="303288"/>
          </a:xfrm>
          <a:prstGeom prst="rect">
            <a:avLst/>
          </a:prstGeom>
          <a:noFill/>
        </p:spPr>
        <p:txBody>
          <a:bodyPr>
            <a:spAutoFit/>
          </a:bodyPr>
          <a:lstStyle/>
          <a:p>
            <a:pPr algn="ctr" fontAlgn="auto">
              <a:spcBef>
                <a:spcPts val="0"/>
              </a:spcBef>
              <a:spcAft>
                <a:spcPts val="0"/>
              </a:spcAft>
              <a:defRPr/>
            </a:pPr>
            <a:r>
              <a:rPr lang="en-US" sz="1371" b="1" spc="-71" dirty="0">
                <a:solidFill>
                  <a:schemeClr val="bg1"/>
                </a:solidFill>
                <a:latin typeface="Arial"/>
                <a:cs typeface="Arial"/>
              </a:rPr>
              <a:t>BITS</a:t>
            </a:r>
            <a:r>
              <a:rPr lang="en-US" sz="1371" spc="-71" dirty="0">
                <a:solidFill>
                  <a:schemeClr val="bg1"/>
                </a:solidFill>
                <a:latin typeface="Arial"/>
                <a:cs typeface="Arial"/>
              </a:rPr>
              <a:t> Pilani</a:t>
            </a:r>
          </a:p>
        </p:txBody>
      </p:sp>
      <p:sp>
        <p:nvSpPr>
          <p:cNvPr id="10" name="TextBox 9">
            <a:extLst>
              <a:ext uri="{FF2B5EF4-FFF2-40B4-BE49-F238E27FC236}">
                <a16:creationId xmlns:a16="http://schemas.microsoft.com/office/drawing/2014/main" id="{A4E5F3AD-CB18-3D48-91BD-C472ABD3E83F}"/>
              </a:ext>
            </a:extLst>
          </p:cNvPr>
          <p:cNvSpPr txBox="1"/>
          <p:nvPr userDrawn="1"/>
        </p:nvSpPr>
        <p:spPr>
          <a:xfrm>
            <a:off x="96097" y="2681509"/>
            <a:ext cx="1201208" cy="179601"/>
          </a:xfrm>
          <a:prstGeom prst="rect">
            <a:avLst/>
          </a:prstGeom>
          <a:noFill/>
        </p:spPr>
        <p:txBody>
          <a:bodyPr>
            <a:spAutoFit/>
          </a:bodyPr>
          <a:lstStyle/>
          <a:p>
            <a:pPr fontAlgn="auto">
              <a:spcBef>
                <a:spcPts val="0"/>
              </a:spcBef>
              <a:spcAft>
                <a:spcPts val="0"/>
              </a:spcAft>
              <a:defRPr/>
            </a:pPr>
            <a:r>
              <a:rPr lang="en-US" sz="567" dirty="0">
                <a:solidFill>
                  <a:srgbClr val="FFFFFF"/>
                </a:solidFill>
                <a:latin typeface="Arial"/>
                <a:cs typeface="Arial"/>
              </a:rPr>
              <a:t>Pilani Campus</a:t>
            </a:r>
          </a:p>
        </p:txBody>
      </p:sp>
      <p:sp>
        <p:nvSpPr>
          <p:cNvPr id="7" name="Content Placeholder 6"/>
          <p:cNvSpPr>
            <a:spLocks noGrp="1"/>
          </p:cNvSpPr>
          <p:nvPr>
            <p:ph sz="quarter" idx="13"/>
          </p:nvPr>
        </p:nvSpPr>
        <p:spPr>
          <a:xfrm>
            <a:off x="1585595" y="2559826"/>
            <a:ext cx="3795818" cy="252377"/>
          </a:xfrm>
        </p:spPr>
        <p:txBody>
          <a:bodyPr anchor="b">
            <a:noAutofit/>
          </a:bodyPr>
          <a:lstStyle>
            <a:lvl1pPr marL="0" indent="0" algn="r">
              <a:lnSpc>
                <a:spcPts val="851"/>
              </a:lnSpc>
              <a:spcBef>
                <a:spcPts val="0"/>
              </a:spcBef>
              <a:buNone/>
              <a:defRPr sz="851"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1585595" y="1802694"/>
            <a:ext cx="3795818" cy="721078"/>
          </a:xfrm>
        </p:spPr>
        <p:txBody>
          <a:bodyPr anchorCtr="0">
            <a:noAutofit/>
          </a:bodyPr>
          <a:lstStyle>
            <a:lvl1pPr algn="l">
              <a:lnSpc>
                <a:spcPts val="1892"/>
              </a:lnSpc>
              <a:defRPr sz="208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837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7658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2025778"/>
            <a:ext cx="5765800" cy="12190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4180206" y="0"/>
            <a:ext cx="1383391" cy="32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1817829" y="3205792"/>
            <a:ext cx="1825837" cy="3605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sp>
        <p:nvSpPr>
          <p:cNvPr id="6" name="Rectangle 5">
            <a:extLst>
              <a:ext uri="{FF2B5EF4-FFF2-40B4-BE49-F238E27FC236}">
                <a16:creationId xmlns:a16="http://schemas.microsoft.com/office/drawing/2014/main" id="{F87091E3-5640-3ED0-685B-A74EC3B69E4D}"/>
              </a:ext>
            </a:extLst>
          </p:cNvPr>
          <p:cNvSpPr/>
          <p:nvPr userDrawn="1"/>
        </p:nvSpPr>
        <p:spPr>
          <a:xfrm>
            <a:off x="-8008" y="3205792"/>
            <a:ext cx="1825837" cy="3605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sp>
        <p:nvSpPr>
          <p:cNvPr id="7" name="Rectangle 6">
            <a:extLst>
              <a:ext uri="{FF2B5EF4-FFF2-40B4-BE49-F238E27FC236}">
                <a16:creationId xmlns:a16="http://schemas.microsoft.com/office/drawing/2014/main" id="{C478C882-6981-E2E1-4C2E-2F0E727DE248}"/>
              </a:ext>
            </a:extLst>
          </p:cNvPr>
          <p:cNvSpPr/>
          <p:nvPr userDrawn="1"/>
        </p:nvSpPr>
        <p:spPr>
          <a:xfrm>
            <a:off x="3643665" y="3205792"/>
            <a:ext cx="1825837" cy="3605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851"/>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4324350" y="360539"/>
            <a:ext cx="1393402" cy="303288"/>
          </a:xfrm>
          <a:prstGeom prst="rect">
            <a:avLst/>
          </a:prstGeom>
          <a:noFill/>
        </p:spPr>
        <p:txBody>
          <a:bodyPr>
            <a:spAutoFit/>
          </a:bodyPr>
          <a:lstStyle/>
          <a:p>
            <a:pPr algn="ctr" fontAlgn="auto">
              <a:spcBef>
                <a:spcPts val="0"/>
              </a:spcBef>
              <a:spcAft>
                <a:spcPts val="0"/>
              </a:spcAft>
              <a:defRPr/>
            </a:pPr>
            <a:r>
              <a:rPr lang="en-US" sz="1371" b="1" spc="-71" dirty="0">
                <a:solidFill>
                  <a:schemeClr val="bg1"/>
                </a:solidFill>
                <a:latin typeface="Arial"/>
                <a:cs typeface="Arial"/>
              </a:rPr>
              <a:t>BITS</a:t>
            </a:r>
            <a:r>
              <a:rPr lang="en-US" sz="1371" spc="-71" dirty="0">
                <a:solidFill>
                  <a:schemeClr val="bg1"/>
                </a:solidFill>
                <a:latin typeface="Arial"/>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4468495" y="554329"/>
            <a:ext cx="1201208" cy="179601"/>
          </a:xfrm>
          <a:prstGeom prst="rect">
            <a:avLst/>
          </a:prstGeom>
          <a:noFill/>
        </p:spPr>
        <p:txBody>
          <a:bodyPr>
            <a:spAutoFit/>
          </a:bodyPr>
          <a:lstStyle/>
          <a:p>
            <a:pPr fontAlgn="auto">
              <a:spcBef>
                <a:spcPts val="0"/>
              </a:spcBef>
              <a:spcAft>
                <a:spcPts val="0"/>
              </a:spcAft>
              <a:defRPr/>
            </a:pPr>
            <a:r>
              <a:rPr lang="en-US" sz="567" dirty="0">
                <a:solidFill>
                  <a:srgbClr val="FFFFFF"/>
                </a:solidFill>
                <a:latin typeface="Arial"/>
                <a:cs typeface="Arial"/>
              </a:rPr>
              <a:t>Pilani Campus</a:t>
            </a:r>
          </a:p>
        </p:txBody>
      </p:sp>
      <p:sp>
        <p:nvSpPr>
          <p:cNvPr id="17" name="Content Placeholder 16"/>
          <p:cNvSpPr>
            <a:spLocks noGrp="1"/>
          </p:cNvSpPr>
          <p:nvPr>
            <p:ph sz="quarter" idx="10"/>
          </p:nvPr>
        </p:nvSpPr>
        <p:spPr>
          <a:xfrm>
            <a:off x="192193" y="2199287"/>
            <a:ext cx="5333365" cy="757132"/>
          </a:xfrm>
        </p:spPr>
        <p:txBody>
          <a:bodyPr>
            <a:noAutofit/>
          </a:bodyPr>
          <a:lstStyle>
            <a:lvl1pPr marL="0" indent="0">
              <a:lnSpc>
                <a:spcPts val="1986"/>
              </a:lnSpc>
              <a:spcBef>
                <a:spcPts val="0"/>
              </a:spcBef>
              <a:buNone/>
              <a:defRPr sz="1892" b="1" spc="-71"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05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ituations">
    <p:spTree>
      <p:nvGrpSpPr>
        <p:cNvPr id="1" name=""/>
        <p:cNvGrpSpPr/>
        <p:nvPr/>
      </p:nvGrpSpPr>
      <p:grpSpPr>
        <a:xfrm>
          <a:off x="0" y="0"/>
          <a:ext cx="0" cy="0"/>
          <a:chOff x="0" y="0"/>
          <a:chExt cx="0" cy="0"/>
        </a:xfrm>
      </p:grpSpPr>
      <p:sp>
        <p:nvSpPr>
          <p:cNvPr id="22" name="Picture 1"/>
          <p:cNvSpPr>
            <a:spLocks noGrp="1"/>
          </p:cNvSpPr>
          <p:nvPr>
            <p:ph type="pic" sz="quarter" idx="16" hasCustomPrompt="1"/>
          </p:nvPr>
        </p:nvSpPr>
        <p:spPr>
          <a:xfrm>
            <a:off x="2914708" y="1972169"/>
            <a:ext cx="2141672" cy="1109615"/>
          </a:xfrm>
        </p:spPr>
        <p:txBody>
          <a:bodyPr>
            <a:normAutofit/>
          </a:bodyPr>
          <a:lstStyle>
            <a:lvl1pPr marL="0" marR="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sz="757"/>
            </a:lvl1pPr>
          </a:lstStyle>
          <a:p>
            <a:pPr marL="0" marR="0" lvl="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a:pPr>
            <a:r>
              <a:rPr lang="en-US"/>
              <a:t>Click icon to add picture</a:t>
            </a:r>
            <a:endParaRPr lang="ru-RU" dirty="0"/>
          </a:p>
        </p:txBody>
      </p:sp>
      <p:sp>
        <p:nvSpPr>
          <p:cNvPr id="24" name="Text 1"/>
          <p:cNvSpPr>
            <a:spLocks noGrp="1"/>
          </p:cNvSpPr>
          <p:nvPr>
            <p:ph type="body" sz="quarter" idx="18" hasCustomPrompt="1"/>
          </p:nvPr>
        </p:nvSpPr>
        <p:spPr>
          <a:xfrm>
            <a:off x="2914708" y="2884519"/>
            <a:ext cx="2141672" cy="197265"/>
          </a:xfrm>
          <a:solidFill>
            <a:schemeClr val="accent1">
              <a:lumMod val="75000"/>
              <a:alpha val="89804"/>
            </a:schemeClr>
          </a:solidFill>
        </p:spPr>
        <p:txBody>
          <a:bodyPr anchor="b">
            <a:noAutofit/>
          </a:bodyPr>
          <a:lstStyle>
            <a:lvl1pPr marL="0" indent="0">
              <a:buNone/>
              <a:defRPr sz="851" b="1">
                <a:solidFill>
                  <a:schemeClr val="bg1"/>
                </a:solidFill>
                <a:latin typeface="+mn-lt"/>
                <a:ea typeface="Open Sans Semibold" panose="020B0706030804020204" pitchFamily="34" charset="0"/>
                <a:cs typeface="Open Sans Semibold" panose="020B0706030804020204" pitchFamily="34" charset="0"/>
              </a:defRPr>
            </a:lvl1pPr>
            <a:lvl2pPr marL="216210" indent="0">
              <a:buNone/>
              <a:defRPr sz="946" b="1"/>
            </a:lvl2pPr>
            <a:lvl3pPr marL="432420" indent="0">
              <a:buNone/>
              <a:defRPr sz="851" b="1"/>
            </a:lvl3pPr>
            <a:lvl4pPr marL="648630" indent="0">
              <a:buNone/>
              <a:defRPr sz="757" b="1"/>
            </a:lvl4pPr>
            <a:lvl5pPr marL="864840" indent="0">
              <a:buNone/>
              <a:defRPr sz="757" b="1"/>
            </a:lvl5pPr>
            <a:lvl6pPr marL="1081049" indent="0">
              <a:buNone/>
              <a:defRPr sz="757" b="1"/>
            </a:lvl6pPr>
            <a:lvl7pPr marL="1297259" indent="0">
              <a:buNone/>
              <a:defRPr sz="757" b="1"/>
            </a:lvl7pPr>
            <a:lvl8pPr marL="1513469" indent="0">
              <a:buNone/>
              <a:defRPr sz="757" b="1"/>
            </a:lvl8pPr>
            <a:lvl9pPr marL="1729679" indent="0">
              <a:buNone/>
              <a:defRPr sz="757" b="1"/>
            </a:lvl9pPr>
          </a:lstStyle>
          <a:p>
            <a:pPr lvl="0"/>
            <a:r>
              <a:rPr lang="en-US"/>
              <a:t>Click to add text</a:t>
            </a:r>
            <a:endParaRPr lang="ru-RU" dirty="0"/>
          </a:p>
        </p:txBody>
      </p:sp>
      <p:sp>
        <p:nvSpPr>
          <p:cNvPr id="13" name="Picture 2"/>
          <p:cNvSpPr>
            <a:spLocks noGrp="1"/>
          </p:cNvSpPr>
          <p:nvPr>
            <p:ph type="pic" sz="quarter" idx="15" hasCustomPrompt="1"/>
          </p:nvPr>
        </p:nvSpPr>
        <p:spPr>
          <a:xfrm>
            <a:off x="588402" y="1972474"/>
            <a:ext cx="2141672" cy="1109615"/>
          </a:xfrm>
        </p:spPr>
        <p:txBody>
          <a:bodyPr>
            <a:normAutofit/>
          </a:bodyPr>
          <a:lstStyle>
            <a:lvl1pPr marL="0" marR="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sz="757"/>
            </a:lvl1pPr>
          </a:lstStyle>
          <a:p>
            <a:pPr marL="0" marR="0" lvl="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a:pPr>
            <a:r>
              <a:rPr lang="en-US"/>
              <a:t>Click icon to add picture</a:t>
            </a:r>
            <a:endParaRPr lang="ru-RU" dirty="0"/>
          </a:p>
        </p:txBody>
      </p:sp>
      <p:sp>
        <p:nvSpPr>
          <p:cNvPr id="23" name="Text 2"/>
          <p:cNvSpPr>
            <a:spLocks noGrp="1"/>
          </p:cNvSpPr>
          <p:nvPr>
            <p:ph type="body" idx="17" hasCustomPrompt="1"/>
          </p:nvPr>
        </p:nvSpPr>
        <p:spPr>
          <a:xfrm>
            <a:off x="588402" y="2884935"/>
            <a:ext cx="2141672" cy="196849"/>
          </a:xfrm>
          <a:solidFill>
            <a:schemeClr val="accent1">
              <a:lumMod val="75000"/>
              <a:alpha val="89804"/>
            </a:schemeClr>
          </a:solidFill>
        </p:spPr>
        <p:txBody>
          <a:bodyPr anchor="b">
            <a:noAutofit/>
          </a:bodyPr>
          <a:lstStyle>
            <a:lvl1pPr marL="0" indent="0">
              <a:buNone/>
              <a:defRPr sz="851" b="1">
                <a:solidFill>
                  <a:schemeClr val="bg1"/>
                </a:solidFill>
                <a:latin typeface="+mn-lt"/>
                <a:ea typeface="Open Sans Semibold" panose="020B0706030804020204" pitchFamily="34" charset="0"/>
                <a:cs typeface="Open Sans Semibold" panose="020B0706030804020204" pitchFamily="34" charset="0"/>
              </a:defRPr>
            </a:lvl1pPr>
            <a:lvl2pPr marL="216210" indent="0">
              <a:buNone/>
              <a:defRPr sz="946" b="1"/>
            </a:lvl2pPr>
            <a:lvl3pPr marL="432420" indent="0">
              <a:buNone/>
              <a:defRPr sz="851" b="1"/>
            </a:lvl3pPr>
            <a:lvl4pPr marL="648630" indent="0">
              <a:buNone/>
              <a:defRPr sz="757" b="1"/>
            </a:lvl4pPr>
            <a:lvl5pPr marL="864840" indent="0">
              <a:buNone/>
              <a:defRPr sz="757" b="1"/>
            </a:lvl5pPr>
            <a:lvl6pPr marL="1081049" indent="0">
              <a:buNone/>
              <a:defRPr sz="757" b="1"/>
            </a:lvl6pPr>
            <a:lvl7pPr marL="1297259" indent="0">
              <a:buNone/>
              <a:defRPr sz="757" b="1"/>
            </a:lvl7pPr>
            <a:lvl8pPr marL="1513469" indent="0">
              <a:buNone/>
              <a:defRPr sz="757" b="1"/>
            </a:lvl8pPr>
            <a:lvl9pPr marL="1729679" indent="0">
              <a:buNone/>
              <a:defRPr sz="757" b="1"/>
            </a:lvl9pPr>
          </a:lstStyle>
          <a:p>
            <a:pPr lvl="0"/>
            <a:r>
              <a:rPr lang="en-US"/>
              <a:t>Click to add text</a:t>
            </a:r>
            <a:endParaRPr lang="ru-RU" dirty="0"/>
          </a:p>
        </p:txBody>
      </p:sp>
      <p:sp>
        <p:nvSpPr>
          <p:cNvPr id="17" name="Picture 3"/>
          <p:cNvSpPr>
            <a:spLocks noGrp="1"/>
          </p:cNvSpPr>
          <p:nvPr>
            <p:ph type="pic" sz="quarter" idx="14" hasCustomPrompt="1"/>
          </p:nvPr>
        </p:nvSpPr>
        <p:spPr>
          <a:xfrm>
            <a:off x="2914708" y="756010"/>
            <a:ext cx="2141672" cy="1109615"/>
          </a:xfrm>
        </p:spPr>
        <p:txBody>
          <a:bodyPr>
            <a:normAutofit/>
          </a:bodyPr>
          <a:lstStyle>
            <a:lvl1pPr marL="0" marR="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sz="757"/>
            </a:lvl1pPr>
          </a:lstStyle>
          <a:p>
            <a:pPr marL="0" marR="0" lvl="0" indent="0" algn="l" defTabSz="432420" rtl="0" eaLnBrk="1" fontAlgn="auto" latinLnBrk="0" hangingPunct="1">
              <a:lnSpc>
                <a:spcPct val="130000"/>
              </a:lnSpc>
              <a:spcBef>
                <a:spcPts val="473"/>
              </a:spcBef>
              <a:spcAft>
                <a:spcPts val="0"/>
              </a:spcAft>
              <a:buClrTx/>
              <a:buSzTx/>
              <a:buFont typeface="Arial" panose="020B0604020202020204" pitchFamily="34" charset="0"/>
              <a:buNone/>
              <a:tabLst/>
              <a:defRPr/>
            </a:pPr>
            <a:r>
              <a:rPr lang="en-US"/>
              <a:t>Click icon to add picture</a:t>
            </a:r>
            <a:endParaRPr lang="ru-RU" dirty="0"/>
          </a:p>
        </p:txBody>
      </p:sp>
      <p:sp>
        <p:nvSpPr>
          <p:cNvPr id="20" name="Text 3"/>
          <p:cNvSpPr>
            <a:spLocks noGrp="1"/>
          </p:cNvSpPr>
          <p:nvPr>
            <p:ph type="body" sz="quarter" idx="3" hasCustomPrompt="1"/>
          </p:nvPr>
        </p:nvSpPr>
        <p:spPr>
          <a:xfrm>
            <a:off x="2914708" y="1668360"/>
            <a:ext cx="2141672" cy="197265"/>
          </a:xfrm>
          <a:solidFill>
            <a:schemeClr val="accent1">
              <a:lumMod val="75000"/>
              <a:alpha val="89804"/>
            </a:schemeClr>
          </a:solidFill>
        </p:spPr>
        <p:txBody>
          <a:bodyPr anchor="b">
            <a:noAutofit/>
          </a:bodyPr>
          <a:lstStyle>
            <a:lvl1pPr marL="0" indent="0">
              <a:buNone/>
              <a:defRPr sz="851" b="1">
                <a:solidFill>
                  <a:schemeClr val="bg1"/>
                </a:solidFill>
                <a:latin typeface="+mn-lt"/>
                <a:ea typeface="Open Sans Semibold" panose="020B0706030804020204" pitchFamily="34" charset="0"/>
                <a:cs typeface="Open Sans Semibold" panose="020B0706030804020204" pitchFamily="34" charset="0"/>
              </a:defRPr>
            </a:lvl1pPr>
            <a:lvl2pPr marL="216210" indent="0">
              <a:buNone/>
              <a:defRPr sz="946" b="1"/>
            </a:lvl2pPr>
            <a:lvl3pPr marL="432420" indent="0">
              <a:buNone/>
              <a:defRPr sz="851" b="1"/>
            </a:lvl3pPr>
            <a:lvl4pPr marL="648630" indent="0">
              <a:buNone/>
              <a:defRPr sz="757" b="1"/>
            </a:lvl4pPr>
            <a:lvl5pPr marL="864840" indent="0">
              <a:buNone/>
              <a:defRPr sz="757" b="1"/>
            </a:lvl5pPr>
            <a:lvl6pPr marL="1081049" indent="0">
              <a:buNone/>
              <a:defRPr sz="757" b="1"/>
            </a:lvl6pPr>
            <a:lvl7pPr marL="1297259" indent="0">
              <a:buNone/>
              <a:defRPr sz="757" b="1"/>
            </a:lvl7pPr>
            <a:lvl8pPr marL="1513469" indent="0">
              <a:buNone/>
              <a:defRPr sz="757" b="1"/>
            </a:lvl8pPr>
            <a:lvl9pPr marL="1729679" indent="0">
              <a:buNone/>
              <a:defRPr sz="757" b="1"/>
            </a:lvl9pPr>
          </a:lstStyle>
          <a:p>
            <a:pPr lvl="0"/>
            <a:r>
              <a:rPr lang="en-US"/>
              <a:t>Click to add text</a:t>
            </a:r>
            <a:endParaRPr lang="ru-RU" dirty="0"/>
          </a:p>
        </p:txBody>
      </p:sp>
      <p:sp>
        <p:nvSpPr>
          <p:cNvPr id="16" name="Picture 4"/>
          <p:cNvSpPr>
            <a:spLocks noGrp="1"/>
          </p:cNvSpPr>
          <p:nvPr>
            <p:ph type="pic" sz="quarter" idx="13" hasCustomPrompt="1"/>
          </p:nvPr>
        </p:nvSpPr>
        <p:spPr>
          <a:xfrm>
            <a:off x="588402" y="756315"/>
            <a:ext cx="2141672" cy="1109615"/>
          </a:xfrm>
        </p:spPr>
        <p:txBody>
          <a:bodyPr>
            <a:normAutofit/>
          </a:bodyPr>
          <a:lstStyle>
            <a:lvl1pPr marL="0" indent="0">
              <a:buNone/>
              <a:defRPr sz="757"/>
            </a:lvl1pPr>
          </a:lstStyle>
          <a:p>
            <a:r>
              <a:rPr lang="en-US"/>
              <a:t>Click icon to add picture</a:t>
            </a:r>
            <a:endParaRPr lang="ru-RU" dirty="0"/>
          </a:p>
        </p:txBody>
      </p:sp>
      <p:sp>
        <p:nvSpPr>
          <p:cNvPr id="19" name="Text 4"/>
          <p:cNvSpPr>
            <a:spLocks noGrp="1"/>
          </p:cNvSpPr>
          <p:nvPr>
            <p:ph type="body" idx="1" hasCustomPrompt="1"/>
          </p:nvPr>
        </p:nvSpPr>
        <p:spPr>
          <a:xfrm>
            <a:off x="588402" y="1668776"/>
            <a:ext cx="2141672" cy="196849"/>
          </a:xfrm>
          <a:solidFill>
            <a:schemeClr val="accent1">
              <a:lumMod val="75000"/>
              <a:alpha val="89804"/>
            </a:schemeClr>
          </a:solidFill>
        </p:spPr>
        <p:txBody>
          <a:bodyPr anchor="b">
            <a:noAutofit/>
          </a:bodyPr>
          <a:lstStyle>
            <a:lvl1pPr marL="0" indent="0">
              <a:buNone/>
              <a:defRPr sz="851" b="1">
                <a:solidFill>
                  <a:schemeClr val="bg1"/>
                </a:solidFill>
                <a:latin typeface="+mn-lt"/>
                <a:ea typeface="Open Sans Semibold" panose="020B0706030804020204" pitchFamily="34" charset="0"/>
                <a:cs typeface="Open Sans Semibold" panose="020B0706030804020204" pitchFamily="34" charset="0"/>
              </a:defRPr>
            </a:lvl1pPr>
            <a:lvl2pPr marL="216210" indent="0">
              <a:buNone/>
              <a:defRPr sz="946" b="1"/>
            </a:lvl2pPr>
            <a:lvl3pPr marL="432420" indent="0">
              <a:buNone/>
              <a:defRPr sz="851" b="1"/>
            </a:lvl3pPr>
            <a:lvl4pPr marL="648630" indent="0">
              <a:buNone/>
              <a:defRPr sz="757" b="1"/>
            </a:lvl4pPr>
            <a:lvl5pPr marL="864840" indent="0">
              <a:buNone/>
              <a:defRPr sz="757" b="1"/>
            </a:lvl5pPr>
            <a:lvl6pPr marL="1081049" indent="0">
              <a:buNone/>
              <a:defRPr sz="757" b="1"/>
            </a:lvl6pPr>
            <a:lvl7pPr marL="1297259" indent="0">
              <a:buNone/>
              <a:defRPr sz="757" b="1"/>
            </a:lvl7pPr>
            <a:lvl8pPr marL="1513469" indent="0">
              <a:buNone/>
              <a:defRPr sz="757" b="1"/>
            </a:lvl8pPr>
            <a:lvl9pPr marL="1729679" indent="0">
              <a:buNone/>
              <a:defRPr sz="757" b="1"/>
            </a:lvl9pPr>
          </a:lstStyle>
          <a:p>
            <a:pPr lvl="0"/>
            <a:r>
              <a:rPr lang="en-US"/>
              <a:t>Click to add text</a:t>
            </a:r>
            <a:endParaRPr lang="ru-RU" dirty="0"/>
          </a:p>
        </p:txBody>
      </p:sp>
      <p:sp>
        <p:nvSpPr>
          <p:cNvPr id="14" name="Title"/>
          <p:cNvSpPr>
            <a:spLocks noGrp="1"/>
          </p:cNvSpPr>
          <p:nvPr>
            <p:ph type="title" hasCustomPrompt="1"/>
          </p:nvPr>
        </p:nvSpPr>
        <p:spPr>
          <a:xfrm>
            <a:off x="376643" y="57083"/>
            <a:ext cx="4992759" cy="537871"/>
          </a:xfrm>
        </p:spPr>
        <p:txBody>
          <a:bodyPr anchor="b">
            <a:normAutofit/>
          </a:bodyPr>
          <a:lstStyle>
            <a:lvl1pPr>
              <a:defRPr sz="1513"/>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125538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0250"/>
            <a:ext cx="5737326" cy="3159748"/>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275297" y="95854"/>
            <a:ext cx="5215204" cy="288290"/>
          </a:xfrm>
          <a:prstGeom prst="rect">
            <a:avLst/>
          </a:prstGeom>
        </p:spPr>
        <p:txBody>
          <a:bodyPr wrap="square" lIns="0" tIns="0" rIns="0" bIns="0">
            <a:spAutoFit/>
          </a:bodyPr>
          <a:lstStyle>
            <a:lvl1pPr>
              <a:defRPr sz="17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79233" y="892959"/>
            <a:ext cx="4436110" cy="986155"/>
          </a:xfrm>
          <a:prstGeom prst="rect">
            <a:avLst/>
          </a:prstGeom>
        </p:spPr>
        <p:txBody>
          <a:bodyPr wrap="square" lIns="0" tIns="0" rIns="0" bIns="0">
            <a:spAutoFit/>
          </a:bodyPr>
          <a:lstStyle>
            <a:lvl1pPr>
              <a:defRPr sz="12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1960372" y="3017710"/>
            <a:ext cx="1845056" cy="1622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11/11/23</a:t>
            </a:fld>
            <a:endParaRPr lang="en-US"/>
          </a:p>
        </p:txBody>
      </p:sp>
      <p:sp>
        <p:nvSpPr>
          <p:cNvPr id="6" name="Holder 6"/>
          <p:cNvSpPr>
            <a:spLocks noGrp="1"/>
          </p:cNvSpPr>
          <p:nvPr>
            <p:ph type="sldNum" sz="quarter" idx="7"/>
          </p:nvPr>
        </p:nvSpPr>
        <p:spPr>
          <a:xfrm>
            <a:off x="4151376" y="3017710"/>
            <a:ext cx="1326134" cy="1622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18.png"/><Relationship Id="rId7" Type="http://schemas.openxmlformats.org/officeDocument/2006/relationships/image" Target="../media/image12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0.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customXml" Target="../ink/ink7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customXml" Target="../ink/ink7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customXml" Target="../ink/ink7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customXml" Target="../ink/ink76.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customXml" Target="../ink/ink7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customXml" Target="../ink/ink78.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customXml" Target="../ink/ink79.xml"/><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customXml" Target="../ink/ink80.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customXml" Target="../ink/ink81.xml"/></Relationships>
</file>

<file path=ppt/slides/_rels/slide1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8.png"/><Relationship Id="rId12" Type="http://schemas.openxmlformats.org/officeDocument/2006/relationships/hyperlink" Target="http://karpathy.github.io/2015/05/21/rnn-e%EF%AC%80ectiveness/)"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4.png"/><Relationship Id="rId10" Type="http://schemas.openxmlformats.org/officeDocument/2006/relationships/image" Target="../media/image162.png"/><Relationship Id="rId4" Type="http://schemas.openxmlformats.org/officeDocument/2006/relationships/image" Target="../media/image152.png"/><Relationship Id="rId9" Type="http://schemas.openxmlformats.org/officeDocument/2006/relationships/image" Target="../media/image160.png"/></Relationships>
</file>

<file path=ppt/slides/_rels/slide122.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9.png"/><Relationship Id="rId3" Type="http://schemas.openxmlformats.org/officeDocument/2006/relationships/image" Target="../media/image149.png"/><Relationship Id="rId7" Type="http://schemas.openxmlformats.org/officeDocument/2006/relationships/image" Target="../media/image158.png"/><Relationship Id="rId12" Type="http://schemas.openxmlformats.org/officeDocument/2006/relationships/image" Target="../media/image167.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6.png"/><Relationship Id="rId5" Type="http://schemas.openxmlformats.org/officeDocument/2006/relationships/image" Target="../media/image154.png"/><Relationship Id="rId10" Type="http://schemas.openxmlformats.org/officeDocument/2006/relationships/image" Target="../media/image162.png"/><Relationship Id="rId4" Type="http://schemas.openxmlformats.org/officeDocument/2006/relationships/image" Target="../media/image152.png"/><Relationship Id="rId9" Type="http://schemas.openxmlformats.org/officeDocument/2006/relationships/image" Target="../media/image160.png"/><Relationship Id="rId14" Type="http://schemas.openxmlformats.org/officeDocument/2006/relationships/hyperlink" Target="http://karpathy.github.io/2015/05/21/rnn-e%EF%AC%80ectiveness/)" TargetMode="External"/></Relationships>
</file>

<file path=ppt/slides/_rels/slide12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8.png"/><Relationship Id="rId12" Type="http://schemas.openxmlformats.org/officeDocument/2006/relationships/hyperlink" Target="http://karpathy.github.io/2015/05/21/rnn-e%EF%AC%80ectiveness/)"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4.png"/><Relationship Id="rId10" Type="http://schemas.openxmlformats.org/officeDocument/2006/relationships/image" Target="../media/image162.png"/><Relationship Id="rId4" Type="http://schemas.openxmlformats.org/officeDocument/2006/relationships/image" Target="../media/image152.png"/><Relationship Id="rId9" Type="http://schemas.openxmlformats.org/officeDocument/2006/relationships/image" Target="../media/image160.png"/></Relationships>
</file>

<file path=ppt/slides/_rels/slide12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8.png"/><Relationship Id="rId12" Type="http://schemas.openxmlformats.org/officeDocument/2006/relationships/hyperlink" Target="http://karpathy.github.io/2015/05/21/rnn-e%EF%AC%80ectiveness/)"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4.png"/><Relationship Id="rId10" Type="http://schemas.openxmlformats.org/officeDocument/2006/relationships/image" Target="../media/image162.png"/><Relationship Id="rId4" Type="http://schemas.openxmlformats.org/officeDocument/2006/relationships/image" Target="../media/image152.png"/><Relationship Id="rId9" Type="http://schemas.openxmlformats.org/officeDocument/2006/relationships/image" Target="../media/image160.png"/></Relationships>
</file>

<file path=ppt/slides/_rels/slide12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karpathy.github.io/2015/05/21/rnn-e&#64256;ectiveness/)" TargetMode="External"/><Relationship Id="rId7" Type="http://schemas.openxmlformats.org/officeDocument/2006/relationships/image" Target="../media/image152.png"/><Relationship Id="rId12" Type="http://schemas.openxmlformats.org/officeDocument/2006/relationships/image" Target="../media/image16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2.png"/><Relationship Id="rId5" Type="http://schemas.openxmlformats.org/officeDocument/2006/relationships/image" Target="../media/image154.png"/><Relationship Id="rId10" Type="http://schemas.openxmlformats.org/officeDocument/2006/relationships/image" Target="../media/image160.png"/><Relationship Id="rId4" Type="http://schemas.openxmlformats.org/officeDocument/2006/relationships/image" Target="../media/image149.png"/><Relationship Id="rId9" Type="http://schemas.openxmlformats.org/officeDocument/2006/relationships/image" Target="../media/image159.png"/></Relationships>
</file>

<file path=ppt/slides/_rels/slide12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71.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90.xml"/><Relationship Id="rId16" Type="http://schemas.openxmlformats.org/officeDocument/2006/relationships/hyperlink" Target="https://pytorch.org/tutorials/intermediate/char_rnn_generation_tutorial.html" TargetMode="External"/><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s>
</file>

<file path=ppt/slides/_rels/slide12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71.png"/><Relationship Id="rId7" Type="http://schemas.openxmlformats.org/officeDocument/2006/relationships/image" Target="../media/image176.png"/><Relationship Id="rId12" Type="http://schemas.openxmlformats.org/officeDocument/2006/relationships/image" Target="../media/image19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0.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73.png"/><Relationship Id="rId9" Type="http://schemas.openxmlformats.org/officeDocument/2006/relationships/image" Target="../media/image188.png"/><Relationship Id="rId14" Type="http://schemas.openxmlformats.org/officeDocument/2006/relationships/image" Target="../media/image193.png"/></Relationships>
</file>

<file path=ppt/slides/_rels/slide12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95.png"/><Relationship Id="rId12"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image" Target="../media/image197.png"/><Relationship Id="rId5" Type="http://schemas.openxmlformats.org/officeDocument/2006/relationships/image" Target="../media/image181.png"/><Relationship Id="rId10" Type="http://schemas.openxmlformats.org/officeDocument/2006/relationships/image" Target="../media/image192.png"/><Relationship Id="rId4" Type="http://schemas.openxmlformats.org/officeDocument/2006/relationships/image" Target="../media/image194.png"/><Relationship Id="rId9" Type="http://schemas.openxmlformats.org/officeDocument/2006/relationships/image" Target="../media/image196.png"/></Relationships>
</file>

<file path=ppt/slides/_rels/slide1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customXml" Target="../ink/ink8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customXml" Target="../ink/ink8.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1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14.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customXml" Target="../ink/ink18.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customXml" Target="../ink/ink1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2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23.xml"/></Relationships>
</file>

<file path=ppt/slides/_rels/slide6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8.jp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customXml" Target="../ink/ink25.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customXml" Target="../ink/ink27.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0.jp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customXml" Target="../ink/ink29.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2.jp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3.jp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4.jp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customXml" Target="../ink/ink40.xml"/><Relationship Id="rId3" Type="http://schemas.openxmlformats.org/officeDocument/2006/relationships/image" Target="../media/image59.png"/><Relationship Id="rId7" Type="http://schemas.openxmlformats.org/officeDocument/2006/relationships/image" Target="../media/image63.jpg"/><Relationship Id="rId12" Type="http://schemas.openxmlformats.org/officeDocument/2006/relationships/image" Target="../media/image83.png"/><Relationship Id="rId2" Type="http://schemas.openxmlformats.org/officeDocument/2006/relationships/image" Target="../media/image58.png"/><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62.jpg"/><Relationship Id="rId11" Type="http://schemas.openxmlformats.org/officeDocument/2006/relationships/image" Target="../media/image81.png"/><Relationship Id="rId5" Type="http://schemas.openxmlformats.org/officeDocument/2006/relationships/image" Target="../media/image61.jpg"/><Relationship Id="rId15" Type="http://schemas.openxmlformats.org/officeDocument/2006/relationships/customXml" Target="../ink/ink41.xml"/><Relationship Id="rId10" Type="http://schemas.openxmlformats.org/officeDocument/2006/relationships/image" Target="../media/image79.png"/><Relationship Id="rId4" Type="http://schemas.openxmlformats.org/officeDocument/2006/relationships/image" Target="../media/image60.jpg"/><Relationship Id="rId9" Type="http://schemas.openxmlformats.org/officeDocument/2006/relationships/image" Target="../media/image77.png"/><Relationship Id="rId14" Type="http://schemas.openxmlformats.org/officeDocument/2006/relationships/image" Target="../media/image870.png"/></Relationships>
</file>

<file path=ppt/slides/_rels/slide79.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55.xml"/><Relationship Id="rId7" Type="http://schemas.openxmlformats.org/officeDocument/2006/relationships/customXml" Target="../ink/ink50.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950.png"/><Relationship Id="rId5" Type="http://schemas.openxmlformats.org/officeDocument/2006/relationships/customXml" Target="../ink/ink49.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56.xml"/><Relationship Id="rId7" Type="http://schemas.openxmlformats.org/officeDocument/2006/relationships/customXml" Target="../ink/ink52.xm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70.png"/><Relationship Id="rId5" Type="http://schemas.openxmlformats.org/officeDocument/2006/relationships/customXml" Target="../ink/ink51.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57.xml"/><Relationship Id="rId7" Type="http://schemas.openxmlformats.org/officeDocument/2006/relationships/customXml" Target="../ink/ink54.xm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990.png"/><Relationship Id="rId5" Type="http://schemas.openxmlformats.org/officeDocument/2006/relationships/customXml" Target="../ink/ink53.xml"/><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58.xml"/><Relationship Id="rId7" Type="http://schemas.openxmlformats.org/officeDocument/2006/relationships/customXml" Target="../ink/ink56.xml"/><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010.png"/><Relationship Id="rId5" Type="http://schemas.openxmlformats.org/officeDocument/2006/relationships/customXml" Target="../ink/ink55.xml"/><Relationship Id="rId4" Type="http://schemas.openxmlformats.org/officeDocument/2006/relationships/image" Target="../media/image9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25.png"/><Relationship Id="rId5" Type="http://schemas.openxmlformats.org/officeDocument/2006/relationships/customXml" Target="../ink/ink57.xml"/><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7.png"/><Relationship Id="rId5" Type="http://schemas.openxmlformats.org/officeDocument/2006/relationships/customXml" Target="../ink/ink58.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29.png"/><Relationship Id="rId5" Type="http://schemas.openxmlformats.org/officeDocument/2006/relationships/customXml" Target="../ink/ink59.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31.png"/><Relationship Id="rId5" Type="http://schemas.openxmlformats.org/officeDocument/2006/relationships/customXml" Target="../ink/ink60.xml"/><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33.png"/><Relationship Id="rId5" Type="http://schemas.openxmlformats.org/officeDocument/2006/relationships/customXml" Target="../ink/ink61.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64.xml"/><Relationship Id="rId7" Type="http://schemas.openxmlformats.org/officeDocument/2006/relationships/customXml" Target="../ink/ink63.xml"/><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080.png"/><Relationship Id="rId5" Type="http://schemas.openxmlformats.org/officeDocument/2006/relationships/customXml" Target="../ink/ink62.xml"/><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65.xml"/><Relationship Id="rId7" Type="http://schemas.openxmlformats.org/officeDocument/2006/relationships/customXml" Target="../ink/ink6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100.png"/><Relationship Id="rId5" Type="http://schemas.openxmlformats.org/officeDocument/2006/relationships/customXml" Target="../ink/ink64.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66.xml"/><Relationship Id="rId7" Type="http://schemas.openxmlformats.org/officeDocument/2006/relationships/customXml" Target="../ink/ink67.xml"/><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1120.png"/><Relationship Id="rId5" Type="http://schemas.openxmlformats.org/officeDocument/2006/relationships/customXml" Target="../ink/ink66.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141.png"/><Relationship Id="rId5" Type="http://schemas.openxmlformats.org/officeDocument/2006/relationships/customXml" Target="../ink/ink68.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
        <p:nvSpPr>
          <p:cNvPr id="4" name="object 7">
            <a:extLst>
              <a:ext uri="{FF2B5EF4-FFF2-40B4-BE49-F238E27FC236}">
                <a16:creationId xmlns:a16="http://schemas.microsoft.com/office/drawing/2014/main" id="{319B9923-E834-9614-013D-212105BAD480}"/>
              </a:ext>
            </a:extLst>
          </p:cNvPr>
          <p:cNvSpPr txBox="1"/>
          <p:nvPr/>
        </p:nvSpPr>
        <p:spPr>
          <a:xfrm>
            <a:off x="3263900" y="1317625"/>
            <a:ext cx="2529205" cy="497572"/>
          </a:xfrm>
          <a:prstGeom prst="rect">
            <a:avLst/>
          </a:prstGeom>
        </p:spPr>
        <p:txBody>
          <a:bodyPr vert="horz" wrap="square" lIns="0" tIns="15240" rIns="0" bIns="0" rtlCol="0">
            <a:spAutoFit/>
          </a:bodyPr>
          <a:lstStyle/>
          <a:p>
            <a:pPr>
              <a:lnSpc>
                <a:spcPct val="100000"/>
              </a:lnSpc>
              <a:spcBef>
                <a:spcPts val="120"/>
              </a:spcBef>
            </a:pPr>
            <a:r>
              <a:rPr lang="en-IN" sz="1700" spc="190" dirty="0">
                <a:solidFill>
                  <a:srgbClr val="FFFFFF"/>
                </a:solidFill>
                <a:latin typeface="Trebuchet MS"/>
                <a:cs typeface="Trebuchet MS"/>
              </a:rPr>
              <a:t>Neural Networks II</a:t>
            </a:r>
          </a:p>
          <a:p>
            <a:pPr>
              <a:lnSpc>
                <a:spcPct val="100000"/>
              </a:lnSpc>
              <a:spcBef>
                <a:spcPts val="120"/>
              </a:spcBef>
            </a:pPr>
            <a:endParaRPr sz="1350" dirty="0">
              <a:latin typeface="Trebuchet MS"/>
              <a:cs typeface="Trebuchet MS"/>
            </a:endParaRPr>
          </a:p>
        </p:txBody>
      </p:sp>
      <p:sp>
        <p:nvSpPr>
          <p:cNvPr id="6" name="object 8">
            <a:extLst>
              <a:ext uri="{FF2B5EF4-FFF2-40B4-BE49-F238E27FC236}">
                <a16:creationId xmlns:a16="http://schemas.microsoft.com/office/drawing/2014/main" id="{5DCAE79B-B9F4-8F46-F950-43B10164E57C}"/>
              </a:ext>
            </a:extLst>
          </p:cNvPr>
          <p:cNvSpPr txBox="1"/>
          <p:nvPr/>
        </p:nvSpPr>
        <p:spPr>
          <a:xfrm>
            <a:off x="1580515" y="1778734"/>
            <a:ext cx="4043006" cy="551433"/>
          </a:xfrm>
          <a:prstGeom prst="rect">
            <a:avLst/>
          </a:prstGeom>
        </p:spPr>
        <p:txBody>
          <a:bodyPr vert="horz" wrap="square" lIns="0" tIns="15240" rIns="0" bIns="0" rtlCol="0">
            <a:spAutoFit/>
          </a:bodyPr>
          <a:lstStyle/>
          <a:p>
            <a:pPr>
              <a:spcBef>
                <a:spcPts val="120"/>
              </a:spcBef>
            </a:pPr>
            <a:r>
              <a:rPr lang="en-IN" sz="1700" spc="190" dirty="0">
                <a:solidFill>
                  <a:srgbClr val="FFFFFF"/>
                </a:solidFill>
                <a:latin typeface="Trebuchet MS"/>
                <a:cs typeface="Trebuchet MS"/>
              </a:rPr>
              <a:t>Neural Networks II</a:t>
            </a:r>
          </a:p>
          <a:p>
            <a:pPr>
              <a:lnSpc>
                <a:spcPct val="100000"/>
              </a:lnSpc>
              <a:spcBef>
                <a:spcPts val="120"/>
              </a:spcBef>
            </a:pPr>
            <a:r>
              <a:rPr lang="en-IN" sz="1700" spc="220" dirty="0">
                <a:solidFill>
                  <a:srgbClr val="FFFFFF"/>
                </a:solidFill>
                <a:latin typeface="Trebuchet MS"/>
                <a:cs typeface="Trebuchet MS"/>
              </a:rPr>
              <a:t>Convolutional Neural Networks</a:t>
            </a:r>
            <a:endParaRPr sz="1700" dirty="0">
              <a:latin typeface="Trebuchet MS"/>
              <a:cs typeface="Trebuchet MS"/>
            </a:endParaRPr>
          </a:p>
        </p:txBody>
      </p:sp>
    </p:spTree>
    <p:extLst>
      <p:ext uri="{BB962C8B-B14F-4D97-AF65-F5344CB8AC3E}">
        <p14:creationId xmlns:p14="http://schemas.microsoft.com/office/powerpoint/2010/main" val="156154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76999"/>
          </a:xfrm>
          <a:prstGeom prst="rect">
            <a:avLst/>
          </a:prstGeom>
        </p:spPr>
        <p:txBody>
          <a:bodyPr vert="horz" wrap="square" lIns="0" tIns="15240" rIns="0" bIns="0" rtlCol="0">
            <a:spAutoFit/>
          </a:bodyPr>
          <a:lstStyle/>
          <a:p>
            <a:pPr marL="12700">
              <a:lnSpc>
                <a:spcPct val="100000"/>
              </a:lnSpc>
              <a:spcBef>
                <a:spcPts val="120"/>
              </a:spcBef>
            </a:pPr>
            <a:r>
              <a:rPr spc="85" dirty="0"/>
              <a:t>CNN</a:t>
            </a:r>
            <a:r>
              <a:rPr lang="en-US" spc="85" dirty="0"/>
              <a:t> Vs Fully Connected Network</a:t>
            </a:r>
            <a:endParaRPr spc="85" dirty="0"/>
          </a:p>
        </p:txBody>
      </p:sp>
      <p:sp>
        <p:nvSpPr>
          <p:cNvPr id="4" name="TextBox 3">
            <a:extLst>
              <a:ext uri="{FF2B5EF4-FFF2-40B4-BE49-F238E27FC236}">
                <a16:creationId xmlns:a16="http://schemas.microsoft.com/office/drawing/2014/main" id="{A7558E00-12FD-2F27-BC26-BA042E9F30DA}"/>
              </a:ext>
            </a:extLst>
          </p:cNvPr>
          <p:cNvSpPr txBox="1"/>
          <p:nvPr/>
        </p:nvSpPr>
        <p:spPr>
          <a:xfrm>
            <a:off x="63500" y="514429"/>
            <a:ext cx="3200400" cy="2585323"/>
          </a:xfrm>
          <a:prstGeom prst="rect">
            <a:avLst/>
          </a:prstGeom>
          <a:noFill/>
        </p:spPr>
        <p:txBody>
          <a:bodyPr wrap="square">
            <a:spAutoFit/>
          </a:bodyPr>
          <a:lstStyle/>
          <a:p>
            <a:pPr algn="l"/>
            <a:endParaRPr lang="en-US" sz="1800" dirty="0">
              <a:solidFill>
                <a:srgbClr val="292929"/>
              </a:solidFill>
              <a:latin typeface="source-serif-pro"/>
            </a:endParaRPr>
          </a:p>
          <a:p>
            <a:pPr marL="357188" indent="-357188" algn="l">
              <a:buFont typeface="Arial" panose="020B0604020202020204" pitchFamily="34" charset="0"/>
              <a:buChar char="•"/>
            </a:pPr>
            <a:r>
              <a:rPr lang="en-US" sz="1200" b="0" i="0" dirty="0">
                <a:solidFill>
                  <a:srgbClr val="292929"/>
                </a:solidFill>
                <a:effectLst/>
                <a:latin typeface="source-serif-pro"/>
              </a:rPr>
              <a:t>A fully</a:t>
            </a:r>
            <a:r>
              <a:rPr lang="en-US" sz="1200" b="1" i="0" dirty="0">
                <a:solidFill>
                  <a:srgbClr val="292929"/>
                </a:solidFill>
                <a:effectLst/>
                <a:latin typeface="source-serif-pro"/>
              </a:rPr>
              <a:t> </a:t>
            </a:r>
            <a:r>
              <a:rPr lang="en-US" sz="1200" b="0" i="0" dirty="0">
                <a:solidFill>
                  <a:srgbClr val="292929"/>
                </a:solidFill>
                <a:effectLst/>
                <a:latin typeface="source-serif-pro"/>
              </a:rPr>
              <a:t>connected neural network consists of a series of fully</a:t>
            </a:r>
            <a:r>
              <a:rPr lang="en-US" sz="1200" b="1" i="0" dirty="0">
                <a:solidFill>
                  <a:srgbClr val="292929"/>
                </a:solidFill>
                <a:effectLst/>
                <a:latin typeface="source-serif-pro"/>
              </a:rPr>
              <a:t> </a:t>
            </a:r>
            <a:r>
              <a:rPr lang="en-US" sz="1200" b="0" i="0" dirty="0">
                <a:solidFill>
                  <a:srgbClr val="292929"/>
                </a:solidFill>
                <a:effectLst/>
                <a:latin typeface="source-serif-pro"/>
              </a:rPr>
              <a:t>connected layers that connect every neuron in one layer to every neuron in the other layer.</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1200" dirty="0"/>
              <a:t>For </a:t>
            </a:r>
            <a:r>
              <a:rPr lang="en-US" sz="1200" dirty="0" err="1"/>
              <a:t>eg</a:t>
            </a:r>
            <a:r>
              <a:rPr lang="en-US" sz="1200" dirty="0"/>
              <a:t> a 28x28 image in fully connected neural nets, each pixel in the input image is assigned to a neuron for a total of 784 (28 x 28 pixels) input neurons.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1200" dirty="0"/>
              <a:t>This strategy does not leverage the spatial structure and relations of each image.</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1200" dirty="0">
                <a:solidFill>
                  <a:srgbClr val="292929"/>
                </a:solidFill>
                <a:latin typeface="source-serif-pro"/>
              </a:rPr>
              <a:t>T</a:t>
            </a:r>
            <a:r>
              <a:rPr lang="en-US" sz="1200" b="0" i="0" dirty="0">
                <a:solidFill>
                  <a:srgbClr val="292929"/>
                </a:solidFill>
                <a:effectLst/>
                <a:latin typeface="source-serif-pro"/>
              </a:rPr>
              <a:t>hey have a higher number of weights to train that results in high training time</a:t>
            </a:r>
            <a:endParaRPr lang="en-US" sz="1200" b="1" dirty="0">
              <a:solidFill>
                <a:srgbClr val="2F5496"/>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4DC78137-7C80-26B9-BB37-821B16F5C037}"/>
              </a:ext>
            </a:extLst>
          </p:cNvPr>
          <p:cNvPicPr>
            <a:picLocks noChangeAspect="1"/>
          </p:cNvPicPr>
          <p:nvPr/>
        </p:nvPicPr>
        <p:blipFill>
          <a:blip r:embed="rId3"/>
          <a:stretch>
            <a:fillRect/>
          </a:stretch>
        </p:blipFill>
        <p:spPr>
          <a:xfrm>
            <a:off x="3644900" y="1089025"/>
            <a:ext cx="1627519" cy="873532"/>
          </a:xfrm>
          <a:prstGeom prst="rect">
            <a:avLst/>
          </a:prstGeom>
        </p:spPr>
      </p:pic>
      <p:sp>
        <p:nvSpPr>
          <p:cNvPr id="6" name="TextBox 5">
            <a:extLst>
              <a:ext uri="{FF2B5EF4-FFF2-40B4-BE49-F238E27FC236}">
                <a16:creationId xmlns:a16="http://schemas.microsoft.com/office/drawing/2014/main" id="{4DD0445D-90EE-8D21-9BDC-EFA38CC59429}"/>
              </a:ext>
            </a:extLst>
          </p:cNvPr>
          <p:cNvSpPr txBox="1"/>
          <p:nvPr/>
        </p:nvSpPr>
        <p:spPr>
          <a:xfrm>
            <a:off x="3644900" y="2205773"/>
            <a:ext cx="1903642" cy="461665"/>
          </a:xfrm>
          <a:prstGeom prst="rect">
            <a:avLst/>
          </a:prstGeom>
          <a:noFill/>
        </p:spPr>
        <p:txBody>
          <a:bodyPr wrap="square" rtlCol="0">
            <a:spAutoFit/>
          </a:bodyPr>
          <a:lstStyle/>
          <a:p>
            <a:r>
              <a:rPr lang="en-IN" sz="1200" dirty="0"/>
              <a:t>Multilayer Deep Fully Connected Network</a:t>
            </a:r>
          </a:p>
        </p:txBody>
      </p:sp>
    </p:spTree>
    <p:extLst>
      <p:ext uri="{BB962C8B-B14F-4D97-AF65-F5344CB8AC3E}">
        <p14:creationId xmlns:p14="http://schemas.microsoft.com/office/powerpoint/2010/main" val="1564430588"/>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839298" y="2666789"/>
            <a:ext cx="1487170" cy="166071"/>
          </a:xfrm>
          <a:prstGeom prst="rect">
            <a:avLst/>
          </a:prstGeom>
        </p:spPr>
        <p:txBody>
          <a:bodyPr vert="horz" wrap="square" lIns="0" tIns="12065" rIns="0" bIns="0" rtlCol="0">
            <a:spAutoFit/>
          </a:bodyPr>
          <a:lstStyle/>
          <a:p>
            <a:pPr marL="12700" algn="r">
              <a:lnSpc>
                <a:spcPct val="100000"/>
              </a:lnSpc>
              <a:spcBef>
                <a:spcPts val="95"/>
              </a:spcBef>
            </a:pPr>
            <a:r>
              <a:rPr lang="en-IN" sz="1000" spc="-10" dirty="0">
                <a:solidFill>
                  <a:srgbClr val="7F7F7F"/>
                </a:solidFill>
                <a:latin typeface="Trebuchet MS"/>
                <a:cs typeface="Trebuchet MS"/>
              </a:rPr>
              <a:t>LSTM</a:t>
            </a:r>
            <a:endParaRPr sz="10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654321-D280-AFA8-D26E-07FC7DBCEAE5}"/>
                  </a:ext>
                </a:extLst>
              </p14:cNvPr>
              <p14:cNvContentPartPr/>
              <p14:nvPr/>
            </p14:nvContentPartPr>
            <p14:xfrm>
              <a:off x="5345280" y="2700000"/>
              <a:ext cx="36360" cy="24480"/>
            </p14:xfrm>
          </p:contentPart>
        </mc:Choice>
        <mc:Fallback xmlns="">
          <p:pic>
            <p:nvPicPr>
              <p:cNvPr id="4" name="Ink 3">
                <a:extLst>
                  <a:ext uri="{FF2B5EF4-FFF2-40B4-BE49-F238E27FC236}">
                    <a16:creationId xmlns:a16="http://schemas.microsoft.com/office/drawing/2014/main" id="{BA654321-D280-AFA8-D26E-07FC7DBCEAE5}"/>
                  </a:ext>
                </a:extLst>
              </p:cNvPr>
              <p:cNvPicPr/>
              <p:nvPr/>
            </p:nvPicPr>
            <p:blipFill>
              <a:blip r:embed="rId4"/>
              <a:stretch>
                <a:fillRect/>
              </a:stretch>
            </p:blipFill>
            <p:spPr>
              <a:xfrm>
                <a:off x="5335920" y="2690640"/>
                <a:ext cx="55080" cy="43200"/>
              </a:xfrm>
              <a:prstGeom prst="rect">
                <a:avLst/>
              </a:prstGeom>
            </p:spPr>
          </p:pic>
        </mc:Fallback>
      </mc:AlternateContent>
    </p:spTree>
    <p:extLst>
      <p:ext uri="{BB962C8B-B14F-4D97-AF65-F5344CB8AC3E}">
        <p14:creationId xmlns:p14="http://schemas.microsoft.com/office/powerpoint/2010/main" val="3806864017"/>
      </p:ext>
    </p:extLst>
  </p:cSld>
  <p:clrMapOvr>
    <a:masterClrMapping/>
  </p:clrMapOvr>
  <p:transition>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lnSpc>
                <a:spcPct val="100000"/>
              </a:lnSpc>
              <a:spcBef>
                <a:spcPts val="120"/>
              </a:spcBef>
            </a:pPr>
            <a:r>
              <a:rPr lang="en-IN" sz="2000" spc="220" dirty="0">
                <a:solidFill>
                  <a:srgbClr val="FFFFFF"/>
                </a:solidFill>
                <a:latin typeface="Trebuchet MS"/>
                <a:cs typeface="Trebuchet MS"/>
              </a:rPr>
              <a:t>Long Short Term Memory</a:t>
            </a:r>
            <a:endParaRPr lang="en-IN" sz="2000" dirty="0">
              <a:latin typeface="Trebuchet MS"/>
              <a:cs typeface="Trebuchet MS"/>
            </a:endParaRP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3474240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No.9.5- Module 9</a:t>
            </a:r>
          </a:p>
        </p:txBody>
      </p:sp>
    </p:spTree>
    <p:extLst>
      <p:ext uri="{BB962C8B-B14F-4D97-AF65-F5344CB8AC3E}">
        <p14:creationId xmlns:p14="http://schemas.microsoft.com/office/powerpoint/2010/main" val="3866103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596900" y="860425"/>
            <a:ext cx="4436110" cy="1077218"/>
          </a:xfrm>
        </p:spPr>
        <p:txBody>
          <a:bodyPr/>
          <a:lstStyle/>
          <a:p>
            <a:pPr marL="171450" indent="-171450">
              <a:buFont typeface="Arial" panose="020B0604020202020204" pitchFamily="34" charset="0"/>
              <a:buChar char="•"/>
            </a:pPr>
            <a:r>
              <a:rPr lang="en-IN" sz="1400" dirty="0" err="1">
                <a:latin typeface="Helvetica" panose="020B0604020202020204" pitchFamily="34" charset="0"/>
                <a:cs typeface="Helvetica" panose="020B0604020202020204" pitchFamily="34" charset="0"/>
              </a:rPr>
              <a:t>Traning</a:t>
            </a:r>
            <a:r>
              <a:rPr lang="en-IN" sz="1400" dirty="0">
                <a:latin typeface="Helvetica" panose="020B0604020202020204" pitchFamily="34" charset="0"/>
                <a:cs typeface="Helvetica" panose="020B0604020202020204" pitchFamily="34" charset="0"/>
              </a:rPr>
              <a:t> RNN</a:t>
            </a:r>
          </a:p>
          <a:p>
            <a:pPr marL="628650" lvl="1" indent="-171450">
              <a:buFont typeface="Arial" panose="020B0604020202020204" pitchFamily="34" charset="0"/>
              <a:buChar char="•"/>
            </a:pPr>
            <a:r>
              <a:rPr lang="en-IN" sz="1400" dirty="0" err="1">
                <a:latin typeface="Helvetica" panose="020B0604020202020204" pitchFamily="34" charset="0"/>
                <a:cs typeface="Helvetica" panose="020B0604020202020204" pitchFamily="34" charset="0"/>
              </a:rPr>
              <a:t>Backpropagation</a:t>
            </a:r>
            <a:r>
              <a:rPr lang="en-IN" sz="1400" dirty="0">
                <a:latin typeface="Helvetica" panose="020B0604020202020204" pitchFamily="34" charset="0"/>
                <a:cs typeface="Helvetica" panose="020B0604020202020204" pitchFamily="34" charset="0"/>
              </a:rPr>
              <a:t> Through Time</a:t>
            </a:r>
            <a:endParaRPr lang="en-IN" sz="2000" dirty="0">
              <a:latin typeface="Helvetica" panose="020B0604020202020204" pitchFamily="34" charset="0"/>
              <a:cs typeface="Helvetica" panose="020B0604020202020204" pitchFamily="34" charset="0"/>
            </a:endParaRP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Issues with BPTT</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Long Short term Memory</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RNN Variants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95DE408-DB61-21B7-EFD9-F3A82176E472}"/>
                  </a:ext>
                </a:extLst>
              </p14:cNvPr>
              <p14:cNvContentPartPr/>
              <p14:nvPr/>
            </p14:nvContentPartPr>
            <p14:xfrm>
              <a:off x="1973880" y="965520"/>
              <a:ext cx="1017000" cy="681120"/>
            </p14:xfrm>
          </p:contentPart>
        </mc:Choice>
        <mc:Fallback xmlns="">
          <p:pic>
            <p:nvPicPr>
              <p:cNvPr id="2" name="Ink 1">
                <a:extLst>
                  <a:ext uri="{FF2B5EF4-FFF2-40B4-BE49-F238E27FC236}">
                    <a16:creationId xmlns:a16="http://schemas.microsoft.com/office/drawing/2014/main" id="{895DE408-DB61-21B7-EFD9-F3A82176E472}"/>
                  </a:ext>
                </a:extLst>
              </p:cNvPr>
              <p:cNvPicPr/>
              <p:nvPr/>
            </p:nvPicPr>
            <p:blipFill>
              <a:blip r:embed="rId4"/>
              <a:stretch>
                <a:fillRect/>
              </a:stretch>
            </p:blipFill>
            <p:spPr>
              <a:xfrm>
                <a:off x="1964520" y="956160"/>
                <a:ext cx="1035720" cy="699840"/>
              </a:xfrm>
              <a:prstGeom prst="rect">
                <a:avLst/>
              </a:prstGeom>
            </p:spPr>
          </p:pic>
        </mc:Fallback>
      </mc:AlternateContent>
    </p:spTree>
    <p:extLst>
      <p:ext uri="{BB962C8B-B14F-4D97-AF65-F5344CB8AC3E}">
        <p14:creationId xmlns:p14="http://schemas.microsoft.com/office/powerpoint/2010/main" val="4215389706"/>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err="1"/>
              <a:t>Backpropagation</a:t>
            </a:r>
            <a:r>
              <a:rPr lang="en-IN" dirty="0"/>
              <a:t> Through Time</a:t>
            </a:r>
          </a:p>
        </p:txBody>
      </p:sp>
      <p:grpSp>
        <p:nvGrpSpPr>
          <p:cNvPr id="49" name="Group 48"/>
          <p:cNvGrpSpPr/>
          <p:nvPr/>
        </p:nvGrpSpPr>
        <p:grpSpPr>
          <a:xfrm>
            <a:off x="1444172" y="739886"/>
            <a:ext cx="2124528" cy="730139"/>
            <a:chOff x="1444172" y="739886"/>
            <a:chExt cx="2124528" cy="730139"/>
          </a:xfrm>
        </p:grpSpPr>
        <p:sp>
          <p:nvSpPr>
            <p:cNvPr id="4" name="object 2"/>
            <p:cNvSpPr txBox="1"/>
            <p:nvPr/>
          </p:nvSpPr>
          <p:spPr>
            <a:xfrm>
              <a:off x="3027202" y="994895"/>
              <a:ext cx="64010" cy="75526"/>
            </a:xfrm>
            <a:prstGeom prst="rect">
              <a:avLst/>
            </a:prstGeom>
          </p:spPr>
          <p:txBody>
            <a:bodyPr vert="horz" wrap="square" lIns="0" tIns="3803" rIns="0" bIns="0" rtlCol="0">
              <a:spAutoFit/>
            </a:bodyPr>
            <a:lstStyle/>
            <a:p>
              <a:pPr marL="4224">
                <a:spcBef>
                  <a:spcPts val="30"/>
                </a:spcBef>
              </a:pPr>
              <a:r>
                <a:rPr sz="466" b="1" i="1" spc="-3" dirty="0">
                  <a:solidFill>
                    <a:prstClr val="black"/>
                  </a:solidFill>
                  <a:latin typeface="Arial"/>
                  <a:cs typeface="Arial"/>
                </a:rPr>
                <a:t>W</a:t>
              </a:r>
              <a:endParaRPr sz="466">
                <a:solidFill>
                  <a:prstClr val="black"/>
                </a:solidFill>
                <a:latin typeface="Arial"/>
                <a:cs typeface="Arial"/>
              </a:endParaRPr>
            </a:p>
          </p:txBody>
        </p:sp>
        <p:sp>
          <p:nvSpPr>
            <p:cNvPr id="5" name="object 3"/>
            <p:cNvSpPr txBox="1"/>
            <p:nvPr/>
          </p:nvSpPr>
          <p:spPr>
            <a:xfrm>
              <a:off x="3082676" y="1036527"/>
              <a:ext cx="52180" cy="51371"/>
            </a:xfrm>
            <a:prstGeom prst="rect">
              <a:avLst/>
            </a:prstGeom>
          </p:spPr>
          <p:txBody>
            <a:bodyPr vert="horz" wrap="square" lIns="0" tIns="5281" rIns="0" bIns="0" rtlCol="0">
              <a:spAutoFit/>
            </a:bodyPr>
            <a:lstStyle/>
            <a:p>
              <a:pPr marL="4224">
                <a:spcBef>
                  <a:spcPts val="42"/>
                </a:spcBef>
              </a:pPr>
              <a:r>
                <a:rPr sz="299" i="1" spc="3" dirty="0">
                  <a:solidFill>
                    <a:prstClr val="black"/>
                  </a:solidFill>
                  <a:latin typeface="Arial"/>
                  <a:cs typeface="Arial"/>
                </a:rPr>
                <a:t>hh</a:t>
              </a:r>
              <a:endParaRPr sz="299">
                <a:solidFill>
                  <a:prstClr val="black"/>
                </a:solidFill>
                <a:latin typeface="Arial"/>
                <a:cs typeface="Arial"/>
              </a:endParaRPr>
            </a:p>
          </p:txBody>
        </p:sp>
        <p:grpSp>
          <p:nvGrpSpPr>
            <p:cNvPr id="6" name="object 4"/>
            <p:cNvGrpSpPr/>
            <p:nvPr/>
          </p:nvGrpSpPr>
          <p:grpSpPr>
            <a:xfrm>
              <a:off x="1453325" y="747568"/>
              <a:ext cx="212732" cy="429689"/>
              <a:chOff x="612089" y="1651075"/>
              <a:chExt cx="639445" cy="1291590"/>
            </a:xfrm>
          </p:grpSpPr>
          <p:sp>
            <p:nvSpPr>
              <p:cNvPr id="7" name="object 5"/>
              <p:cNvSpPr/>
              <p:nvPr/>
            </p:nvSpPr>
            <p:spPr>
              <a:xfrm>
                <a:off x="637456" y="2484003"/>
                <a:ext cx="593090" cy="450215"/>
              </a:xfrm>
              <a:custGeom>
                <a:avLst/>
                <a:gdLst/>
                <a:ahLst/>
                <a:cxnLst/>
                <a:rect l="l" t="t" r="r" b="b"/>
                <a:pathLst>
                  <a:path w="593090" h="450214">
                    <a:moveTo>
                      <a:pt x="296302" y="0"/>
                    </a:moveTo>
                    <a:lnTo>
                      <a:pt x="243041" y="3625"/>
                    </a:lnTo>
                    <a:lnTo>
                      <a:pt x="192912" y="14077"/>
                    </a:lnTo>
                    <a:lnTo>
                      <a:pt x="146752" y="30720"/>
                    </a:lnTo>
                    <a:lnTo>
                      <a:pt x="105398" y="52919"/>
                    </a:lnTo>
                    <a:lnTo>
                      <a:pt x="69686" y="80038"/>
                    </a:lnTo>
                    <a:lnTo>
                      <a:pt x="40453" y="111442"/>
                    </a:lnTo>
                    <a:lnTo>
                      <a:pt x="18537" y="146495"/>
                    </a:lnTo>
                    <a:lnTo>
                      <a:pt x="4773" y="184563"/>
                    </a:lnTo>
                    <a:lnTo>
                      <a:pt x="0" y="225008"/>
                    </a:lnTo>
                    <a:lnTo>
                      <a:pt x="4773" y="265453"/>
                    </a:lnTo>
                    <a:lnTo>
                      <a:pt x="18537" y="303520"/>
                    </a:lnTo>
                    <a:lnTo>
                      <a:pt x="40453" y="338573"/>
                    </a:lnTo>
                    <a:lnTo>
                      <a:pt x="69686" y="369977"/>
                    </a:lnTo>
                    <a:lnTo>
                      <a:pt x="105398" y="397096"/>
                    </a:lnTo>
                    <a:lnTo>
                      <a:pt x="146752" y="419295"/>
                    </a:lnTo>
                    <a:lnTo>
                      <a:pt x="192912" y="435938"/>
                    </a:lnTo>
                    <a:lnTo>
                      <a:pt x="243041" y="446390"/>
                    </a:lnTo>
                    <a:lnTo>
                      <a:pt x="296302" y="450015"/>
                    </a:lnTo>
                    <a:lnTo>
                      <a:pt x="349563" y="446390"/>
                    </a:lnTo>
                    <a:lnTo>
                      <a:pt x="399691" y="435938"/>
                    </a:lnTo>
                    <a:lnTo>
                      <a:pt x="445851" y="419295"/>
                    </a:lnTo>
                    <a:lnTo>
                      <a:pt x="487206" y="397096"/>
                    </a:lnTo>
                    <a:lnTo>
                      <a:pt x="522918" y="369977"/>
                    </a:lnTo>
                    <a:lnTo>
                      <a:pt x="552150" y="338573"/>
                    </a:lnTo>
                    <a:lnTo>
                      <a:pt x="574067" y="303520"/>
                    </a:lnTo>
                    <a:lnTo>
                      <a:pt x="587830" y="265453"/>
                    </a:lnTo>
                    <a:lnTo>
                      <a:pt x="592604" y="225008"/>
                    </a:lnTo>
                    <a:lnTo>
                      <a:pt x="587830" y="184563"/>
                    </a:lnTo>
                    <a:lnTo>
                      <a:pt x="574067" y="146495"/>
                    </a:lnTo>
                    <a:lnTo>
                      <a:pt x="552150" y="111442"/>
                    </a:lnTo>
                    <a:lnTo>
                      <a:pt x="522918" y="80038"/>
                    </a:lnTo>
                    <a:lnTo>
                      <a:pt x="487206" y="52919"/>
                    </a:lnTo>
                    <a:lnTo>
                      <a:pt x="445851" y="30720"/>
                    </a:lnTo>
                    <a:lnTo>
                      <a:pt x="399691" y="14077"/>
                    </a:lnTo>
                    <a:lnTo>
                      <a:pt x="349563" y="3625"/>
                    </a:lnTo>
                    <a:lnTo>
                      <a:pt x="2963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8" name="object 6"/>
              <p:cNvSpPr/>
              <p:nvPr/>
            </p:nvSpPr>
            <p:spPr>
              <a:xfrm>
                <a:off x="637456" y="2484003"/>
                <a:ext cx="593090" cy="450215"/>
              </a:xfrm>
              <a:custGeom>
                <a:avLst/>
                <a:gdLst/>
                <a:ahLst/>
                <a:cxnLst/>
                <a:rect l="l" t="t" r="r" b="b"/>
                <a:pathLst>
                  <a:path w="593090" h="450214">
                    <a:moveTo>
                      <a:pt x="0" y="225007"/>
                    </a:moveTo>
                    <a:lnTo>
                      <a:pt x="4773" y="184562"/>
                    </a:lnTo>
                    <a:lnTo>
                      <a:pt x="18537" y="146495"/>
                    </a:lnTo>
                    <a:lnTo>
                      <a:pt x="40453" y="111442"/>
                    </a:lnTo>
                    <a:lnTo>
                      <a:pt x="69686" y="80038"/>
                    </a:lnTo>
                    <a:lnTo>
                      <a:pt x="105398" y="52919"/>
                    </a:lnTo>
                    <a:lnTo>
                      <a:pt x="146752" y="30720"/>
                    </a:lnTo>
                    <a:lnTo>
                      <a:pt x="192912" y="14077"/>
                    </a:lnTo>
                    <a:lnTo>
                      <a:pt x="243041" y="3625"/>
                    </a:lnTo>
                    <a:lnTo>
                      <a:pt x="296302" y="0"/>
                    </a:lnTo>
                    <a:lnTo>
                      <a:pt x="349562" y="3625"/>
                    </a:lnTo>
                    <a:lnTo>
                      <a:pt x="399691" y="14077"/>
                    </a:lnTo>
                    <a:lnTo>
                      <a:pt x="445851" y="30720"/>
                    </a:lnTo>
                    <a:lnTo>
                      <a:pt x="487205" y="52919"/>
                    </a:lnTo>
                    <a:lnTo>
                      <a:pt x="522917" y="80038"/>
                    </a:lnTo>
                    <a:lnTo>
                      <a:pt x="552150" y="111442"/>
                    </a:lnTo>
                    <a:lnTo>
                      <a:pt x="574066" y="146495"/>
                    </a:lnTo>
                    <a:lnTo>
                      <a:pt x="587830" y="184562"/>
                    </a:lnTo>
                    <a:lnTo>
                      <a:pt x="592604" y="225007"/>
                    </a:lnTo>
                    <a:lnTo>
                      <a:pt x="587830" y="265453"/>
                    </a:lnTo>
                    <a:lnTo>
                      <a:pt x="574066" y="303520"/>
                    </a:lnTo>
                    <a:lnTo>
                      <a:pt x="552150" y="338573"/>
                    </a:lnTo>
                    <a:lnTo>
                      <a:pt x="522917" y="369977"/>
                    </a:lnTo>
                    <a:lnTo>
                      <a:pt x="487205" y="397096"/>
                    </a:lnTo>
                    <a:lnTo>
                      <a:pt x="445851" y="419295"/>
                    </a:lnTo>
                    <a:lnTo>
                      <a:pt x="399691" y="435938"/>
                    </a:lnTo>
                    <a:lnTo>
                      <a:pt x="349562" y="446390"/>
                    </a:lnTo>
                    <a:lnTo>
                      <a:pt x="296302" y="450015"/>
                    </a:lnTo>
                    <a:lnTo>
                      <a:pt x="243041" y="446390"/>
                    </a:lnTo>
                    <a:lnTo>
                      <a:pt x="192912" y="435938"/>
                    </a:lnTo>
                    <a:lnTo>
                      <a:pt x="146752" y="419295"/>
                    </a:lnTo>
                    <a:lnTo>
                      <a:pt x="105398" y="397096"/>
                    </a:lnTo>
                    <a:lnTo>
                      <a:pt x="69686" y="369977"/>
                    </a:lnTo>
                    <a:lnTo>
                      <a:pt x="40453" y="338573"/>
                    </a:lnTo>
                    <a:lnTo>
                      <a:pt x="18537" y="303520"/>
                    </a:lnTo>
                    <a:lnTo>
                      <a:pt x="4773" y="265453"/>
                    </a:lnTo>
                    <a:lnTo>
                      <a:pt x="0" y="225007"/>
                    </a:lnTo>
                    <a:close/>
                  </a:path>
                </a:pathLst>
              </a:custGeom>
              <a:ln w="16562">
                <a:solidFill>
                  <a:srgbClr val="000000"/>
                </a:solidFill>
              </a:ln>
            </p:spPr>
            <p:txBody>
              <a:bodyPr wrap="square" lIns="0" tIns="0" rIns="0" bIns="0" rtlCol="0"/>
              <a:lstStyle/>
              <a:p>
                <a:endParaRPr sz="599">
                  <a:solidFill>
                    <a:prstClr val="black"/>
                  </a:solidFill>
                </a:endParaRPr>
              </a:p>
            </p:txBody>
          </p:sp>
          <p:sp>
            <p:nvSpPr>
              <p:cNvPr id="9" name="object 7"/>
              <p:cNvSpPr/>
              <p:nvPr/>
            </p:nvSpPr>
            <p:spPr>
              <a:xfrm>
                <a:off x="620662" y="1659648"/>
                <a:ext cx="622300" cy="410845"/>
              </a:xfrm>
              <a:custGeom>
                <a:avLst/>
                <a:gdLst/>
                <a:ahLst/>
                <a:cxnLst/>
                <a:rect l="l" t="t" r="r" b="b"/>
                <a:pathLst>
                  <a:path w="622300" h="410844">
                    <a:moveTo>
                      <a:pt x="536490" y="0"/>
                    </a:moveTo>
                    <a:lnTo>
                      <a:pt x="85500" y="0"/>
                    </a:lnTo>
                    <a:lnTo>
                      <a:pt x="52220" y="6718"/>
                    </a:lnTo>
                    <a:lnTo>
                      <a:pt x="25042" y="25042"/>
                    </a:lnTo>
                    <a:lnTo>
                      <a:pt x="6719" y="52219"/>
                    </a:lnTo>
                    <a:lnTo>
                      <a:pt x="0" y="85500"/>
                    </a:lnTo>
                    <a:lnTo>
                      <a:pt x="0" y="324868"/>
                    </a:lnTo>
                    <a:lnTo>
                      <a:pt x="6719" y="358149"/>
                    </a:lnTo>
                    <a:lnTo>
                      <a:pt x="25042" y="385327"/>
                    </a:lnTo>
                    <a:lnTo>
                      <a:pt x="52220" y="403650"/>
                    </a:lnTo>
                    <a:lnTo>
                      <a:pt x="85500" y="410370"/>
                    </a:lnTo>
                    <a:lnTo>
                      <a:pt x="536490" y="410370"/>
                    </a:lnTo>
                    <a:lnTo>
                      <a:pt x="569771" y="403650"/>
                    </a:lnTo>
                    <a:lnTo>
                      <a:pt x="596948" y="385327"/>
                    </a:lnTo>
                    <a:lnTo>
                      <a:pt x="615272" y="358149"/>
                    </a:lnTo>
                    <a:lnTo>
                      <a:pt x="621991" y="324868"/>
                    </a:lnTo>
                    <a:lnTo>
                      <a:pt x="621991" y="85500"/>
                    </a:lnTo>
                    <a:lnTo>
                      <a:pt x="607626" y="38064"/>
                    </a:lnTo>
                    <a:lnTo>
                      <a:pt x="569210" y="6508"/>
                    </a:lnTo>
                    <a:lnTo>
                      <a:pt x="5364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0" name="object 8"/>
              <p:cNvSpPr/>
              <p:nvPr/>
            </p:nvSpPr>
            <p:spPr>
              <a:xfrm>
                <a:off x="620661" y="1659648"/>
                <a:ext cx="622300" cy="410845"/>
              </a:xfrm>
              <a:custGeom>
                <a:avLst/>
                <a:gdLst/>
                <a:ahLst/>
                <a:cxnLst/>
                <a:rect l="l" t="t" r="r" b="b"/>
                <a:pathLst>
                  <a:path w="622300" h="410844">
                    <a:moveTo>
                      <a:pt x="0" y="85500"/>
                    </a:moveTo>
                    <a:lnTo>
                      <a:pt x="6719" y="52219"/>
                    </a:lnTo>
                    <a:lnTo>
                      <a:pt x="25042" y="25042"/>
                    </a:lnTo>
                    <a:lnTo>
                      <a:pt x="52220" y="6719"/>
                    </a:lnTo>
                    <a:lnTo>
                      <a:pt x="85500" y="0"/>
                    </a:lnTo>
                    <a:lnTo>
                      <a:pt x="536490" y="0"/>
                    </a:lnTo>
                    <a:lnTo>
                      <a:pt x="583926" y="14365"/>
                    </a:lnTo>
                    <a:lnTo>
                      <a:pt x="615482" y="52780"/>
                    </a:lnTo>
                    <a:lnTo>
                      <a:pt x="621991" y="85500"/>
                    </a:lnTo>
                    <a:lnTo>
                      <a:pt x="621991" y="324869"/>
                    </a:lnTo>
                    <a:lnTo>
                      <a:pt x="615272" y="358149"/>
                    </a:lnTo>
                    <a:lnTo>
                      <a:pt x="596948" y="385327"/>
                    </a:lnTo>
                    <a:lnTo>
                      <a:pt x="569771" y="403650"/>
                    </a:lnTo>
                    <a:lnTo>
                      <a:pt x="536490" y="410369"/>
                    </a:lnTo>
                    <a:lnTo>
                      <a:pt x="85500" y="410369"/>
                    </a:lnTo>
                    <a:lnTo>
                      <a:pt x="52220" y="403650"/>
                    </a:lnTo>
                    <a:lnTo>
                      <a:pt x="25042" y="385327"/>
                    </a:lnTo>
                    <a:lnTo>
                      <a:pt x="6719" y="358149"/>
                    </a:lnTo>
                    <a:lnTo>
                      <a:pt x="0" y="324869"/>
                    </a:lnTo>
                    <a:lnTo>
                      <a:pt x="0" y="85500"/>
                    </a:lnTo>
                    <a:close/>
                  </a:path>
                </a:pathLst>
              </a:custGeom>
              <a:ln w="16562">
                <a:solidFill>
                  <a:srgbClr val="000000"/>
                </a:solidFill>
              </a:ln>
            </p:spPr>
            <p:txBody>
              <a:bodyPr wrap="square" lIns="0" tIns="0" rIns="0" bIns="0" rtlCol="0"/>
              <a:lstStyle/>
              <a:p>
                <a:endParaRPr sz="599">
                  <a:solidFill>
                    <a:prstClr val="black"/>
                  </a:solidFill>
                </a:endParaRPr>
              </a:p>
            </p:txBody>
          </p:sp>
        </p:grpSp>
        <p:sp>
          <p:nvSpPr>
            <p:cNvPr id="11" name="object 9"/>
            <p:cNvSpPr txBox="1"/>
            <p:nvPr/>
          </p:nvSpPr>
          <p:spPr>
            <a:xfrm>
              <a:off x="1489791" y="739886"/>
              <a:ext cx="139850" cy="92771"/>
            </a:xfrm>
            <a:prstGeom prst="rect">
              <a:avLst/>
            </a:prstGeom>
          </p:spPr>
          <p:txBody>
            <a:bodyPr vert="horz" wrap="square" lIns="0" tIns="5704" rIns="0" bIns="0" rtlCol="0">
              <a:spAutoFit/>
            </a:bodyPr>
            <a:lstStyle/>
            <a:p>
              <a:pPr marL="12673">
                <a:spcBef>
                  <a:spcPts val="45"/>
                </a:spcBef>
              </a:pPr>
              <a:r>
                <a:rPr sz="848" b="1" spc="2" baseline="-21241" dirty="0">
                  <a:solidFill>
                    <a:prstClr val="black"/>
                  </a:solidFill>
                  <a:latin typeface="Arial"/>
                  <a:cs typeface="Arial"/>
                </a:rPr>
                <a:t>y</a:t>
              </a:r>
              <a:r>
                <a:rPr sz="383" b="1" spc="2" dirty="0">
                  <a:solidFill>
                    <a:prstClr val="black"/>
                  </a:solidFill>
                  <a:latin typeface="Arial"/>
                  <a:cs typeface="Arial"/>
                </a:rPr>
                <a:t>&lt;t&gt;</a:t>
              </a:r>
              <a:endParaRPr sz="383">
                <a:solidFill>
                  <a:prstClr val="black"/>
                </a:solidFill>
                <a:latin typeface="Arial"/>
                <a:cs typeface="Arial"/>
              </a:endParaRPr>
            </a:p>
          </p:txBody>
        </p:sp>
        <p:grpSp>
          <p:nvGrpSpPr>
            <p:cNvPr id="12" name="object 10"/>
            <p:cNvGrpSpPr/>
            <p:nvPr/>
          </p:nvGrpSpPr>
          <p:grpSpPr>
            <a:xfrm>
              <a:off x="1459607" y="893997"/>
              <a:ext cx="200268" cy="570806"/>
              <a:chOff x="630970" y="2091223"/>
              <a:chExt cx="601980" cy="1715770"/>
            </a:xfrm>
          </p:grpSpPr>
          <p:sp>
            <p:nvSpPr>
              <p:cNvPr id="13" name="object 11"/>
              <p:cNvSpPr/>
              <p:nvPr/>
            </p:nvSpPr>
            <p:spPr>
              <a:xfrm>
                <a:off x="932053" y="2145662"/>
                <a:ext cx="1905" cy="338455"/>
              </a:xfrm>
              <a:custGeom>
                <a:avLst/>
                <a:gdLst/>
                <a:ahLst/>
                <a:cxnLst/>
                <a:rect l="l" t="t" r="r" b="b"/>
                <a:pathLst>
                  <a:path w="1905" h="338455">
                    <a:moveTo>
                      <a:pt x="1705" y="338340"/>
                    </a:moveTo>
                    <a:lnTo>
                      <a:pt x="0" y="0"/>
                    </a:lnTo>
                  </a:path>
                </a:pathLst>
              </a:custGeom>
              <a:ln w="22083">
                <a:solidFill>
                  <a:srgbClr val="666666"/>
                </a:solidFill>
              </a:ln>
            </p:spPr>
            <p:txBody>
              <a:bodyPr wrap="square" lIns="0" tIns="0" rIns="0" bIns="0" rtlCol="0"/>
              <a:lstStyle/>
              <a:p>
                <a:endParaRPr sz="599">
                  <a:solidFill>
                    <a:prstClr val="black"/>
                  </a:solidFill>
                </a:endParaRPr>
              </a:p>
            </p:txBody>
          </p:sp>
          <p:sp>
            <p:nvSpPr>
              <p:cNvPr id="14" name="object 12"/>
              <p:cNvSpPr/>
              <p:nvPr/>
            </p:nvSpPr>
            <p:spPr>
              <a:xfrm>
                <a:off x="896302" y="2091223"/>
                <a:ext cx="71752" cy="90440"/>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5" name="object 13"/>
              <p:cNvSpPr/>
              <p:nvPr/>
            </p:nvSpPr>
            <p:spPr>
              <a:xfrm>
                <a:off x="639543" y="3348003"/>
                <a:ext cx="584835" cy="450215"/>
              </a:xfrm>
              <a:custGeom>
                <a:avLst/>
                <a:gdLst/>
                <a:ahLst/>
                <a:cxnLst/>
                <a:rect l="l" t="t" r="r" b="b"/>
                <a:pathLst>
                  <a:path w="584835" h="450214">
                    <a:moveTo>
                      <a:pt x="490496" y="0"/>
                    </a:moveTo>
                    <a:lnTo>
                      <a:pt x="93761" y="0"/>
                    </a:lnTo>
                    <a:lnTo>
                      <a:pt x="57265" y="7368"/>
                    </a:lnTo>
                    <a:lnTo>
                      <a:pt x="27461" y="27462"/>
                    </a:lnTo>
                    <a:lnTo>
                      <a:pt x="7368" y="57265"/>
                    </a:lnTo>
                    <a:lnTo>
                      <a:pt x="0" y="93761"/>
                    </a:lnTo>
                    <a:lnTo>
                      <a:pt x="0" y="356255"/>
                    </a:lnTo>
                    <a:lnTo>
                      <a:pt x="7368" y="392751"/>
                    </a:lnTo>
                    <a:lnTo>
                      <a:pt x="27462" y="422554"/>
                    </a:lnTo>
                    <a:lnTo>
                      <a:pt x="57265" y="442647"/>
                    </a:lnTo>
                    <a:lnTo>
                      <a:pt x="93761" y="450015"/>
                    </a:lnTo>
                    <a:lnTo>
                      <a:pt x="490496" y="450015"/>
                    </a:lnTo>
                    <a:lnTo>
                      <a:pt x="526993" y="442647"/>
                    </a:lnTo>
                    <a:lnTo>
                      <a:pt x="556796" y="422554"/>
                    </a:lnTo>
                    <a:lnTo>
                      <a:pt x="576889" y="392751"/>
                    </a:lnTo>
                    <a:lnTo>
                      <a:pt x="584258" y="356255"/>
                    </a:lnTo>
                    <a:lnTo>
                      <a:pt x="584258" y="93761"/>
                    </a:lnTo>
                    <a:lnTo>
                      <a:pt x="568505" y="41742"/>
                    </a:lnTo>
                    <a:lnTo>
                      <a:pt x="526377" y="7137"/>
                    </a:lnTo>
                    <a:lnTo>
                      <a:pt x="490496"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6" name="object 14"/>
              <p:cNvSpPr/>
              <p:nvPr/>
            </p:nvSpPr>
            <p:spPr>
              <a:xfrm>
                <a:off x="639543" y="3348004"/>
                <a:ext cx="584835" cy="450215"/>
              </a:xfrm>
              <a:custGeom>
                <a:avLst/>
                <a:gdLst/>
                <a:ahLst/>
                <a:cxnLst/>
                <a:rect l="l" t="t" r="r" b="b"/>
                <a:pathLst>
                  <a:path w="584835" h="450214">
                    <a:moveTo>
                      <a:pt x="0" y="93760"/>
                    </a:moveTo>
                    <a:lnTo>
                      <a:pt x="7368" y="57264"/>
                    </a:lnTo>
                    <a:lnTo>
                      <a:pt x="27462" y="27461"/>
                    </a:lnTo>
                    <a:lnTo>
                      <a:pt x="57265" y="7368"/>
                    </a:lnTo>
                    <a:lnTo>
                      <a:pt x="93761" y="0"/>
                    </a:lnTo>
                    <a:lnTo>
                      <a:pt x="490496" y="0"/>
                    </a:lnTo>
                    <a:lnTo>
                      <a:pt x="542515" y="15752"/>
                    </a:lnTo>
                    <a:lnTo>
                      <a:pt x="577120" y="57879"/>
                    </a:lnTo>
                    <a:lnTo>
                      <a:pt x="584257" y="93760"/>
                    </a:lnTo>
                    <a:lnTo>
                      <a:pt x="584257" y="356253"/>
                    </a:lnTo>
                    <a:lnTo>
                      <a:pt x="576889" y="392750"/>
                    </a:lnTo>
                    <a:lnTo>
                      <a:pt x="556795" y="422553"/>
                    </a:lnTo>
                    <a:lnTo>
                      <a:pt x="526992" y="442647"/>
                    </a:lnTo>
                    <a:lnTo>
                      <a:pt x="490496" y="450015"/>
                    </a:lnTo>
                    <a:lnTo>
                      <a:pt x="93761" y="450015"/>
                    </a:lnTo>
                    <a:lnTo>
                      <a:pt x="57265" y="442647"/>
                    </a:lnTo>
                    <a:lnTo>
                      <a:pt x="27462" y="422553"/>
                    </a:lnTo>
                    <a:lnTo>
                      <a:pt x="7368" y="392750"/>
                    </a:lnTo>
                    <a:lnTo>
                      <a:pt x="0" y="356253"/>
                    </a:lnTo>
                    <a:lnTo>
                      <a:pt x="0" y="93760"/>
                    </a:lnTo>
                    <a:close/>
                  </a:path>
                </a:pathLst>
              </a:custGeom>
              <a:ln w="16562">
                <a:solidFill>
                  <a:srgbClr val="000000"/>
                </a:solidFill>
              </a:ln>
            </p:spPr>
            <p:txBody>
              <a:bodyPr wrap="square" lIns="0" tIns="0" rIns="0" bIns="0" rtlCol="0"/>
              <a:lstStyle/>
              <a:p>
                <a:endParaRPr sz="599">
                  <a:solidFill>
                    <a:prstClr val="black"/>
                  </a:solidFill>
                </a:endParaRPr>
              </a:p>
            </p:txBody>
          </p:sp>
        </p:grpSp>
        <p:sp>
          <p:nvSpPr>
            <p:cNvPr id="17" name="object 15"/>
            <p:cNvSpPr txBox="1"/>
            <p:nvPr/>
          </p:nvSpPr>
          <p:spPr>
            <a:xfrm>
              <a:off x="1489797" y="1308166"/>
              <a:ext cx="139850" cy="92771"/>
            </a:xfrm>
            <a:prstGeom prst="rect">
              <a:avLst/>
            </a:prstGeom>
          </p:spPr>
          <p:txBody>
            <a:bodyPr vert="horz" wrap="square" lIns="0" tIns="5704" rIns="0" bIns="0" rtlCol="0">
              <a:spAutoFit/>
            </a:bodyPr>
            <a:lstStyle/>
            <a:p>
              <a:pPr marL="12673">
                <a:spcBef>
                  <a:spcPts val="45"/>
                </a:spcBef>
              </a:pPr>
              <a:r>
                <a:rPr sz="848" b="1" spc="2" baseline="-21241" dirty="0">
                  <a:solidFill>
                    <a:prstClr val="black"/>
                  </a:solidFill>
                  <a:latin typeface="Arial"/>
                  <a:cs typeface="Arial"/>
                </a:rPr>
                <a:t>x</a:t>
              </a:r>
              <a:r>
                <a:rPr sz="383" b="1" spc="2" dirty="0">
                  <a:solidFill>
                    <a:prstClr val="black"/>
                  </a:solidFill>
                  <a:latin typeface="Arial"/>
                  <a:cs typeface="Arial"/>
                </a:rPr>
                <a:t>&lt;t&gt;</a:t>
              </a:r>
              <a:endParaRPr sz="383">
                <a:solidFill>
                  <a:prstClr val="black"/>
                </a:solidFill>
                <a:latin typeface="Arial"/>
                <a:cs typeface="Arial"/>
              </a:endParaRPr>
            </a:p>
          </p:txBody>
        </p:sp>
        <p:grpSp>
          <p:nvGrpSpPr>
            <p:cNvPr id="18" name="object 16"/>
            <p:cNvGrpSpPr/>
            <p:nvPr/>
          </p:nvGrpSpPr>
          <p:grpSpPr>
            <a:xfrm>
              <a:off x="1548234" y="993863"/>
              <a:ext cx="220760" cy="321950"/>
              <a:chOff x="897375" y="2391407"/>
              <a:chExt cx="663575" cy="967740"/>
            </a:xfrm>
          </p:grpSpPr>
          <p:sp>
            <p:nvSpPr>
              <p:cNvPr id="19" name="object 17"/>
              <p:cNvSpPr/>
              <p:nvPr/>
            </p:nvSpPr>
            <p:spPr>
              <a:xfrm>
                <a:off x="931672" y="3009663"/>
                <a:ext cx="1905" cy="338455"/>
              </a:xfrm>
              <a:custGeom>
                <a:avLst/>
                <a:gdLst/>
                <a:ahLst/>
                <a:cxnLst/>
                <a:rect l="l" t="t" r="r" b="b"/>
                <a:pathLst>
                  <a:path w="1905" h="338454">
                    <a:moveTo>
                      <a:pt x="0" y="338340"/>
                    </a:moveTo>
                    <a:lnTo>
                      <a:pt x="1705" y="0"/>
                    </a:lnTo>
                  </a:path>
                </a:pathLst>
              </a:custGeom>
              <a:ln w="22083">
                <a:solidFill>
                  <a:srgbClr val="666666"/>
                </a:solidFill>
              </a:ln>
            </p:spPr>
            <p:txBody>
              <a:bodyPr wrap="square" lIns="0" tIns="0" rIns="0" bIns="0" rtlCol="0"/>
              <a:lstStyle/>
              <a:p>
                <a:endParaRPr sz="599">
                  <a:solidFill>
                    <a:prstClr val="black"/>
                  </a:solidFill>
                </a:endParaRPr>
              </a:p>
            </p:txBody>
          </p:sp>
          <p:sp>
            <p:nvSpPr>
              <p:cNvPr id="20" name="object 18"/>
              <p:cNvSpPr/>
              <p:nvPr/>
            </p:nvSpPr>
            <p:spPr>
              <a:xfrm>
                <a:off x="897375" y="2955224"/>
                <a:ext cx="71752" cy="90440"/>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21" name="object 19"/>
              <p:cNvSpPr/>
              <p:nvPr/>
            </p:nvSpPr>
            <p:spPr>
              <a:xfrm>
                <a:off x="1143276" y="2402449"/>
                <a:ext cx="407034" cy="644525"/>
              </a:xfrm>
              <a:custGeom>
                <a:avLst/>
                <a:gdLst/>
                <a:ahLst/>
                <a:cxnLst/>
                <a:rect l="l" t="t" r="r" b="b"/>
                <a:pathLst>
                  <a:path w="407034" h="644525">
                    <a:moveTo>
                      <a:pt x="0" y="147457"/>
                    </a:moveTo>
                    <a:lnTo>
                      <a:pt x="8001" y="109935"/>
                    </a:lnTo>
                    <a:lnTo>
                      <a:pt x="30122" y="72358"/>
                    </a:lnTo>
                    <a:lnTo>
                      <a:pt x="63538" y="38798"/>
                    </a:lnTo>
                    <a:lnTo>
                      <a:pt x="105426" y="13322"/>
                    </a:lnTo>
                    <a:lnTo>
                      <a:pt x="152960" y="0"/>
                    </a:lnTo>
                    <a:lnTo>
                      <a:pt x="203317" y="2900"/>
                    </a:lnTo>
                    <a:lnTo>
                      <a:pt x="241237" y="17650"/>
                    </a:lnTo>
                    <a:lnTo>
                      <a:pt x="277966" y="42411"/>
                    </a:lnTo>
                    <a:lnTo>
                      <a:pt x="312312" y="75779"/>
                    </a:lnTo>
                    <a:lnTo>
                      <a:pt x="343085" y="116352"/>
                    </a:lnTo>
                    <a:lnTo>
                      <a:pt x="369095" y="162726"/>
                    </a:lnTo>
                    <a:lnTo>
                      <a:pt x="389150" y="213499"/>
                    </a:lnTo>
                    <a:lnTo>
                      <a:pt x="402060" y="267266"/>
                    </a:lnTo>
                    <a:lnTo>
                      <a:pt x="406634" y="322624"/>
                    </a:lnTo>
                    <a:lnTo>
                      <a:pt x="403018" y="372017"/>
                    </a:lnTo>
                    <a:lnTo>
                      <a:pt x="392711" y="420473"/>
                    </a:lnTo>
                    <a:lnTo>
                      <a:pt x="376551" y="466909"/>
                    </a:lnTo>
                    <a:lnTo>
                      <a:pt x="355372" y="510240"/>
                    </a:lnTo>
                    <a:lnTo>
                      <a:pt x="330013" y="549380"/>
                    </a:lnTo>
                    <a:lnTo>
                      <a:pt x="301308" y="583246"/>
                    </a:lnTo>
                    <a:lnTo>
                      <a:pt x="270096" y="610752"/>
                    </a:lnTo>
                    <a:lnTo>
                      <a:pt x="237211" y="630814"/>
                    </a:lnTo>
                    <a:lnTo>
                      <a:pt x="165598" y="644328"/>
                    </a:lnTo>
                    <a:lnTo>
                      <a:pt x="128896" y="635906"/>
                    </a:lnTo>
                    <a:lnTo>
                      <a:pt x="94576" y="618844"/>
                    </a:lnTo>
                    <a:lnTo>
                      <a:pt x="63827" y="594906"/>
                    </a:lnTo>
                    <a:lnTo>
                      <a:pt x="37840" y="565855"/>
                    </a:lnTo>
                    <a:lnTo>
                      <a:pt x="27004" y="549963"/>
                    </a:lnTo>
                    <a:lnTo>
                      <a:pt x="25330" y="547258"/>
                    </a:lnTo>
                    <a:lnTo>
                      <a:pt x="21053" y="539704"/>
                    </a:lnTo>
                    <a:lnTo>
                      <a:pt x="20474" y="538623"/>
                    </a:lnTo>
                  </a:path>
                </a:pathLst>
              </a:custGeom>
              <a:ln w="22083">
                <a:solidFill>
                  <a:srgbClr val="666666"/>
                </a:solidFill>
              </a:ln>
            </p:spPr>
            <p:txBody>
              <a:bodyPr wrap="square" lIns="0" tIns="0" rIns="0" bIns="0" rtlCol="0"/>
              <a:lstStyle/>
              <a:p>
                <a:endParaRPr sz="599">
                  <a:solidFill>
                    <a:prstClr val="black"/>
                  </a:solidFill>
                </a:endParaRPr>
              </a:p>
            </p:txBody>
          </p:sp>
          <p:sp>
            <p:nvSpPr>
              <p:cNvPr id="22" name="object 20"/>
              <p:cNvSpPr/>
              <p:nvPr/>
            </p:nvSpPr>
            <p:spPr>
              <a:xfrm>
                <a:off x="1135373" y="2888197"/>
                <a:ext cx="69964" cy="9446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grpSp>
        <p:sp>
          <p:nvSpPr>
            <p:cNvPr id="23" name="object 21"/>
            <p:cNvSpPr/>
            <p:nvPr/>
          </p:nvSpPr>
          <p:spPr>
            <a:xfrm>
              <a:off x="1840506" y="746170"/>
              <a:ext cx="1604898" cy="723855"/>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4" name="object 22"/>
            <p:cNvSpPr txBox="1"/>
            <p:nvPr/>
          </p:nvSpPr>
          <p:spPr>
            <a:xfrm>
              <a:off x="2424422" y="1232279"/>
              <a:ext cx="206394" cy="176051"/>
            </a:xfrm>
            <a:prstGeom prst="rect">
              <a:avLst/>
            </a:prstGeom>
          </p:spPr>
          <p:txBody>
            <a:bodyPr vert="horz" wrap="square" lIns="0" tIns="12042" rIns="0" bIns="0" rtlCol="0">
              <a:spAutoFit/>
            </a:bodyPr>
            <a:lstStyle/>
            <a:p>
              <a:pPr marL="12673">
                <a:spcBef>
                  <a:spcPts val="95"/>
                </a:spcBef>
              </a:pPr>
              <a:r>
                <a:rPr sz="699" b="1" i="1" baseline="19841" dirty="0">
                  <a:solidFill>
                    <a:prstClr val="black"/>
                  </a:solidFill>
                  <a:latin typeface="Arial"/>
                  <a:cs typeface="Arial"/>
                </a:rPr>
                <a:t>W</a:t>
              </a:r>
              <a:r>
                <a:rPr sz="299" i="1" dirty="0">
                  <a:solidFill>
                    <a:prstClr val="black"/>
                  </a:solidFill>
                  <a:latin typeface="Arial"/>
                  <a:cs typeface="Arial"/>
                </a:rPr>
                <a:t>hx</a:t>
              </a:r>
              <a:endParaRPr sz="299">
                <a:solidFill>
                  <a:prstClr val="black"/>
                </a:solidFill>
                <a:latin typeface="Arial"/>
                <a:cs typeface="Arial"/>
              </a:endParaRPr>
            </a:p>
            <a:p>
              <a:pPr marL="51539">
                <a:spcBef>
                  <a:spcPts val="76"/>
                </a:spcBef>
              </a:pPr>
              <a:r>
                <a:rPr sz="774" b="1" spc="-2" baseline="-21505" dirty="0">
                  <a:solidFill>
                    <a:prstClr val="black"/>
                  </a:solidFill>
                  <a:latin typeface="Arial"/>
                  <a:cs typeface="Arial"/>
                </a:rPr>
                <a:t>x</a:t>
              </a:r>
              <a:r>
                <a:rPr sz="349" b="1" spc="-2" dirty="0">
                  <a:solidFill>
                    <a:prstClr val="black"/>
                  </a:solidFill>
                  <a:latin typeface="Arial"/>
                  <a:cs typeface="Arial"/>
                </a:rPr>
                <a:t>&lt;t-1&gt;</a:t>
              </a:r>
              <a:endParaRPr sz="349">
                <a:solidFill>
                  <a:prstClr val="black"/>
                </a:solidFill>
                <a:latin typeface="Arial"/>
                <a:cs typeface="Arial"/>
              </a:endParaRPr>
            </a:p>
          </p:txBody>
        </p:sp>
        <p:sp>
          <p:nvSpPr>
            <p:cNvPr id="25" name="object 23"/>
            <p:cNvSpPr txBox="1"/>
            <p:nvPr/>
          </p:nvSpPr>
          <p:spPr>
            <a:xfrm>
              <a:off x="2785707" y="1220617"/>
              <a:ext cx="183790" cy="180743"/>
            </a:xfrm>
            <a:prstGeom prst="rect">
              <a:avLst/>
            </a:prstGeom>
          </p:spPr>
          <p:txBody>
            <a:bodyPr vert="horz" wrap="square" lIns="0" tIns="16689" rIns="0" bIns="0" rtlCol="0">
              <a:spAutoFit/>
            </a:bodyPr>
            <a:lstStyle/>
            <a:p>
              <a:pPr marL="12673">
                <a:spcBef>
                  <a:spcPts val="132"/>
                </a:spcBef>
              </a:pPr>
              <a:r>
                <a:rPr sz="699" b="1" i="1" baseline="19841" dirty="0">
                  <a:solidFill>
                    <a:prstClr val="black"/>
                  </a:solidFill>
                  <a:latin typeface="Arial"/>
                  <a:cs typeface="Arial"/>
                </a:rPr>
                <a:t>W</a:t>
              </a:r>
              <a:r>
                <a:rPr sz="299" i="1" dirty="0">
                  <a:solidFill>
                    <a:prstClr val="black"/>
                  </a:solidFill>
                  <a:latin typeface="Arial"/>
                  <a:cs typeface="Arial"/>
                </a:rPr>
                <a:t>hx</a:t>
              </a:r>
              <a:endParaRPr sz="299">
                <a:solidFill>
                  <a:prstClr val="black"/>
                </a:solidFill>
                <a:latin typeface="Arial"/>
                <a:cs typeface="Arial"/>
              </a:endParaRPr>
            </a:p>
            <a:p>
              <a:pPr marL="68014">
                <a:spcBef>
                  <a:spcPts val="116"/>
                </a:spcBef>
              </a:pPr>
              <a:r>
                <a:rPr sz="774" b="1" spc="-2" baseline="-21505" dirty="0">
                  <a:solidFill>
                    <a:prstClr val="black"/>
                  </a:solidFill>
                  <a:latin typeface="Arial"/>
                  <a:cs typeface="Arial"/>
                </a:rPr>
                <a:t>x</a:t>
              </a:r>
              <a:r>
                <a:rPr sz="349" b="1" spc="-2" dirty="0">
                  <a:solidFill>
                    <a:prstClr val="black"/>
                  </a:solidFill>
                  <a:latin typeface="Arial"/>
                  <a:cs typeface="Arial"/>
                </a:rPr>
                <a:t>&lt;t&gt;</a:t>
              </a:r>
              <a:endParaRPr sz="349">
                <a:solidFill>
                  <a:prstClr val="black"/>
                </a:solidFill>
                <a:latin typeface="Arial"/>
                <a:cs typeface="Arial"/>
              </a:endParaRPr>
            </a:p>
          </p:txBody>
        </p:sp>
        <p:sp>
          <p:nvSpPr>
            <p:cNvPr id="26" name="object 24"/>
            <p:cNvSpPr txBox="1"/>
            <p:nvPr/>
          </p:nvSpPr>
          <p:spPr>
            <a:xfrm>
              <a:off x="3126573" y="746032"/>
              <a:ext cx="222872" cy="378727"/>
            </a:xfrm>
            <a:prstGeom prst="rect">
              <a:avLst/>
            </a:prstGeom>
          </p:spPr>
          <p:txBody>
            <a:bodyPr vert="horz" wrap="square" lIns="0" tIns="4859" rIns="0" bIns="0" rtlCol="0">
              <a:spAutoFit/>
            </a:bodyPr>
            <a:lstStyle/>
            <a:p>
              <a:pPr marL="57030">
                <a:spcBef>
                  <a:spcPts val="38"/>
                </a:spcBef>
              </a:pPr>
              <a:r>
                <a:rPr sz="774" b="1" spc="-2" baseline="-21505" dirty="0">
                  <a:solidFill>
                    <a:prstClr val="black"/>
                  </a:solidFill>
                  <a:latin typeface="Arial"/>
                  <a:cs typeface="Arial"/>
                </a:rPr>
                <a:t>y</a:t>
              </a:r>
              <a:r>
                <a:rPr sz="349" b="1" spc="-2" dirty="0">
                  <a:solidFill>
                    <a:prstClr val="black"/>
                  </a:solidFill>
                  <a:latin typeface="Arial"/>
                  <a:cs typeface="Arial"/>
                </a:rPr>
                <a:t>&lt;t+1&gt;</a:t>
              </a:r>
              <a:endParaRPr sz="349">
                <a:solidFill>
                  <a:prstClr val="black"/>
                </a:solidFill>
                <a:latin typeface="Arial"/>
                <a:cs typeface="Arial"/>
              </a:endParaRPr>
            </a:p>
            <a:p>
              <a:endParaRPr sz="699">
                <a:solidFill>
                  <a:prstClr val="black"/>
                </a:solidFill>
                <a:latin typeface="Arial"/>
                <a:cs typeface="Arial"/>
              </a:endParaRPr>
            </a:p>
            <a:p>
              <a:pPr marL="12673"/>
              <a:r>
                <a:rPr sz="699" b="1" i="1" spc="2" baseline="19841" dirty="0">
                  <a:solidFill>
                    <a:prstClr val="black"/>
                  </a:solidFill>
                  <a:latin typeface="Arial"/>
                  <a:cs typeface="Arial"/>
                </a:rPr>
                <a:t>W</a:t>
              </a:r>
              <a:r>
                <a:rPr sz="299" i="1" spc="2" dirty="0">
                  <a:solidFill>
                    <a:prstClr val="black"/>
                  </a:solidFill>
                  <a:latin typeface="Arial"/>
                  <a:cs typeface="Arial"/>
                </a:rPr>
                <a:t>yh</a:t>
              </a:r>
              <a:endParaRPr sz="299">
                <a:solidFill>
                  <a:prstClr val="black"/>
                </a:solidFill>
                <a:latin typeface="Arial"/>
                <a:cs typeface="Arial"/>
              </a:endParaRPr>
            </a:p>
            <a:p>
              <a:pPr marL="58087">
                <a:spcBef>
                  <a:spcPts val="274"/>
                </a:spcBef>
              </a:pPr>
              <a:r>
                <a:rPr sz="748" b="1" spc="-2" baseline="-20370" dirty="0">
                  <a:solidFill>
                    <a:prstClr val="black"/>
                  </a:solidFill>
                  <a:latin typeface="Arial"/>
                  <a:cs typeface="Arial"/>
                </a:rPr>
                <a:t>h</a:t>
              </a:r>
              <a:r>
                <a:rPr sz="333" b="1" spc="-2" dirty="0">
                  <a:solidFill>
                    <a:prstClr val="black"/>
                  </a:solidFill>
                  <a:latin typeface="Arial"/>
                  <a:cs typeface="Arial"/>
                </a:rPr>
                <a:t>&lt;t+1&gt;</a:t>
              </a:r>
              <a:endParaRPr sz="333">
                <a:solidFill>
                  <a:prstClr val="black"/>
                </a:solidFill>
                <a:latin typeface="Arial"/>
                <a:cs typeface="Arial"/>
              </a:endParaRPr>
            </a:p>
          </p:txBody>
        </p:sp>
        <p:sp>
          <p:nvSpPr>
            <p:cNvPr id="27" name="object 25"/>
            <p:cNvSpPr txBox="1"/>
            <p:nvPr/>
          </p:nvSpPr>
          <p:spPr>
            <a:xfrm>
              <a:off x="1888815" y="1048278"/>
              <a:ext cx="240829" cy="92707"/>
            </a:xfrm>
            <a:prstGeom prst="rect">
              <a:avLst/>
            </a:prstGeom>
          </p:spPr>
          <p:txBody>
            <a:bodyPr vert="horz" wrap="square" lIns="0" tIns="5704" rIns="0" bIns="0" rtlCol="0">
              <a:spAutoFit/>
            </a:bodyPr>
            <a:lstStyle/>
            <a:p>
              <a:pPr marL="4224">
                <a:spcBef>
                  <a:spcPts val="45"/>
                </a:spcBef>
              </a:pPr>
              <a:r>
                <a:rPr sz="565" b="1" i="1" spc="7" dirty="0">
                  <a:solidFill>
                    <a:prstClr val="black"/>
                  </a:solidFill>
                  <a:latin typeface="Arial"/>
                  <a:cs typeface="Arial"/>
                </a:rPr>
                <a:t>Un</a:t>
              </a:r>
              <a:r>
                <a:rPr sz="565" b="1" i="1" spc="3" dirty="0">
                  <a:solidFill>
                    <a:prstClr val="black"/>
                  </a:solidFill>
                  <a:latin typeface="Arial"/>
                  <a:cs typeface="Arial"/>
                </a:rPr>
                <a:t>fol</a:t>
              </a:r>
              <a:r>
                <a:rPr sz="565" b="1" i="1" spc="7" dirty="0">
                  <a:solidFill>
                    <a:prstClr val="black"/>
                  </a:solidFill>
                  <a:latin typeface="Arial"/>
                  <a:cs typeface="Arial"/>
                </a:rPr>
                <a:t>d</a:t>
              </a:r>
              <a:endParaRPr sz="565">
                <a:solidFill>
                  <a:prstClr val="black"/>
                </a:solidFill>
                <a:latin typeface="Arial"/>
                <a:cs typeface="Arial"/>
              </a:endParaRPr>
            </a:p>
          </p:txBody>
        </p:sp>
        <p:sp>
          <p:nvSpPr>
            <p:cNvPr id="28" name="object 26"/>
            <p:cNvSpPr txBox="1"/>
            <p:nvPr/>
          </p:nvSpPr>
          <p:spPr>
            <a:xfrm>
              <a:off x="2787537" y="742420"/>
              <a:ext cx="189705" cy="387146"/>
            </a:xfrm>
            <a:prstGeom prst="rect">
              <a:avLst/>
            </a:prstGeom>
          </p:spPr>
          <p:txBody>
            <a:bodyPr vert="horz" wrap="square" lIns="0" tIns="5704" rIns="0" bIns="0" rtlCol="0">
              <a:spAutoFit/>
            </a:bodyPr>
            <a:lstStyle/>
            <a:p>
              <a:pPr marL="60410">
                <a:spcBef>
                  <a:spcPts val="45"/>
                </a:spcBef>
              </a:pPr>
              <a:r>
                <a:rPr sz="848" b="1" spc="2" baseline="-21241" dirty="0">
                  <a:solidFill>
                    <a:prstClr val="black"/>
                  </a:solidFill>
                  <a:latin typeface="Arial"/>
                  <a:cs typeface="Arial"/>
                </a:rPr>
                <a:t>y</a:t>
              </a:r>
              <a:r>
                <a:rPr sz="383" b="1" spc="2" dirty="0">
                  <a:solidFill>
                    <a:prstClr val="black"/>
                  </a:solidFill>
                  <a:latin typeface="Arial"/>
                  <a:cs typeface="Arial"/>
                </a:rPr>
                <a:t>&lt;t&gt;</a:t>
              </a:r>
              <a:endParaRPr sz="383">
                <a:solidFill>
                  <a:prstClr val="black"/>
                </a:solidFill>
                <a:latin typeface="Arial"/>
                <a:cs typeface="Arial"/>
              </a:endParaRPr>
            </a:p>
            <a:p>
              <a:endParaRPr sz="715">
                <a:solidFill>
                  <a:prstClr val="black"/>
                </a:solidFill>
                <a:latin typeface="Arial"/>
                <a:cs typeface="Arial"/>
              </a:endParaRPr>
            </a:p>
            <a:p>
              <a:pPr marL="12673"/>
              <a:r>
                <a:rPr sz="699" b="1" i="1" spc="2" baseline="19841" dirty="0">
                  <a:solidFill>
                    <a:prstClr val="black"/>
                  </a:solidFill>
                  <a:latin typeface="Arial"/>
                  <a:cs typeface="Arial"/>
                </a:rPr>
                <a:t>W</a:t>
              </a:r>
              <a:r>
                <a:rPr sz="299" i="1" spc="2" dirty="0">
                  <a:solidFill>
                    <a:prstClr val="black"/>
                  </a:solidFill>
                  <a:latin typeface="Arial"/>
                  <a:cs typeface="Arial"/>
                </a:rPr>
                <a:t>yh</a:t>
              </a:r>
              <a:endParaRPr sz="299">
                <a:solidFill>
                  <a:prstClr val="black"/>
                </a:solidFill>
                <a:latin typeface="Arial"/>
                <a:cs typeface="Arial"/>
              </a:endParaRPr>
            </a:p>
            <a:p>
              <a:pPr marL="58298">
                <a:spcBef>
                  <a:spcPts val="151"/>
                </a:spcBef>
              </a:pPr>
              <a:r>
                <a:rPr sz="848" b="1" spc="2" baseline="-21241" dirty="0">
                  <a:solidFill>
                    <a:prstClr val="black"/>
                  </a:solidFill>
                  <a:latin typeface="Arial"/>
                  <a:cs typeface="Arial"/>
                </a:rPr>
                <a:t>h</a:t>
              </a:r>
              <a:r>
                <a:rPr sz="383" b="1" spc="2" dirty="0">
                  <a:solidFill>
                    <a:prstClr val="black"/>
                  </a:solidFill>
                  <a:latin typeface="Arial"/>
                  <a:cs typeface="Arial"/>
                </a:rPr>
                <a:t>&lt;t&gt;</a:t>
              </a:r>
              <a:endParaRPr sz="383">
                <a:solidFill>
                  <a:prstClr val="black"/>
                </a:solidFill>
                <a:latin typeface="Arial"/>
                <a:cs typeface="Arial"/>
              </a:endParaRPr>
            </a:p>
          </p:txBody>
        </p:sp>
        <p:sp>
          <p:nvSpPr>
            <p:cNvPr id="29" name="object 27"/>
            <p:cNvSpPr txBox="1"/>
            <p:nvPr/>
          </p:nvSpPr>
          <p:spPr>
            <a:xfrm>
              <a:off x="2431802" y="753839"/>
              <a:ext cx="199212" cy="370969"/>
            </a:xfrm>
            <a:prstGeom prst="rect">
              <a:avLst/>
            </a:prstGeom>
          </p:spPr>
          <p:txBody>
            <a:bodyPr vert="horz" wrap="square" lIns="0" tIns="4859" rIns="0" bIns="0" rtlCol="0">
              <a:spAutoFit/>
            </a:bodyPr>
            <a:lstStyle/>
            <a:p>
              <a:pPr marL="44146">
                <a:spcBef>
                  <a:spcPts val="38"/>
                </a:spcBef>
              </a:pPr>
              <a:r>
                <a:rPr sz="774" b="1" spc="-2" baseline="-21505" dirty="0">
                  <a:solidFill>
                    <a:prstClr val="black"/>
                  </a:solidFill>
                  <a:latin typeface="Arial"/>
                  <a:cs typeface="Arial"/>
                </a:rPr>
                <a:t>y</a:t>
              </a:r>
              <a:r>
                <a:rPr sz="349" b="1" spc="-2" dirty="0">
                  <a:solidFill>
                    <a:prstClr val="black"/>
                  </a:solidFill>
                  <a:latin typeface="Arial"/>
                  <a:cs typeface="Arial"/>
                </a:rPr>
                <a:t>&lt;t-1&gt;</a:t>
              </a:r>
              <a:endParaRPr sz="349">
                <a:solidFill>
                  <a:prstClr val="black"/>
                </a:solidFill>
                <a:latin typeface="Arial"/>
                <a:cs typeface="Arial"/>
              </a:endParaRPr>
            </a:p>
            <a:p>
              <a:pPr>
                <a:spcBef>
                  <a:spcPts val="5"/>
                </a:spcBef>
              </a:pPr>
              <a:endParaRPr sz="732">
                <a:solidFill>
                  <a:prstClr val="black"/>
                </a:solidFill>
                <a:latin typeface="Arial"/>
                <a:cs typeface="Arial"/>
              </a:endParaRPr>
            </a:p>
            <a:p>
              <a:pPr marL="12673"/>
              <a:r>
                <a:rPr sz="699" b="1" i="1" spc="2" baseline="19841" dirty="0">
                  <a:solidFill>
                    <a:prstClr val="black"/>
                  </a:solidFill>
                  <a:latin typeface="Arial"/>
                  <a:cs typeface="Arial"/>
                </a:rPr>
                <a:t>W</a:t>
              </a:r>
              <a:r>
                <a:rPr sz="299" i="1" spc="2" dirty="0">
                  <a:solidFill>
                    <a:prstClr val="black"/>
                  </a:solidFill>
                  <a:latin typeface="Arial"/>
                  <a:cs typeface="Arial"/>
                </a:rPr>
                <a:t>yh</a:t>
              </a:r>
              <a:endParaRPr sz="299">
                <a:solidFill>
                  <a:prstClr val="black"/>
                </a:solidFill>
                <a:latin typeface="Arial"/>
                <a:cs typeface="Arial"/>
              </a:endParaRPr>
            </a:p>
            <a:p>
              <a:pPr marL="44991">
                <a:spcBef>
                  <a:spcPts val="176"/>
                </a:spcBef>
              </a:pPr>
              <a:r>
                <a:rPr sz="748" b="1" baseline="-20370" dirty="0">
                  <a:solidFill>
                    <a:prstClr val="black"/>
                  </a:solidFill>
                  <a:latin typeface="Arial"/>
                  <a:cs typeface="Arial"/>
                </a:rPr>
                <a:t>h</a:t>
              </a:r>
              <a:r>
                <a:rPr sz="333" b="1" dirty="0">
                  <a:solidFill>
                    <a:prstClr val="black"/>
                  </a:solidFill>
                  <a:latin typeface="Arial"/>
                  <a:cs typeface="Arial"/>
                </a:rPr>
                <a:t>&lt;t-1&gt;</a:t>
              </a:r>
              <a:endParaRPr sz="333">
                <a:solidFill>
                  <a:prstClr val="black"/>
                </a:solidFill>
                <a:latin typeface="Arial"/>
                <a:cs typeface="Arial"/>
              </a:endParaRPr>
            </a:p>
          </p:txBody>
        </p:sp>
        <p:sp>
          <p:nvSpPr>
            <p:cNvPr id="30" name="object 28"/>
            <p:cNvSpPr txBox="1"/>
            <p:nvPr/>
          </p:nvSpPr>
          <p:spPr>
            <a:xfrm>
              <a:off x="1724180" y="942411"/>
              <a:ext cx="64010" cy="75526"/>
            </a:xfrm>
            <a:prstGeom prst="rect">
              <a:avLst/>
            </a:prstGeom>
          </p:spPr>
          <p:txBody>
            <a:bodyPr vert="horz" wrap="square" lIns="0" tIns="3803" rIns="0" bIns="0" rtlCol="0">
              <a:spAutoFit/>
            </a:bodyPr>
            <a:lstStyle/>
            <a:p>
              <a:pPr marL="4224">
                <a:spcBef>
                  <a:spcPts val="30"/>
                </a:spcBef>
              </a:pPr>
              <a:r>
                <a:rPr sz="466" b="1" i="1" spc="-3" dirty="0">
                  <a:solidFill>
                    <a:prstClr val="black"/>
                  </a:solidFill>
                  <a:latin typeface="Arial"/>
                  <a:cs typeface="Arial"/>
                </a:rPr>
                <a:t>W</a:t>
              </a:r>
              <a:endParaRPr sz="466">
                <a:solidFill>
                  <a:prstClr val="black"/>
                </a:solidFill>
                <a:latin typeface="Arial"/>
                <a:cs typeface="Arial"/>
              </a:endParaRPr>
            </a:p>
          </p:txBody>
        </p:sp>
        <p:sp>
          <p:nvSpPr>
            <p:cNvPr id="31" name="object 29"/>
            <p:cNvSpPr txBox="1"/>
            <p:nvPr/>
          </p:nvSpPr>
          <p:spPr>
            <a:xfrm>
              <a:off x="1779653" y="984043"/>
              <a:ext cx="52180" cy="51371"/>
            </a:xfrm>
            <a:prstGeom prst="rect">
              <a:avLst/>
            </a:prstGeom>
          </p:spPr>
          <p:txBody>
            <a:bodyPr vert="horz" wrap="square" lIns="0" tIns="5281" rIns="0" bIns="0" rtlCol="0">
              <a:spAutoFit/>
            </a:bodyPr>
            <a:lstStyle/>
            <a:p>
              <a:pPr marL="4224">
                <a:spcBef>
                  <a:spcPts val="42"/>
                </a:spcBef>
              </a:pPr>
              <a:r>
                <a:rPr sz="299" i="1" spc="3" dirty="0">
                  <a:solidFill>
                    <a:prstClr val="black"/>
                  </a:solidFill>
                  <a:latin typeface="Arial"/>
                  <a:cs typeface="Arial"/>
                </a:rPr>
                <a:t>hh</a:t>
              </a:r>
              <a:endParaRPr sz="299">
                <a:solidFill>
                  <a:prstClr val="black"/>
                </a:solidFill>
                <a:latin typeface="Arial"/>
                <a:cs typeface="Arial"/>
              </a:endParaRPr>
            </a:p>
          </p:txBody>
        </p:sp>
        <p:sp>
          <p:nvSpPr>
            <p:cNvPr id="32" name="object 30"/>
            <p:cNvSpPr txBox="1"/>
            <p:nvPr/>
          </p:nvSpPr>
          <p:spPr>
            <a:xfrm>
              <a:off x="1444172" y="1229131"/>
              <a:ext cx="122315" cy="75526"/>
            </a:xfrm>
            <a:prstGeom prst="rect">
              <a:avLst/>
            </a:prstGeom>
          </p:spPr>
          <p:txBody>
            <a:bodyPr vert="horz" wrap="square" lIns="0" tIns="3803" rIns="0" bIns="0" rtlCol="0">
              <a:spAutoFit/>
            </a:bodyPr>
            <a:lstStyle/>
            <a:p>
              <a:pPr marL="12673">
                <a:spcBef>
                  <a:spcPts val="30"/>
                </a:spcBef>
              </a:pPr>
              <a:r>
                <a:rPr sz="699" b="1" i="1" baseline="19841" dirty="0">
                  <a:solidFill>
                    <a:prstClr val="black"/>
                  </a:solidFill>
                  <a:latin typeface="Arial"/>
                  <a:cs typeface="Arial"/>
                </a:rPr>
                <a:t>W</a:t>
              </a:r>
              <a:r>
                <a:rPr sz="299" i="1" dirty="0">
                  <a:solidFill>
                    <a:prstClr val="black"/>
                  </a:solidFill>
                  <a:latin typeface="Arial"/>
                  <a:cs typeface="Arial"/>
                </a:rPr>
                <a:t>hx</a:t>
              </a:r>
              <a:endParaRPr sz="299">
                <a:solidFill>
                  <a:prstClr val="black"/>
                </a:solidFill>
                <a:latin typeface="Arial"/>
                <a:cs typeface="Arial"/>
              </a:endParaRPr>
            </a:p>
          </p:txBody>
        </p:sp>
        <p:sp>
          <p:nvSpPr>
            <p:cNvPr id="33" name="object 31"/>
            <p:cNvSpPr txBox="1"/>
            <p:nvPr/>
          </p:nvSpPr>
          <p:spPr>
            <a:xfrm>
              <a:off x="1444172" y="935062"/>
              <a:ext cx="122315" cy="75526"/>
            </a:xfrm>
            <a:prstGeom prst="rect">
              <a:avLst/>
            </a:prstGeom>
          </p:spPr>
          <p:txBody>
            <a:bodyPr vert="horz" wrap="square" lIns="0" tIns="3803" rIns="0" bIns="0" rtlCol="0">
              <a:spAutoFit/>
            </a:bodyPr>
            <a:lstStyle/>
            <a:p>
              <a:pPr marL="12673">
                <a:spcBef>
                  <a:spcPts val="30"/>
                </a:spcBef>
              </a:pPr>
              <a:r>
                <a:rPr sz="699" b="1" i="1" spc="2" baseline="19841" dirty="0">
                  <a:solidFill>
                    <a:prstClr val="black"/>
                  </a:solidFill>
                  <a:latin typeface="Arial"/>
                  <a:cs typeface="Arial"/>
                </a:rPr>
                <a:t>W</a:t>
              </a:r>
              <a:r>
                <a:rPr sz="299" i="1" spc="2" dirty="0">
                  <a:solidFill>
                    <a:prstClr val="black"/>
                  </a:solidFill>
                  <a:latin typeface="Arial"/>
                  <a:cs typeface="Arial"/>
                </a:rPr>
                <a:t>yh</a:t>
              </a:r>
              <a:endParaRPr sz="299">
                <a:solidFill>
                  <a:prstClr val="black"/>
                </a:solidFill>
                <a:latin typeface="Arial"/>
                <a:cs typeface="Arial"/>
              </a:endParaRPr>
            </a:p>
          </p:txBody>
        </p:sp>
        <p:sp>
          <p:nvSpPr>
            <p:cNvPr id="34" name="object 32"/>
            <p:cNvSpPr txBox="1"/>
            <p:nvPr/>
          </p:nvSpPr>
          <p:spPr>
            <a:xfrm>
              <a:off x="2689248" y="994895"/>
              <a:ext cx="64010" cy="75526"/>
            </a:xfrm>
            <a:prstGeom prst="rect">
              <a:avLst/>
            </a:prstGeom>
          </p:spPr>
          <p:txBody>
            <a:bodyPr vert="horz" wrap="square" lIns="0" tIns="3803" rIns="0" bIns="0" rtlCol="0">
              <a:spAutoFit/>
            </a:bodyPr>
            <a:lstStyle/>
            <a:p>
              <a:pPr marL="4224">
                <a:spcBef>
                  <a:spcPts val="30"/>
                </a:spcBef>
              </a:pPr>
              <a:r>
                <a:rPr sz="466" b="1" i="1" spc="-3" dirty="0">
                  <a:solidFill>
                    <a:prstClr val="black"/>
                  </a:solidFill>
                  <a:latin typeface="Arial"/>
                  <a:cs typeface="Arial"/>
                </a:rPr>
                <a:t>W</a:t>
              </a:r>
              <a:endParaRPr sz="466">
                <a:solidFill>
                  <a:prstClr val="black"/>
                </a:solidFill>
                <a:latin typeface="Arial"/>
                <a:cs typeface="Arial"/>
              </a:endParaRPr>
            </a:p>
          </p:txBody>
        </p:sp>
        <p:sp>
          <p:nvSpPr>
            <p:cNvPr id="35" name="object 33"/>
            <p:cNvSpPr txBox="1"/>
            <p:nvPr/>
          </p:nvSpPr>
          <p:spPr>
            <a:xfrm>
              <a:off x="2744722" y="1036527"/>
              <a:ext cx="52180" cy="51371"/>
            </a:xfrm>
            <a:prstGeom prst="rect">
              <a:avLst/>
            </a:prstGeom>
          </p:spPr>
          <p:txBody>
            <a:bodyPr vert="horz" wrap="square" lIns="0" tIns="5281" rIns="0" bIns="0" rtlCol="0">
              <a:spAutoFit/>
            </a:bodyPr>
            <a:lstStyle/>
            <a:p>
              <a:pPr marL="4224">
                <a:spcBef>
                  <a:spcPts val="42"/>
                </a:spcBef>
              </a:pPr>
              <a:r>
                <a:rPr sz="299" i="1" spc="3" dirty="0">
                  <a:solidFill>
                    <a:prstClr val="black"/>
                  </a:solidFill>
                  <a:latin typeface="Arial"/>
                  <a:cs typeface="Arial"/>
                </a:rPr>
                <a:t>hh</a:t>
              </a:r>
              <a:endParaRPr sz="299">
                <a:solidFill>
                  <a:prstClr val="black"/>
                </a:solidFill>
                <a:latin typeface="Arial"/>
                <a:cs typeface="Arial"/>
              </a:endParaRPr>
            </a:p>
          </p:txBody>
        </p:sp>
        <p:sp>
          <p:nvSpPr>
            <p:cNvPr id="36" name="object 34"/>
            <p:cNvSpPr txBox="1"/>
            <p:nvPr/>
          </p:nvSpPr>
          <p:spPr>
            <a:xfrm>
              <a:off x="3135958" y="1238791"/>
              <a:ext cx="225618" cy="173064"/>
            </a:xfrm>
            <a:prstGeom prst="rect">
              <a:avLst/>
            </a:prstGeom>
          </p:spPr>
          <p:txBody>
            <a:bodyPr vert="horz" wrap="square" lIns="0" tIns="9084" rIns="0" bIns="0" rtlCol="0">
              <a:spAutoFit/>
            </a:bodyPr>
            <a:lstStyle/>
            <a:p>
              <a:pPr marL="12673">
                <a:spcBef>
                  <a:spcPts val="71"/>
                </a:spcBef>
              </a:pPr>
              <a:r>
                <a:rPr sz="699" b="1" i="1" baseline="19841" dirty="0">
                  <a:solidFill>
                    <a:prstClr val="black"/>
                  </a:solidFill>
                  <a:latin typeface="Arial"/>
                  <a:cs typeface="Arial"/>
                </a:rPr>
                <a:t>W</a:t>
              </a:r>
              <a:r>
                <a:rPr sz="299" i="1" dirty="0">
                  <a:solidFill>
                    <a:prstClr val="black"/>
                  </a:solidFill>
                  <a:latin typeface="Arial"/>
                  <a:cs typeface="Arial"/>
                </a:rPr>
                <a:t>hx</a:t>
              </a:r>
              <a:endParaRPr sz="299">
                <a:solidFill>
                  <a:prstClr val="black"/>
                </a:solidFill>
                <a:latin typeface="Arial"/>
                <a:cs typeface="Arial"/>
              </a:endParaRPr>
            </a:p>
            <a:p>
              <a:pPr marL="59777">
                <a:spcBef>
                  <a:spcPts val="52"/>
                </a:spcBef>
              </a:pPr>
              <a:r>
                <a:rPr sz="774" b="1" spc="-2" baseline="-21505" dirty="0">
                  <a:solidFill>
                    <a:prstClr val="black"/>
                  </a:solidFill>
                  <a:latin typeface="Arial"/>
                  <a:cs typeface="Arial"/>
                </a:rPr>
                <a:t>x</a:t>
              </a:r>
              <a:r>
                <a:rPr sz="349" b="1" spc="-2" dirty="0">
                  <a:solidFill>
                    <a:prstClr val="black"/>
                  </a:solidFill>
                  <a:latin typeface="Arial"/>
                  <a:cs typeface="Arial"/>
                </a:rPr>
                <a:t>&lt;t+1&gt;</a:t>
              </a:r>
              <a:endParaRPr sz="349">
                <a:solidFill>
                  <a:prstClr val="black"/>
                </a:solidFill>
                <a:latin typeface="Arial"/>
                <a:cs typeface="Arial"/>
              </a:endParaRPr>
            </a:p>
          </p:txBody>
        </p:sp>
        <p:sp>
          <p:nvSpPr>
            <p:cNvPr id="37" name="object 35"/>
            <p:cNvSpPr txBox="1"/>
            <p:nvPr/>
          </p:nvSpPr>
          <p:spPr>
            <a:xfrm>
              <a:off x="1873734" y="784470"/>
              <a:ext cx="454828" cy="146354"/>
            </a:xfrm>
            <a:prstGeom prst="rect">
              <a:avLst/>
            </a:prstGeom>
          </p:spPr>
          <p:txBody>
            <a:bodyPr vert="horz" wrap="square" lIns="0" tIns="5493" rIns="0" bIns="0" rtlCol="0">
              <a:spAutoFit/>
            </a:bodyPr>
            <a:lstStyle/>
            <a:p>
              <a:pPr marL="12673">
                <a:spcBef>
                  <a:spcPts val="43"/>
                </a:spcBef>
              </a:pPr>
              <a:r>
                <a:rPr sz="699" b="1" i="1" spc="-5" baseline="21825" dirty="0">
                  <a:solidFill>
                    <a:prstClr val="black"/>
                  </a:solidFill>
                  <a:latin typeface="Arial"/>
                  <a:cs typeface="Arial"/>
                </a:rPr>
                <a:t>W</a:t>
              </a:r>
              <a:r>
                <a:rPr sz="299" b="1" i="1" spc="3" dirty="0">
                  <a:solidFill>
                    <a:prstClr val="black"/>
                  </a:solidFill>
                  <a:latin typeface="Arial"/>
                  <a:cs typeface="Arial"/>
                </a:rPr>
                <a:t>h</a:t>
              </a:r>
              <a:r>
                <a:rPr sz="699" i="1" spc="12" baseline="21825" dirty="0">
                  <a:solidFill>
                    <a:prstClr val="black"/>
                  </a:solidFill>
                  <a:latin typeface="Arial"/>
                  <a:cs typeface="Arial"/>
                </a:rPr>
                <a:t>=</a:t>
              </a:r>
              <a:r>
                <a:rPr sz="915" spc="35" dirty="0">
                  <a:solidFill>
                    <a:prstClr val="black"/>
                  </a:solidFill>
                  <a:latin typeface="Arial Narrow"/>
                  <a:cs typeface="Arial Narrow"/>
                </a:rPr>
                <a:t>[</a:t>
              </a:r>
              <a:r>
                <a:rPr sz="699" b="1" i="1" spc="-5" baseline="21825" dirty="0">
                  <a:solidFill>
                    <a:prstClr val="black"/>
                  </a:solidFill>
                  <a:latin typeface="Arial"/>
                  <a:cs typeface="Arial"/>
                </a:rPr>
                <a:t>W</a:t>
              </a:r>
              <a:r>
                <a:rPr sz="299" i="1" spc="3" dirty="0">
                  <a:solidFill>
                    <a:prstClr val="black"/>
                  </a:solidFill>
                  <a:latin typeface="Arial"/>
                  <a:cs typeface="Arial"/>
                </a:rPr>
                <a:t>h</a:t>
              </a:r>
              <a:r>
                <a:rPr sz="299" i="1" spc="5" dirty="0">
                  <a:solidFill>
                    <a:prstClr val="black"/>
                  </a:solidFill>
                  <a:latin typeface="Arial"/>
                  <a:cs typeface="Arial"/>
                </a:rPr>
                <a:t>h</a:t>
              </a:r>
              <a:r>
                <a:rPr sz="299" i="1" spc="2" dirty="0">
                  <a:solidFill>
                    <a:prstClr val="black"/>
                  </a:solidFill>
                  <a:latin typeface="Arial"/>
                  <a:cs typeface="Arial"/>
                </a:rPr>
                <a:t> </a:t>
              </a:r>
              <a:r>
                <a:rPr sz="699" spc="-12" baseline="21825" dirty="0">
                  <a:solidFill>
                    <a:prstClr val="black"/>
                  </a:solidFill>
                  <a:latin typeface="Arial"/>
                  <a:cs typeface="Arial"/>
                </a:rPr>
                <a:t>;</a:t>
              </a:r>
              <a:r>
                <a:rPr sz="699" spc="-2" baseline="21825" dirty="0">
                  <a:solidFill>
                    <a:prstClr val="black"/>
                  </a:solidFill>
                  <a:latin typeface="Arial"/>
                  <a:cs typeface="Arial"/>
                </a:rPr>
                <a:t> </a:t>
              </a:r>
              <a:r>
                <a:rPr sz="699" b="1" i="1" spc="-5" baseline="21825" dirty="0">
                  <a:solidFill>
                    <a:prstClr val="black"/>
                  </a:solidFill>
                  <a:latin typeface="Arial"/>
                  <a:cs typeface="Arial"/>
                </a:rPr>
                <a:t>W</a:t>
              </a:r>
              <a:r>
                <a:rPr sz="299" i="1" spc="3" dirty="0">
                  <a:solidFill>
                    <a:prstClr val="black"/>
                  </a:solidFill>
                  <a:latin typeface="Arial"/>
                  <a:cs typeface="Arial"/>
                </a:rPr>
                <a:t>hx</a:t>
              </a:r>
              <a:r>
                <a:rPr sz="299" i="1" spc="-20" dirty="0">
                  <a:solidFill>
                    <a:prstClr val="black"/>
                  </a:solidFill>
                  <a:latin typeface="Arial"/>
                  <a:cs typeface="Arial"/>
                </a:rPr>
                <a:t> </a:t>
              </a:r>
              <a:r>
                <a:rPr sz="915" spc="78" dirty="0">
                  <a:solidFill>
                    <a:prstClr val="black"/>
                  </a:solidFill>
                  <a:latin typeface="Arial Narrow"/>
                  <a:cs typeface="Arial Narrow"/>
                </a:rPr>
                <a:t>]</a:t>
              </a:r>
              <a:endParaRPr sz="915">
                <a:solidFill>
                  <a:prstClr val="black"/>
                </a:solidFill>
                <a:latin typeface="Arial Narrow"/>
                <a:cs typeface="Arial Narrow"/>
              </a:endParaRPr>
            </a:p>
          </p:txBody>
        </p:sp>
        <p:grpSp>
          <p:nvGrpSpPr>
            <p:cNvPr id="38" name="object 36"/>
            <p:cNvGrpSpPr/>
            <p:nvPr/>
          </p:nvGrpSpPr>
          <p:grpSpPr>
            <a:xfrm>
              <a:off x="3512929" y="1090574"/>
              <a:ext cx="55771" cy="20491"/>
              <a:chOff x="6802992" y="2682109"/>
              <a:chExt cx="167640" cy="61594"/>
            </a:xfrm>
          </p:grpSpPr>
          <p:sp>
            <p:nvSpPr>
              <p:cNvPr id="39" name="object 37"/>
              <p:cNvSpPr/>
              <p:nvPr/>
            </p:nvSpPr>
            <p:spPr>
              <a:xfrm>
                <a:off x="6910377" y="2684870"/>
                <a:ext cx="57785" cy="55880"/>
              </a:xfrm>
              <a:custGeom>
                <a:avLst/>
                <a:gdLst/>
                <a:ahLst/>
                <a:cxnLst/>
                <a:rect l="l" t="t" r="r" b="b"/>
                <a:pathLst>
                  <a:path w="57784" h="55880">
                    <a:moveTo>
                      <a:pt x="36191" y="0"/>
                    </a:moveTo>
                    <a:lnTo>
                      <a:pt x="28604" y="0"/>
                    </a:lnTo>
                    <a:lnTo>
                      <a:pt x="17470" y="2193"/>
                    </a:lnTo>
                    <a:lnTo>
                      <a:pt x="8378" y="8174"/>
                    </a:lnTo>
                    <a:lnTo>
                      <a:pt x="2247" y="17045"/>
                    </a:lnTo>
                    <a:lnTo>
                      <a:pt x="0" y="27908"/>
                    </a:lnTo>
                    <a:lnTo>
                      <a:pt x="2247" y="38771"/>
                    </a:lnTo>
                    <a:lnTo>
                      <a:pt x="8378" y="47643"/>
                    </a:lnTo>
                    <a:lnTo>
                      <a:pt x="17470" y="53624"/>
                    </a:lnTo>
                    <a:lnTo>
                      <a:pt x="28604" y="55817"/>
                    </a:lnTo>
                    <a:lnTo>
                      <a:pt x="39738" y="53624"/>
                    </a:lnTo>
                    <a:lnTo>
                      <a:pt x="48830" y="47643"/>
                    </a:lnTo>
                    <a:lnTo>
                      <a:pt x="54960" y="38771"/>
                    </a:lnTo>
                    <a:lnTo>
                      <a:pt x="57208" y="27908"/>
                    </a:lnTo>
                    <a:lnTo>
                      <a:pt x="57208" y="20506"/>
                    </a:lnTo>
                    <a:lnTo>
                      <a:pt x="54194" y="13408"/>
                    </a:lnTo>
                    <a:lnTo>
                      <a:pt x="43465" y="2940"/>
                    </a:lnTo>
                    <a:lnTo>
                      <a:pt x="36191" y="0"/>
                    </a:lnTo>
                    <a:close/>
                  </a:path>
                </a:pathLst>
              </a:custGeom>
              <a:solidFill>
                <a:srgbClr val="000000"/>
              </a:solidFill>
            </p:spPr>
            <p:txBody>
              <a:bodyPr wrap="square" lIns="0" tIns="0" rIns="0" bIns="0" rtlCol="0"/>
              <a:lstStyle/>
              <a:p>
                <a:endParaRPr sz="599">
                  <a:solidFill>
                    <a:prstClr val="black"/>
                  </a:solidFill>
                </a:endParaRPr>
              </a:p>
            </p:txBody>
          </p:sp>
          <p:sp>
            <p:nvSpPr>
              <p:cNvPr id="40" name="object 38"/>
              <p:cNvSpPr/>
              <p:nvPr/>
            </p:nvSpPr>
            <p:spPr>
              <a:xfrm>
                <a:off x="6910374" y="2684870"/>
                <a:ext cx="57785" cy="55880"/>
              </a:xfrm>
              <a:custGeom>
                <a:avLst/>
                <a:gdLst/>
                <a:ahLst/>
                <a:cxnLst/>
                <a:rect l="l" t="t" r="r" b="b"/>
                <a:pathLst>
                  <a:path w="57784" h="55880">
                    <a:moveTo>
                      <a:pt x="0" y="27908"/>
                    </a:moveTo>
                    <a:lnTo>
                      <a:pt x="2247" y="17045"/>
                    </a:lnTo>
                    <a:lnTo>
                      <a:pt x="8378" y="8174"/>
                    </a:lnTo>
                    <a:lnTo>
                      <a:pt x="17470" y="2193"/>
                    </a:lnTo>
                    <a:lnTo>
                      <a:pt x="28604" y="0"/>
                    </a:lnTo>
                    <a:lnTo>
                      <a:pt x="36190" y="0"/>
                    </a:lnTo>
                    <a:lnTo>
                      <a:pt x="43465" y="2940"/>
                    </a:lnTo>
                    <a:lnTo>
                      <a:pt x="48830" y="8174"/>
                    </a:lnTo>
                    <a:lnTo>
                      <a:pt x="54194" y="13408"/>
                    </a:lnTo>
                    <a:lnTo>
                      <a:pt x="57208" y="20506"/>
                    </a:lnTo>
                    <a:lnTo>
                      <a:pt x="57208" y="27908"/>
                    </a:lnTo>
                    <a:lnTo>
                      <a:pt x="54960" y="38771"/>
                    </a:lnTo>
                    <a:lnTo>
                      <a:pt x="48830" y="47642"/>
                    </a:lnTo>
                    <a:lnTo>
                      <a:pt x="39738" y="53624"/>
                    </a:lnTo>
                    <a:lnTo>
                      <a:pt x="28604" y="55817"/>
                    </a:lnTo>
                    <a:lnTo>
                      <a:pt x="17470" y="53624"/>
                    </a:lnTo>
                    <a:lnTo>
                      <a:pt x="8378" y="47642"/>
                    </a:lnTo>
                    <a:lnTo>
                      <a:pt x="2247" y="38771"/>
                    </a:lnTo>
                    <a:lnTo>
                      <a:pt x="0" y="27908"/>
                    </a:lnTo>
                    <a:close/>
                  </a:path>
                </a:pathLst>
              </a:custGeom>
              <a:ln w="5520">
                <a:solidFill>
                  <a:srgbClr val="999999"/>
                </a:solidFill>
              </a:ln>
            </p:spPr>
            <p:txBody>
              <a:bodyPr wrap="square" lIns="0" tIns="0" rIns="0" bIns="0" rtlCol="0"/>
              <a:lstStyle/>
              <a:p>
                <a:endParaRPr sz="599">
                  <a:solidFill>
                    <a:prstClr val="black"/>
                  </a:solidFill>
                </a:endParaRPr>
              </a:p>
            </p:txBody>
          </p:sp>
          <p:sp>
            <p:nvSpPr>
              <p:cNvPr id="41" name="object 39"/>
              <p:cNvSpPr/>
              <p:nvPr/>
            </p:nvSpPr>
            <p:spPr>
              <a:xfrm>
                <a:off x="6805756" y="2684870"/>
                <a:ext cx="57785" cy="55880"/>
              </a:xfrm>
              <a:custGeom>
                <a:avLst/>
                <a:gdLst/>
                <a:ahLst/>
                <a:cxnLst/>
                <a:rect l="l" t="t" r="r" b="b"/>
                <a:pathLst>
                  <a:path w="57784" h="55880">
                    <a:moveTo>
                      <a:pt x="36189" y="0"/>
                    </a:moveTo>
                    <a:lnTo>
                      <a:pt x="28604" y="0"/>
                    </a:lnTo>
                    <a:lnTo>
                      <a:pt x="17470" y="2193"/>
                    </a:lnTo>
                    <a:lnTo>
                      <a:pt x="8378" y="8174"/>
                    </a:lnTo>
                    <a:lnTo>
                      <a:pt x="2247" y="17045"/>
                    </a:lnTo>
                    <a:lnTo>
                      <a:pt x="0" y="27908"/>
                    </a:lnTo>
                    <a:lnTo>
                      <a:pt x="2247" y="38771"/>
                    </a:lnTo>
                    <a:lnTo>
                      <a:pt x="8378" y="47643"/>
                    </a:lnTo>
                    <a:lnTo>
                      <a:pt x="17470" y="53624"/>
                    </a:lnTo>
                    <a:lnTo>
                      <a:pt x="28604" y="55817"/>
                    </a:lnTo>
                    <a:lnTo>
                      <a:pt x="39738" y="53624"/>
                    </a:lnTo>
                    <a:lnTo>
                      <a:pt x="48830" y="47643"/>
                    </a:lnTo>
                    <a:lnTo>
                      <a:pt x="54960" y="38771"/>
                    </a:lnTo>
                    <a:lnTo>
                      <a:pt x="57208" y="27908"/>
                    </a:lnTo>
                    <a:lnTo>
                      <a:pt x="57208" y="20506"/>
                    </a:lnTo>
                    <a:lnTo>
                      <a:pt x="54194" y="13408"/>
                    </a:lnTo>
                    <a:lnTo>
                      <a:pt x="43465" y="2940"/>
                    </a:lnTo>
                    <a:lnTo>
                      <a:pt x="36189" y="0"/>
                    </a:lnTo>
                    <a:close/>
                  </a:path>
                </a:pathLst>
              </a:custGeom>
              <a:solidFill>
                <a:srgbClr val="000000"/>
              </a:solidFill>
            </p:spPr>
            <p:txBody>
              <a:bodyPr wrap="square" lIns="0" tIns="0" rIns="0" bIns="0" rtlCol="0"/>
              <a:lstStyle/>
              <a:p>
                <a:endParaRPr sz="599">
                  <a:solidFill>
                    <a:prstClr val="black"/>
                  </a:solidFill>
                </a:endParaRPr>
              </a:p>
            </p:txBody>
          </p:sp>
          <p:sp>
            <p:nvSpPr>
              <p:cNvPr id="42" name="object 40"/>
              <p:cNvSpPr/>
              <p:nvPr/>
            </p:nvSpPr>
            <p:spPr>
              <a:xfrm>
                <a:off x="6805752" y="2684870"/>
                <a:ext cx="57785" cy="55880"/>
              </a:xfrm>
              <a:custGeom>
                <a:avLst/>
                <a:gdLst/>
                <a:ahLst/>
                <a:cxnLst/>
                <a:rect l="l" t="t" r="r" b="b"/>
                <a:pathLst>
                  <a:path w="57784" h="55880">
                    <a:moveTo>
                      <a:pt x="0" y="27908"/>
                    </a:moveTo>
                    <a:lnTo>
                      <a:pt x="2247" y="17045"/>
                    </a:lnTo>
                    <a:lnTo>
                      <a:pt x="8378" y="8174"/>
                    </a:lnTo>
                    <a:lnTo>
                      <a:pt x="17470" y="2193"/>
                    </a:lnTo>
                    <a:lnTo>
                      <a:pt x="28604" y="0"/>
                    </a:lnTo>
                    <a:lnTo>
                      <a:pt x="36190" y="0"/>
                    </a:lnTo>
                    <a:lnTo>
                      <a:pt x="43465" y="2940"/>
                    </a:lnTo>
                    <a:lnTo>
                      <a:pt x="48830" y="8174"/>
                    </a:lnTo>
                    <a:lnTo>
                      <a:pt x="54194" y="13408"/>
                    </a:lnTo>
                    <a:lnTo>
                      <a:pt x="57208" y="20506"/>
                    </a:lnTo>
                    <a:lnTo>
                      <a:pt x="57208" y="27908"/>
                    </a:lnTo>
                    <a:lnTo>
                      <a:pt x="54960" y="38771"/>
                    </a:lnTo>
                    <a:lnTo>
                      <a:pt x="48830" y="47642"/>
                    </a:lnTo>
                    <a:lnTo>
                      <a:pt x="39738" y="53624"/>
                    </a:lnTo>
                    <a:lnTo>
                      <a:pt x="28604" y="55817"/>
                    </a:lnTo>
                    <a:lnTo>
                      <a:pt x="17470" y="53624"/>
                    </a:lnTo>
                    <a:lnTo>
                      <a:pt x="8378" y="47642"/>
                    </a:lnTo>
                    <a:lnTo>
                      <a:pt x="2247" y="38771"/>
                    </a:lnTo>
                    <a:lnTo>
                      <a:pt x="0" y="27908"/>
                    </a:lnTo>
                    <a:close/>
                  </a:path>
                </a:pathLst>
              </a:custGeom>
              <a:ln w="5520">
                <a:solidFill>
                  <a:srgbClr val="999999"/>
                </a:solidFill>
              </a:ln>
            </p:spPr>
            <p:txBody>
              <a:bodyPr wrap="square" lIns="0" tIns="0" rIns="0" bIns="0" rtlCol="0"/>
              <a:lstStyle/>
              <a:p>
                <a:endParaRPr sz="599">
                  <a:solidFill>
                    <a:prstClr val="black"/>
                  </a:solidFill>
                </a:endParaRPr>
              </a:p>
            </p:txBody>
          </p:sp>
        </p:grpSp>
        <p:grpSp>
          <p:nvGrpSpPr>
            <p:cNvPr id="43" name="object 41"/>
            <p:cNvGrpSpPr/>
            <p:nvPr/>
          </p:nvGrpSpPr>
          <p:grpSpPr>
            <a:xfrm>
              <a:off x="3477145" y="1090574"/>
              <a:ext cx="20914" cy="20491"/>
              <a:chOff x="6695429" y="2682109"/>
              <a:chExt cx="62865" cy="61594"/>
            </a:xfrm>
          </p:grpSpPr>
          <p:sp>
            <p:nvSpPr>
              <p:cNvPr id="44" name="object 42"/>
              <p:cNvSpPr/>
              <p:nvPr/>
            </p:nvSpPr>
            <p:spPr>
              <a:xfrm>
                <a:off x="6698192" y="2684870"/>
                <a:ext cx="57785" cy="55880"/>
              </a:xfrm>
              <a:custGeom>
                <a:avLst/>
                <a:gdLst/>
                <a:ahLst/>
                <a:cxnLst/>
                <a:rect l="l" t="t" r="r" b="b"/>
                <a:pathLst>
                  <a:path w="57784" h="55880">
                    <a:moveTo>
                      <a:pt x="36191" y="0"/>
                    </a:moveTo>
                    <a:lnTo>
                      <a:pt x="28604" y="0"/>
                    </a:lnTo>
                    <a:lnTo>
                      <a:pt x="17470" y="2193"/>
                    </a:lnTo>
                    <a:lnTo>
                      <a:pt x="8378" y="8174"/>
                    </a:lnTo>
                    <a:lnTo>
                      <a:pt x="2247" y="17045"/>
                    </a:lnTo>
                    <a:lnTo>
                      <a:pt x="0" y="27908"/>
                    </a:lnTo>
                    <a:lnTo>
                      <a:pt x="2247" y="38771"/>
                    </a:lnTo>
                    <a:lnTo>
                      <a:pt x="8378" y="47643"/>
                    </a:lnTo>
                    <a:lnTo>
                      <a:pt x="17470" y="53624"/>
                    </a:lnTo>
                    <a:lnTo>
                      <a:pt x="28604" y="55817"/>
                    </a:lnTo>
                    <a:lnTo>
                      <a:pt x="39738" y="53624"/>
                    </a:lnTo>
                    <a:lnTo>
                      <a:pt x="48831" y="47643"/>
                    </a:lnTo>
                    <a:lnTo>
                      <a:pt x="54961" y="38771"/>
                    </a:lnTo>
                    <a:lnTo>
                      <a:pt x="57209" y="27908"/>
                    </a:lnTo>
                    <a:lnTo>
                      <a:pt x="57209" y="20506"/>
                    </a:lnTo>
                    <a:lnTo>
                      <a:pt x="54195" y="13408"/>
                    </a:lnTo>
                    <a:lnTo>
                      <a:pt x="43467" y="2940"/>
                    </a:lnTo>
                    <a:lnTo>
                      <a:pt x="36191" y="0"/>
                    </a:lnTo>
                    <a:close/>
                  </a:path>
                </a:pathLst>
              </a:custGeom>
              <a:solidFill>
                <a:srgbClr val="000000"/>
              </a:solidFill>
            </p:spPr>
            <p:txBody>
              <a:bodyPr wrap="square" lIns="0" tIns="0" rIns="0" bIns="0" rtlCol="0"/>
              <a:lstStyle/>
              <a:p>
                <a:endParaRPr sz="599">
                  <a:solidFill>
                    <a:prstClr val="black"/>
                  </a:solidFill>
                </a:endParaRPr>
              </a:p>
            </p:txBody>
          </p:sp>
          <p:sp>
            <p:nvSpPr>
              <p:cNvPr id="45" name="object 43"/>
              <p:cNvSpPr/>
              <p:nvPr/>
            </p:nvSpPr>
            <p:spPr>
              <a:xfrm>
                <a:off x="6698189" y="2684870"/>
                <a:ext cx="57785" cy="55880"/>
              </a:xfrm>
              <a:custGeom>
                <a:avLst/>
                <a:gdLst/>
                <a:ahLst/>
                <a:cxnLst/>
                <a:rect l="l" t="t" r="r" b="b"/>
                <a:pathLst>
                  <a:path w="57784" h="55880">
                    <a:moveTo>
                      <a:pt x="0" y="27908"/>
                    </a:moveTo>
                    <a:lnTo>
                      <a:pt x="2247" y="17045"/>
                    </a:lnTo>
                    <a:lnTo>
                      <a:pt x="8378" y="8174"/>
                    </a:lnTo>
                    <a:lnTo>
                      <a:pt x="17470" y="2193"/>
                    </a:lnTo>
                    <a:lnTo>
                      <a:pt x="28604" y="0"/>
                    </a:lnTo>
                    <a:lnTo>
                      <a:pt x="36190" y="0"/>
                    </a:lnTo>
                    <a:lnTo>
                      <a:pt x="43465" y="2940"/>
                    </a:lnTo>
                    <a:lnTo>
                      <a:pt x="48830" y="8174"/>
                    </a:lnTo>
                    <a:lnTo>
                      <a:pt x="54194" y="13408"/>
                    </a:lnTo>
                    <a:lnTo>
                      <a:pt x="57208" y="20506"/>
                    </a:lnTo>
                    <a:lnTo>
                      <a:pt x="57208" y="27908"/>
                    </a:lnTo>
                    <a:lnTo>
                      <a:pt x="54960" y="38771"/>
                    </a:lnTo>
                    <a:lnTo>
                      <a:pt x="48830" y="47642"/>
                    </a:lnTo>
                    <a:lnTo>
                      <a:pt x="39738" y="53624"/>
                    </a:lnTo>
                    <a:lnTo>
                      <a:pt x="28604" y="55817"/>
                    </a:lnTo>
                    <a:lnTo>
                      <a:pt x="17470" y="53624"/>
                    </a:lnTo>
                    <a:lnTo>
                      <a:pt x="8378" y="47642"/>
                    </a:lnTo>
                    <a:lnTo>
                      <a:pt x="2247" y="38771"/>
                    </a:lnTo>
                    <a:lnTo>
                      <a:pt x="0" y="27908"/>
                    </a:lnTo>
                    <a:close/>
                  </a:path>
                </a:pathLst>
              </a:custGeom>
              <a:ln w="5520">
                <a:solidFill>
                  <a:srgbClr val="999999"/>
                </a:solidFill>
              </a:ln>
            </p:spPr>
            <p:txBody>
              <a:bodyPr wrap="square" lIns="0" tIns="0" rIns="0" bIns="0" rtlCol="0"/>
              <a:lstStyle/>
              <a:p>
                <a:endParaRPr sz="599">
                  <a:solidFill>
                    <a:prstClr val="black"/>
                  </a:solidFill>
                </a:endParaRPr>
              </a:p>
            </p:txBody>
          </p:sp>
        </p:grpSp>
        <p:sp>
          <p:nvSpPr>
            <p:cNvPr id="46" name="object 44"/>
            <p:cNvSpPr txBox="1"/>
            <p:nvPr/>
          </p:nvSpPr>
          <p:spPr>
            <a:xfrm>
              <a:off x="1487089" y="1027386"/>
              <a:ext cx="143863" cy="92771"/>
            </a:xfrm>
            <a:prstGeom prst="rect">
              <a:avLst/>
            </a:prstGeom>
          </p:spPr>
          <p:txBody>
            <a:bodyPr vert="horz" wrap="square" lIns="0" tIns="5704" rIns="0" bIns="0" rtlCol="0">
              <a:spAutoFit/>
            </a:bodyPr>
            <a:lstStyle/>
            <a:p>
              <a:pPr marL="12673">
                <a:spcBef>
                  <a:spcPts val="45"/>
                </a:spcBef>
              </a:pPr>
              <a:r>
                <a:rPr sz="848" b="1" spc="2" baseline="-21241" dirty="0">
                  <a:solidFill>
                    <a:prstClr val="black"/>
                  </a:solidFill>
                  <a:latin typeface="Arial"/>
                  <a:cs typeface="Arial"/>
                </a:rPr>
                <a:t>h</a:t>
              </a:r>
              <a:r>
                <a:rPr sz="383" b="1" spc="2" dirty="0">
                  <a:solidFill>
                    <a:prstClr val="black"/>
                  </a:solidFill>
                  <a:latin typeface="Arial"/>
                  <a:cs typeface="Arial"/>
                </a:rPr>
                <a:t>&lt;t&gt;</a:t>
              </a:r>
              <a:endParaRPr sz="383">
                <a:solidFill>
                  <a:prstClr val="black"/>
                </a:solidFill>
                <a:latin typeface="Arial"/>
                <a:cs typeface="Arial"/>
              </a:endParaRPr>
            </a:p>
          </p:txBody>
        </p:sp>
      </p:grpSp>
      <p:pic>
        <p:nvPicPr>
          <p:cNvPr id="48" name="Picture 47"/>
          <p:cNvPicPr>
            <a:picLocks noChangeAspect="1"/>
          </p:cNvPicPr>
          <p:nvPr/>
        </p:nvPicPr>
        <p:blipFill>
          <a:blip r:embed="rId7"/>
          <a:stretch>
            <a:fillRect/>
          </a:stretch>
        </p:blipFill>
        <p:spPr>
          <a:xfrm>
            <a:off x="825500" y="1851025"/>
            <a:ext cx="3694817" cy="1218182"/>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86E54F47-F999-52FD-B0AE-8669AE2EF638}"/>
                  </a:ext>
                </a:extLst>
              </p14:cNvPr>
              <p14:cNvContentPartPr/>
              <p14:nvPr/>
            </p14:nvContentPartPr>
            <p14:xfrm>
              <a:off x="1237320" y="1478160"/>
              <a:ext cx="108360" cy="978120"/>
            </p14:xfrm>
          </p:contentPart>
        </mc:Choice>
        <mc:Fallback xmlns="">
          <p:pic>
            <p:nvPicPr>
              <p:cNvPr id="3" name="Ink 2">
                <a:extLst>
                  <a:ext uri="{FF2B5EF4-FFF2-40B4-BE49-F238E27FC236}">
                    <a16:creationId xmlns:a16="http://schemas.microsoft.com/office/drawing/2014/main" id="{86E54F47-F999-52FD-B0AE-8669AE2EF638}"/>
                  </a:ext>
                </a:extLst>
              </p:cNvPr>
              <p:cNvPicPr/>
              <p:nvPr/>
            </p:nvPicPr>
            <p:blipFill>
              <a:blip r:embed="rId9"/>
              <a:stretch>
                <a:fillRect/>
              </a:stretch>
            </p:blipFill>
            <p:spPr>
              <a:xfrm>
                <a:off x="1227960" y="1468800"/>
                <a:ext cx="127080" cy="996840"/>
              </a:xfrm>
              <a:prstGeom prst="rect">
                <a:avLst/>
              </a:prstGeom>
            </p:spPr>
          </p:pic>
        </mc:Fallback>
      </mc:AlternateContent>
    </p:spTree>
    <p:extLst>
      <p:ext uri="{BB962C8B-B14F-4D97-AF65-F5344CB8AC3E}">
        <p14:creationId xmlns:p14="http://schemas.microsoft.com/office/powerpoint/2010/main" val="684331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Issues with BPTT</a:t>
            </a:r>
          </a:p>
        </p:txBody>
      </p:sp>
      <p:sp>
        <p:nvSpPr>
          <p:cNvPr id="3" name="Text Placeholder 2"/>
          <p:cNvSpPr>
            <a:spLocks noGrp="1"/>
          </p:cNvSpPr>
          <p:nvPr>
            <p:ph type="body" idx="1"/>
          </p:nvPr>
        </p:nvSpPr>
        <p:spPr>
          <a:xfrm>
            <a:off x="520700" y="555625"/>
            <a:ext cx="4436110" cy="2341025"/>
          </a:xfrm>
        </p:spPr>
        <p:txBody>
          <a:bodyPr/>
          <a:lstStyle/>
          <a:p>
            <a:pPr marL="175674" marR="437234" indent="-171450" algn="just">
              <a:lnSpc>
                <a:spcPct val="114300"/>
              </a:lnSpc>
              <a:spcBef>
                <a:spcPts val="52"/>
              </a:spcBef>
              <a:buFont typeface="Arial" panose="020B0604020202020204" pitchFamily="34" charset="0"/>
              <a:buChar char="•"/>
              <a:tabLst>
                <a:tab pos="160530" algn="l"/>
              </a:tabLst>
            </a:pPr>
            <a:r>
              <a:rPr lang="en-US" spc="-40" dirty="0">
                <a:solidFill>
                  <a:prstClr val="black"/>
                </a:solidFill>
                <a:latin typeface="Helvetica" panose="020B0604020202020204" pitchFamily="34" charset="0"/>
                <a:cs typeface="Helvetica" panose="020B0604020202020204" pitchFamily="34" charset="0"/>
              </a:rPr>
              <a:t>Gradient </a:t>
            </a:r>
            <a:r>
              <a:rPr lang="en-US" spc="-28" dirty="0">
                <a:solidFill>
                  <a:prstClr val="black"/>
                </a:solidFill>
                <a:latin typeface="Helvetica" panose="020B0604020202020204" pitchFamily="34" charset="0"/>
                <a:cs typeface="Helvetica" panose="020B0604020202020204" pitchFamily="34" charset="0"/>
              </a:rPr>
              <a:t>Clipping: </a:t>
            </a:r>
            <a:r>
              <a:rPr lang="en-US" spc="-53" dirty="0">
                <a:solidFill>
                  <a:prstClr val="black"/>
                </a:solidFill>
                <a:latin typeface="Helvetica" panose="020B0604020202020204" pitchFamily="34" charset="0"/>
                <a:cs typeface="Helvetica" panose="020B0604020202020204" pitchFamily="34" charset="0"/>
              </a:rPr>
              <a:t>set </a:t>
            </a:r>
            <a:r>
              <a:rPr lang="en-US" spc="-81" dirty="0">
                <a:solidFill>
                  <a:prstClr val="black"/>
                </a:solidFill>
                <a:latin typeface="Helvetica" panose="020B0604020202020204" pitchFamily="34" charset="0"/>
                <a:cs typeface="Helvetica" panose="020B0604020202020204" pitchFamily="34" charset="0"/>
              </a:rPr>
              <a:t>a </a:t>
            </a:r>
            <a:r>
              <a:rPr lang="en-US" spc="-55" dirty="0">
                <a:solidFill>
                  <a:prstClr val="black"/>
                </a:solidFill>
                <a:latin typeface="Helvetica" panose="020B0604020202020204" pitchFamily="34" charset="0"/>
                <a:cs typeface="Helvetica" panose="020B0604020202020204" pitchFamily="34" charset="0"/>
              </a:rPr>
              <a:t>max </a:t>
            </a:r>
            <a:r>
              <a:rPr lang="en-US" spc="-53" dirty="0">
                <a:solidFill>
                  <a:prstClr val="black"/>
                </a:solidFill>
                <a:latin typeface="Helvetica" panose="020B0604020202020204" pitchFamily="34" charset="0"/>
                <a:cs typeface="Helvetica" panose="020B0604020202020204" pitchFamily="34" charset="0"/>
              </a:rPr>
              <a:t>value </a:t>
            </a:r>
            <a:r>
              <a:rPr lang="en-US" spc="-18" dirty="0">
                <a:solidFill>
                  <a:prstClr val="black"/>
                </a:solidFill>
                <a:latin typeface="Helvetica" panose="020B0604020202020204" pitchFamily="34" charset="0"/>
                <a:cs typeface="Helvetica" panose="020B0604020202020204" pitchFamily="34" charset="0"/>
              </a:rPr>
              <a:t>for </a:t>
            </a:r>
            <a:r>
              <a:rPr lang="en-US" spc="-40" dirty="0">
                <a:solidFill>
                  <a:prstClr val="black"/>
                </a:solidFill>
                <a:latin typeface="Helvetica" panose="020B0604020202020204" pitchFamily="34" charset="0"/>
                <a:cs typeface="Helvetica" panose="020B0604020202020204" pitchFamily="34" charset="0"/>
              </a:rPr>
              <a:t>gradients </a:t>
            </a:r>
            <a:r>
              <a:rPr lang="en-US" spc="23" dirty="0">
                <a:solidFill>
                  <a:prstClr val="black"/>
                </a:solidFill>
                <a:latin typeface="Helvetica" panose="020B0604020202020204" pitchFamily="34" charset="0"/>
                <a:cs typeface="Helvetica" panose="020B0604020202020204" pitchFamily="34" charset="0"/>
              </a:rPr>
              <a:t>if </a:t>
            </a:r>
            <a:r>
              <a:rPr lang="en-US" spc="-30" dirty="0">
                <a:solidFill>
                  <a:prstClr val="black"/>
                </a:solidFill>
                <a:latin typeface="Helvetica" panose="020B0604020202020204" pitchFamily="34" charset="0"/>
                <a:cs typeface="Helvetica" panose="020B0604020202020204" pitchFamily="34" charset="0"/>
              </a:rPr>
              <a:t>they </a:t>
            </a:r>
            <a:r>
              <a:rPr lang="en-US" spc="-46" dirty="0">
                <a:solidFill>
                  <a:prstClr val="black"/>
                </a:solidFill>
                <a:latin typeface="Helvetica" panose="020B0604020202020204" pitchFamily="34" charset="0"/>
                <a:cs typeface="Helvetica" panose="020B0604020202020204" pitchFamily="34" charset="0"/>
              </a:rPr>
              <a:t>grow  </a:t>
            </a:r>
            <a:r>
              <a:rPr lang="en-US" spc="13" dirty="0">
                <a:solidFill>
                  <a:prstClr val="black"/>
                </a:solidFill>
                <a:latin typeface="Helvetica" panose="020B0604020202020204" pitchFamily="34" charset="0"/>
                <a:cs typeface="Helvetica" panose="020B0604020202020204" pitchFamily="34" charset="0"/>
              </a:rPr>
              <a:t>to </a:t>
            </a:r>
            <a:r>
              <a:rPr lang="en-US" spc="-53" dirty="0">
                <a:solidFill>
                  <a:prstClr val="black"/>
                </a:solidFill>
                <a:latin typeface="Helvetica" panose="020B0604020202020204" pitchFamily="34" charset="0"/>
                <a:cs typeface="Helvetica" panose="020B0604020202020204" pitchFamily="34" charset="0"/>
              </a:rPr>
              <a:t>large </a:t>
            </a:r>
            <a:r>
              <a:rPr lang="en-US" spc="-57" dirty="0">
                <a:solidFill>
                  <a:prstClr val="black"/>
                </a:solidFill>
                <a:latin typeface="Helvetica" panose="020B0604020202020204" pitchFamily="34" charset="0"/>
                <a:cs typeface="Helvetica" panose="020B0604020202020204" pitchFamily="34" charset="0"/>
              </a:rPr>
              <a:t>(solves </a:t>
            </a:r>
            <a:r>
              <a:rPr lang="en-US" spc="-32" dirty="0">
                <a:solidFill>
                  <a:prstClr val="black"/>
                </a:solidFill>
                <a:latin typeface="Helvetica" panose="020B0604020202020204" pitchFamily="34" charset="0"/>
                <a:cs typeface="Helvetica" panose="020B0604020202020204" pitchFamily="34" charset="0"/>
              </a:rPr>
              <a:t>only </a:t>
            </a:r>
            <a:r>
              <a:rPr lang="en-US" spc="-38" dirty="0">
                <a:solidFill>
                  <a:prstClr val="black"/>
                </a:solidFill>
                <a:latin typeface="Helvetica" panose="020B0604020202020204" pitchFamily="34" charset="0"/>
                <a:cs typeface="Helvetica" panose="020B0604020202020204" pitchFamily="34" charset="0"/>
              </a:rPr>
              <a:t>exploding </a:t>
            </a:r>
            <a:r>
              <a:rPr lang="en-US" spc="-30" dirty="0">
                <a:solidFill>
                  <a:prstClr val="black"/>
                </a:solidFill>
                <a:latin typeface="Helvetica" panose="020B0604020202020204" pitchFamily="34" charset="0"/>
                <a:cs typeface="Helvetica" panose="020B0604020202020204" pitchFamily="34" charset="0"/>
              </a:rPr>
              <a:t>gradient</a:t>
            </a:r>
            <a:r>
              <a:rPr lang="en-US" spc="33" dirty="0">
                <a:solidFill>
                  <a:prstClr val="black"/>
                </a:solidFill>
                <a:latin typeface="Helvetica" panose="020B0604020202020204" pitchFamily="34" charset="0"/>
                <a:cs typeface="Helvetica" panose="020B0604020202020204" pitchFamily="34" charset="0"/>
              </a:rPr>
              <a:t> </a:t>
            </a:r>
            <a:r>
              <a:rPr lang="en-US" spc="-32" dirty="0">
                <a:solidFill>
                  <a:prstClr val="black"/>
                </a:solidFill>
                <a:latin typeface="Helvetica" panose="020B0604020202020204" pitchFamily="34" charset="0"/>
                <a:cs typeface="Helvetica" panose="020B0604020202020204" pitchFamily="34" charset="0"/>
              </a:rPr>
              <a:t>problem)</a:t>
            </a:r>
            <a:endParaRPr lang="en-US" dirty="0">
              <a:solidFill>
                <a:prstClr val="black"/>
              </a:solidFill>
              <a:latin typeface="Helvetica" panose="020B0604020202020204" pitchFamily="34" charset="0"/>
              <a:cs typeface="Helvetica" panose="020B0604020202020204" pitchFamily="34" charset="0"/>
            </a:endParaRPr>
          </a:p>
          <a:p>
            <a:pPr marL="175674" marR="437234" indent="-171450" algn="just">
              <a:lnSpc>
                <a:spcPct val="114300"/>
              </a:lnSpc>
              <a:spcBef>
                <a:spcPts val="52"/>
              </a:spcBef>
              <a:buFont typeface="Arial" panose="020B0604020202020204" pitchFamily="34" charset="0"/>
              <a:buChar char="•"/>
              <a:tabLst>
                <a:tab pos="160530" algn="l"/>
              </a:tabLst>
            </a:pPr>
            <a:r>
              <a:rPr lang="en-US" spc="-38" dirty="0">
                <a:solidFill>
                  <a:prstClr val="black"/>
                </a:solidFill>
                <a:latin typeface="Helvetica" panose="020B0604020202020204" pitchFamily="34" charset="0"/>
                <a:cs typeface="Helvetica" panose="020B0604020202020204" pitchFamily="34" charset="0"/>
              </a:rPr>
              <a:t>Truncated </a:t>
            </a:r>
            <a:r>
              <a:rPr lang="en-US" spc="-43" dirty="0" err="1">
                <a:solidFill>
                  <a:prstClr val="black"/>
                </a:solidFill>
                <a:latin typeface="Helvetica" panose="020B0604020202020204" pitchFamily="34" charset="0"/>
                <a:cs typeface="Helvetica" panose="020B0604020202020204" pitchFamily="34" charset="0"/>
              </a:rPr>
              <a:t>backpropagation</a:t>
            </a:r>
            <a:r>
              <a:rPr lang="en-US" spc="-43" dirty="0">
                <a:solidFill>
                  <a:prstClr val="black"/>
                </a:solidFill>
                <a:latin typeface="Helvetica" panose="020B0604020202020204" pitchFamily="34" charset="0"/>
                <a:cs typeface="Helvetica" panose="020B0604020202020204" pitchFamily="34" charset="0"/>
              </a:rPr>
              <a:t> </a:t>
            </a:r>
            <a:r>
              <a:rPr lang="en-US" spc="-23" dirty="0">
                <a:solidFill>
                  <a:prstClr val="black"/>
                </a:solidFill>
                <a:latin typeface="Helvetica" panose="020B0604020202020204" pitchFamily="34" charset="0"/>
                <a:cs typeface="Helvetica" panose="020B0604020202020204" pitchFamily="34" charset="0"/>
              </a:rPr>
              <a:t>through </a:t>
            </a:r>
            <a:r>
              <a:rPr lang="en-US" spc="-15" dirty="0">
                <a:solidFill>
                  <a:prstClr val="black"/>
                </a:solidFill>
                <a:latin typeface="Helvetica" panose="020B0604020202020204" pitchFamily="34" charset="0"/>
                <a:cs typeface="Helvetica" panose="020B0604020202020204" pitchFamily="34" charset="0"/>
              </a:rPr>
              <a:t>time</a:t>
            </a:r>
            <a:r>
              <a:rPr lang="en-US" spc="-208" dirty="0">
                <a:solidFill>
                  <a:prstClr val="black"/>
                </a:solidFill>
                <a:latin typeface="Helvetica" panose="020B0604020202020204" pitchFamily="34" charset="0"/>
                <a:cs typeface="Helvetica" panose="020B0604020202020204" pitchFamily="34" charset="0"/>
              </a:rPr>
              <a:t> </a:t>
            </a:r>
            <a:r>
              <a:rPr lang="en-US" spc="48" dirty="0">
                <a:solidFill>
                  <a:prstClr val="black"/>
                </a:solidFill>
                <a:latin typeface="Helvetica" panose="020B0604020202020204" pitchFamily="34" charset="0"/>
                <a:cs typeface="Helvetica" panose="020B0604020202020204" pitchFamily="34" charset="0"/>
              </a:rPr>
              <a:t>(TBPTT)</a:t>
            </a:r>
            <a:endParaRPr lang="en-US" dirty="0">
              <a:solidFill>
                <a:prstClr val="black"/>
              </a:solidFill>
              <a:latin typeface="Helvetica" panose="020B0604020202020204" pitchFamily="34" charset="0"/>
              <a:cs typeface="Helvetica" panose="020B0604020202020204" pitchFamily="34" charset="0"/>
            </a:endParaRPr>
          </a:p>
          <a:p>
            <a:pPr marL="632874" marR="437234" lvl="1" indent="-171450" algn="just">
              <a:lnSpc>
                <a:spcPct val="114300"/>
              </a:lnSpc>
              <a:spcBef>
                <a:spcPts val="52"/>
              </a:spcBef>
              <a:buFont typeface="Arial" panose="020B0604020202020204" pitchFamily="34" charset="0"/>
              <a:buChar char="•"/>
              <a:tabLst>
                <a:tab pos="160530" algn="l"/>
              </a:tabLst>
            </a:pPr>
            <a:r>
              <a:rPr lang="en-US" sz="1200" spc="-36" dirty="0">
                <a:solidFill>
                  <a:prstClr val="black"/>
                </a:solidFill>
                <a:latin typeface="Helvetica" panose="020B0604020202020204" pitchFamily="34" charset="0"/>
                <a:cs typeface="Helvetica" panose="020B0604020202020204" pitchFamily="34" charset="0"/>
              </a:rPr>
              <a:t>simply </a:t>
            </a:r>
            <a:r>
              <a:rPr lang="en-US" sz="1200" spc="-5" dirty="0">
                <a:solidFill>
                  <a:prstClr val="black"/>
                </a:solidFill>
                <a:latin typeface="Helvetica" panose="020B0604020202020204" pitchFamily="34" charset="0"/>
                <a:cs typeface="Helvetica" panose="020B0604020202020204" pitchFamily="34" charset="0"/>
              </a:rPr>
              <a:t>limits </a:t>
            </a:r>
            <a:r>
              <a:rPr lang="en-US" sz="1200" spc="-25" dirty="0">
                <a:solidFill>
                  <a:prstClr val="black"/>
                </a:solidFill>
                <a:latin typeface="Helvetica" panose="020B0604020202020204" pitchFamily="34" charset="0"/>
                <a:cs typeface="Helvetica" panose="020B0604020202020204" pitchFamily="34" charset="0"/>
              </a:rPr>
              <a:t>the </a:t>
            </a:r>
            <a:r>
              <a:rPr lang="en-US" sz="1200" spc="-42" dirty="0">
                <a:solidFill>
                  <a:prstClr val="black"/>
                </a:solidFill>
                <a:latin typeface="Helvetica" panose="020B0604020202020204" pitchFamily="34" charset="0"/>
                <a:cs typeface="Helvetica" panose="020B0604020202020204" pitchFamily="34" charset="0"/>
              </a:rPr>
              <a:t>number </a:t>
            </a:r>
            <a:r>
              <a:rPr lang="en-US" sz="1200" spc="-17" dirty="0">
                <a:solidFill>
                  <a:prstClr val="black"/>
                </a:solidFill>
                <a:latin typeface="Helvetica" panose="020B0604020202020204" pitchFamily="34" charset="0"/>
                <a:cs typeface="Helvetica" panose="020B0604020202020204" pitchFamily="34" charset="0"/>
              </a:rPr>
              <a:t>of </a:t>
            </a:r>
            <a:r>
              <a:rPr lang="en-US" sz="1200" spc="-15" dirty="0">
                <a:solidFill>
                  <a:prstClr val="black"/>
                </a:solidFill>
                <a:latin typeface="Helvetica" panose="020B0604020202020204" pitchFamily="34" charset="0"/>
                <a:cs typeface="Helvetica" panose="020B0604020202020204" pitchFamily="34" charset="0"/>
              </a:rPr>
              <a:t>time </a:t>
            </a:r>
            <a:r>
              <a:rPr lang="en-US" sz="1200" spc="-65" dirty="0">
                <a:solidFill>
                  <a:prstClr val="black"/>
                </a:solidFill>
                <a:latin typeface="Helvetica" panose="020B0604020202020204" pitchFamily="34" charset="0"/>
                <a:cs typeface="Helvetica" panose="020B0604020202020204" pitchFamily="34" charset="0"/>
              </a:rPr>
              <a:t>steps </a:t>
            </a:r>
            <a:r>
              <a:rPr lang="en-US" sz="1200" spc="-25" dirty="0">
                <a:solidFill>
                  <a:prstClr val="black"/>
                </a:solidFill>
                <a:latin typeface="Helvetica" panose="020B0604020202020204" pitchFamily="34" charset="0"/>
                <a:cs typeface="Helvetica" panose="020B0604020202020204" pitchFamily="34" charset="0"/>
              </a:rPr>
              <a:t>the </a:t>
            </a:r>
            <a:r>
              <a:rPr lang="en-US" sz="1200" spc="-46" dirty="0">
                <a:solidFill>
                  <a:prstClr val="black"/>
                </a:solidFill>
                <a:latin typeface="Helvetica" panose="020B0604020202020204" pitchFamily="34" charset="0"/>
                <a:cs typeface="Helvetica" panose="020B0604020202020204" pitchFamily="34" charset="0"/>
              </a:rPr>
              <a:t>signal </a:t>
            </a:r>
            <a:r>
              <a:rPr lang="en-US" sz="1200" spc="-62" dirty="0">
                <a:solidFill>
                  <a:prstClr val="black"/>
                </a:solidFill>
                <a:latin typeface="Helvetica" panose="020B0604020202020204" pitchFamily="34" charset="0"/>
                <a:cs typeface="Helvetica" panose="020B0604020202020204" pitchFamily="34" charset="0"/>
              </a:rPr>
              <a:t>can </a:t>
            </a:r>
            <a:r>
              <a:rPr lang="en-US" sz="1200" spc="-48" dirty="0" err="1">
                <a:solidFill>
                  <a:prstClr val="black"/>
                </a:solidFill>
                <a:latin typeface="Helvetica" panose="020B0604020202020204" pitchFamily="34" charset="0"/>
                <a:cs typeface="Helvetica" panose="020B0604020202020204" pitchFamily="34" charset="0"/>
              </a:rPr>
              <a:t>backpropagate</a:t>
            </a:r>
            <a:r>
              <a:rPr lang="en-US" sz="1200" spc="-48" dirty="0">
                <a:solidFill>
                  <a:prstClr val="black"/>
                </a:solidFill>
                <a:latin typeface="Helvetica" panose="020B0604020202020204" pitchFamily="34" charset="0"/>
                <a:cs typeface="Helvetica" panose="020B0604020202020204" pitchFamily="34" charset="0"/>
              </a:rPr>
              <a:t>  </a:t>
            </a:r>
            <a:r>
              <a:rPr lang="en-US" sz="1200" spc="-76" dirty="0">
                <a:solidFill>
                  <a:prstClr val="black"/>
                </a:solidFill>
                <a:latin typeface="Helvetica" panose="020B0604020202020204" pitchFamily="34" charset="0"/>
                <a:cs typeface="Helvetica" panose="020B0604020202020204" pitchFamily="34" charset="0"/>
              </a:rPr>
              <a:t>each </a:t>
            </a:r>
            <a:r>
              <a:rPr lang="en-US" sz="1200" spc="-38" dirty="0">
                <a:solidFill>
                  <a:prstClr val="black"/>
                </a:solidFill>
                <a:latin typeface="Helvetica" panose="020B0604020202020204" pitchFamily="34" charset="0"/>
                <a:cs typeface="Helvetica" panose="020B0604020202020204" pitchFamily="34" charset="0"/>
              </a:rPr>
              <a:t>forward </a:t>
            </a:r>
            <a:r>
              <a:rPr lang="en-US" sz="1200" spc="-75" dirty="0">
                <a:solidFill>
                  <a:prstClr val="black"/>
                </a:solidFill>
                <a:latin typeface="Helvetica" panose="020B0604020202020204" pitchFamily="34" charset="0"/>
                <a:cs typeface="Helvetica" panose="020B0604020202020204" pitchFamily="34" charset="0"/>
              </a:rPr>
              <a:t>pass. </a:t>
            </a:r>
          </a:p>
          <a:p>
            <a:pPr marL="632874" marR="437234" lvl="1" indent="-171450" algn="just">
              <a:lnSpc>
                <a:spcPct val="114300"/>
              </a:lnSpc>
              <a:spcBef>
                <a:spcPts val="52"/>
              </a:spcBef>
              <a:buFont typeface="Arial" panose="020B0604020202020204" pitchFamily="34" charset="0"/>
              <a:buChar char="•"/>
              <a:tabLst>
                <a:tab pos="160530" algn="l"/>
              </a:tabLst>
            </a:pPr>
            <a:r>
              <a:rPr lang="en-US" sz="1200" spc="-28" dirty="0">
                <a:solidFill>
                  <a:prstClr val="black"/>
                </a:solidFill>
                <a:latin typeface="Helvetica" panose="020B0604020202020204" pitchFamily="34" charset="0"/>
                <a:cs typeface="Helvetica" panose="020B0604020202020204" pitchFamily="34" charset="0"/>
              </a:rPr>
              <a:t>e.g., </a:t>
            </a:r>
            <a:r>
              <a:rPr lang="en-US" sz="1200" spc="-81" dirty="0">
                <a:solidFill>
                  <a:prstClr val="black"/>
                </a:solidFill>
                <a:latin typeface="Helvetica" panose="020B0604020202020204" pitchFamily="34" charset="0"/>
                <a:cs typeface="Helvetica" panose="020B0604020202020204" pitchFamily="34" charset="0"/>
              </a:rPr>
              <a:t>even </a:t>
            </a:r>
            <a:r>
              <a:rPr lang="en-US" sz="1200" spc="23" dirty="0">
                <a:solidFill>
                  <a:prstClr val="black"/>
                </a:solidFill>
                <a:latin typeface="Helvetica" panose="020B0604020202020204" pitchFamily="34" charset="0"/>
                <a:cs typeface="Helvetica" panose="020B0604020202020204" pitchFamily="34" charset="0"/>
              </a:rPr>
              <a:t>if</a:t>
            </a:r>
            <a:r>
              <a:rPr lang="en-US" sz="1200" spc="-9" dirty="0">
                <a:solidFill>
                  <a:prstClr val="black"/>
                </a:solidFill>
                <a:latin typeface="Helvetica" panose="020B0604020202020204" pitchFamily="34" charset="0"/>
                <a:cs typeface="Helvetica" panose="020B0604020202020204" pitchFamily="34" charset="0"/>
              </a:rPr>
              <a:t> </a:t>
            </a:r>
            <a:r>
              <a:rPr lang="en-US" sz="1200" spc="-25" dirty="0">
                <a:solidFill>
                  <a:prstClr val="black"/>
                </a:solidFill>
                <a:latin typeface="Helvetica" panose="020B0604020202020204" pitchFamily="34" charset="0"/>
                <a:cs typeface="Helvetica" panose="020B0604020202020204" pitchFamily="34" charset="0"/>
              </a:rPr>
              <a:t>the </a:t>
            </a:r>
            <a:r>
              <a:rPr lang="en-US" sz="1200" spc="-85" dirty="0">
                <a:solidFill>
                  <a:prstClr val="black"/>
                </a:solidFill>
                <a:latin typeface="Helvetica" panose="020B0604020202020204" pitchFamily="34" charset="0"/>
                <a:cs typeface="Helvetica" panose="020B0604020202020204" pitchFamily="34" charset="0"/>
              </a:rPr>
              <a:t>sequence </a:t>
            </a:r>
            <a:r>
              <a:rPr lang="en-US" sz="1200" spc="-83" dirty="0">
                <a:solidFill>
                  <a:prstClr val="black"/>
                </a:solidFill>
                <a:latin typeface="Helvetica" panose="020B0604020202020204" pitchFamily="34" charset="0"/>
                <a:cs typeface="Helvetica" panose="020B0604020202020204" pitchFamily="34" charset="0"/>
              </a:rPr>
              <a:t>has </a:t>
            </a:r>
            <a:r>
              <a:rPr lang="en-US" sz="1200" spc="-60" dirty="0">
                <a:solidFill>
                  <a:prstClr val="black"/>
                </a:solidFill>
                <a:latin typeface="Helvetica" panose="020B0604020202020204" pitchFamily="34" charset="0"/>
                <a:cs typeface="Helvetica" panose="020B0604020202020204" pitchFamily="34" charset="0"/>
              </a:rPr>
              <a:t>100 </a:t>
            </a:r>
            <a:r>
              <a:rPr lang="en-US" sz="1200" spc="-36" dirty="0">
                <a:solidFill>
                  <a:prstClr val="black"/>
                </a:solidFill>
                <a:latin typeface="Helvetica" panose="020B0604020202020204" pitchFamily="34" charset="0"/>
                <a:cs typeface="Helvetica" panose="020B0604020202020204" pitchFamily="34" charset="0"/>
              </a:rPr>
              <a:t>elements/steps, </a:t>
            </a:r>
            <a:r>
              <a:rPr lang="en-US" sz="1200" spc="-97" dirty="0">
                <a:solidFill>
                  <a:prstClr val="black"/>
                </a:solidFill>
                <a:latin typeface="Helvetica" panose="020B0604020202020204" pitchFamily="34" charset="0"/>
                <a:cs typeface="Helvetica" panose="020B0604020202020204" pitchFamily="34" charset="0"/>
              </a:rPr>
              <a:t>we </a:t>
            </a:r>
            <a:r>
              <a:rPr lang="en-US" sz="1200" spc="-65" dirty="0">
                <a:solidFill>
                  <a:prstClr val="black"/>
                </a:solidFill>
                <a:latin typeface="Helvetica" panose="020B0604020202020204" pitchFamily="34" charset="0"/>
                <a:cs typeface="Helvetica" panose="020B0604020202020204" pitchFamily="34" charset="0"/>
              </a:rPr>
              <a:t>may </a:t>
            </a:r>
            <a:r>
              <a:rPr lang="en-US" sz="1200" spc="-32" dirty="0">
                <a:solidFill>
                  <a:prstClr val="black"/>
                </a:solidFill>
                <a:latin typeface="Helvetica" panose="020B0604020202020204" pitchFamily="34" charset="0"/>
                <a:cs typeface="Helvetica" panose="020B0604020202020204" pitchFamily="34" charset="0"/>
              </a:rPr>
              <a:t>only </a:t>
            </a:r>
            <a:r>
              <a:rPr lang="en-US" sz="1200" spc="-48" dirty="0" err="1">
                <a:solidFill>
                  <a:prstClr val="black"/>
                </a:solidFill>
                <a:latin typeface="Helvetica" panose="020B0604020202020204" pitchFamily="34" charset="0"/>
                <a:cs typeface="Helvetica" panose="020B0604020202020204" pitchFamily="34" charset="0"/>
              </a:rPr>
              <a:t>backpropagate</a:t>
            </a:r>
            <a:r>
              <a:rPr lang="en-US" sz="1200" spc="-48" dirty="0">
                <a:solidFill>
                  <a:prstClr val="black"/>
                </a:solidFill>
                <a:latin typeface="Helvetica" panose="020B0604020202020204" pitchFamily="34" charset="0"/>
                <a:cs typeface="Helvetica" panose="020B0604020202020204" pitchFamily="34" charset="0"/>
              </a:rPr>
              <a:t>  </a:t>
            </a:r>
            <a:r>
              <a:rPr lang="en-US" sz="1200" spc="-22" dirty="0">
                <a:solidFill>
                  <a:prstClr val="black"/>
                </a:solidFill>
                <a:latin typeface="Helvetica" panose="020B0604020202020204" pitchFamily="34" charset="0"/>
                <a:cs typeface="Helvetica" panose="020B0604020202020204" pitchFamily="34" charset="0"/>
              </a:rPr>
              <a:t>through </a:t>
            </a:r>
            <a:r>
              <a:rPr lang="en-US" sz="1200" spc="-60" dirty="0">
                <a:solidFill>
                  <a:prstClr val="black"/>
                </a:solidFill>
                <a:latin typeface="Helvetica" panose="020B0604020202020204" pitchFamily="34" charset="0"/>
                <a:cs typeface="Helvetica" panose="020B0604020202020204" pitchFamily="34" charset="0"/>
              </a:rPr>
              <a:t>20 </a:t>
            </a:r>
            <a:r>
              <a:rPr lang="en-US" sz="1200" spc="-42" dirty="0">
                <a:solidFill>
                  <a:prstClr val="black"/>
                </a:solidFill>
                <a:latin typeface="Helvetica" panose="020B0604020202020204" pitchFamily="34" charset="0"/>
                <a:cs typeface="Helvetica" panose="020B0604020202020204" pitchFamily="34" charset="0"/>
              </a:rPr>
              <a:t>or</a:t>
            </a:r>
            <a:r>
              <a:rPr lang="en-US" sz="1200" spc="18" dirty="0">
                <a:solidFill>
                  <a:prstClr val="black"/>
                </a:solidFill>
                <a:latin typeface="Helvetica" panose="020B0604020202020204" pitchFamily="34" charset="0"/>
                <a:cs typeface="Helvetica" panose="020B0604020202020204" pitchFamily="34" charset="0"/>
              </a:rPr>
              <a:t> </a:t>
            </a:r>
            <a:r>
              <a:rPr lang="en-US" sz="1200" spc="-93" dirty="0" err="1">
                <a:solidFill>
                  <a:prstClr val="black"/>
                </a:solidFill>
                <a:latin typeface="Helvetica" panose="020B0604020202020204" pitchFamily="34" charset="0"/>
                <a:cs typeface="Helvetica" panose="020B0604020202020204" pitchFamily="34" charset="0"/>
              </a:rPr>
              <a:t>so</a:t>
            </a:r>
            <a:r>
              <a:rPr lang="en-US" sz="1200" spc="-25" dirty="0" err="1">
                <a:solidFill>
                  <a:prstClr val="black"/>
                </a:solidFill>
                <a:latin typeface="Helvetica" panose="020B0604020202020204" pitchFamily="34" charset="0"/>
                <a:cs typeface="Helvetica" panose="020B0604020202020204" pitchFamily="34" charset="0"/>
              </a:rPr>
              <a:t>e</a:t>
            </a:r>
            <a:r>
              <a:rPr lang="en-US" sz="1200" dirty="0">
                <a:solidFill>
                  <a:prstClr val="black"/>
                </a:solidFill>
                <a:latin typeface="Helvetica" panose="020B0604020202020204" pitchFamily="34" charset="0"/>
                <a:cs typeface="Helvetica" panose="020B0604020202020204" pitchFamily="34" charset="0"/>
              </a:rPr>
              <a:t> </a:t>
            </a:r>
          </a:p>
          <a:p>
            <a:pPr marL="175674" marR="437234" indent="-171450" algn="just">
              <a:lnSpc>
                <a:spcPct val="114300"/>
              </a:lnSpc>
              <a:spcBef>
                <a:spcPts val="52"/>
              </a:spcBef>
              <a:buFont typeface="Arial" panose="020B0604020202020204" pitchFamily="34" charset="0"/>
              <a:buChar char="•"/>
              <a:tabLst>
                <a:tab pos="160530" algn="l"/>
              </a:tabLst>
            </a:pPr>
            <a:r>
              <a:rPr lang="en-US" spc="-48" dirty="0">
                <a:solidFill>
                  <a:prstClr val="black"/>
                </a:solidFill>
                <a:latin typeface="Helvetica" panose="020B0604020202020204" pitchFamily="34" charset="0"/>
                <a:cs typeface="Helvetica" panose="020B0604020202020204" pitchFamily="34" charset="0"/>
              </a:rPr>
              <a:t>Long </a:t>
            </a:r>
            <a:r>
              <a:rPr lang="en-US" spc="-25" dirty="0">
                <a:solidFill>
                  <a:prstClr val="black"/>
                </a:solidFill>
                <a:latin typeface="Helvetica" panose="020B0604020202020204" pitchFamily="34" charset="0"/>
                <a:cs typeface="Helvetica" panose="020B0604020202020204" pitchFamily="34" charset="0"/>
              </a:rPr>
              <a:t>short-term </a:t>
            </a:r>
            <a:r>
              <a:rPr lang="en-US" spc="-60" dirty="0">
                <a:solidFill>
                  <a:prstClr val="black"/>
                </a:solidFill>
                <a:latin typeface="Helvetica" panose="020B0604020202020204" pitchFamily="34" charset="0"/>
                <a:cs typeface="Helvetica" panose="020B0604020202020204" pitchFamily="34" charset="0"/>
              </a:rPr>
              <a:t>memory </a:t>
            </a:r>
            <a:r>
              <a:rPr lang="en-US" spc="18" dirty="0">
                <a:solidFill>
                  <a:prstClr val="black"/>
                </a:solidFill>
                <a:latin typeface="Helvetica" panose="020B0604020202020204" pitchFamily="34" charset="0"/>
                <a:cs typeface="Helvetica" panose="020B0604020202020204" pitchFamily="34" charset="0"/>
              </a:rPr>
              <a:t>(LSTM) </a:t>
            </a:r>
            <a:r>
              <a:rPr lang="en-US" dirty="0">
                <a:solidFill>
                  <a:prstClr val="black"/>
                </a:solidFill>
                <a:latin typeface="Helvetica" panose="020B0604020202020204" pitchFamily="34" charset="0"/>
                <a:cs typeface="Helvetica" panose="020B0604020202020204" pitchFamily="34" charset="0"/>
              </a:rPr>
              <a:t>-- </a:t>
            </a:r>
            <a:r>
              <a:rPr lang="en-US" spc="-100" dirty="0">
                <a:solidFill>
                  <a:prstClr val="black"/>
                </a:solidFill>
                <a:latin typeface="Helvetica" panose="020B0604020202020204" pitchFamily="34" charset="0"/>
                <a:cs typeface="Helvetica" panose="020B0604020202020204" pitchFamily="34" charset="0"/>
              </a:rPr>
              <a:t>uses </a:t>
            </a:r>
            <a:r>
              <a:rPr lang="en-US" spc="-80" dirty="0">
                <a:solidFill>
                  <a:prstClr val="black"/>
                </a:solidFill>
                <a:latin typeface="Helvetica" panose="020B0604020202020204" pitchFamily="34" charset="0"/>
                <a:cs typeface="Helvetica" panose="020B0604020202020204" pitchFamily="34" charset="0"/>
              </a:rPr>
              <a:t>a </a:t>
            </a:r>
            <a:r>
              <a:rPr lang="en-US" spc="-53" dirty="0">
                <a:solidFill>
                  <a:prstClr val="black"/>
                </a:solidFill>
                <a:latin typeface="Helvetica" panose="020B0604020202020204" pitchFamily="34" charset="0"/>
                <a:cs typeface="Helvetica" panose="020B0604020202020204" pitchFamily="34" charset="0"/>
              </a:rPr>
              <a:t>memory </a:t>
            </a:r>
            <a:r>
              <a:rPr lang="en-US" spc="-35" dirty="0">
                <a:solidFill>
                  <a:prstClr val="black"/>
                </a:solidFill>
                <a:latin typeface="Helvetica" panose="020B0604020202020204" pitchFamily="34" charset="0"/>
                <a:cs typeface="Helvetica" panose="020B0604020202020204" pitchFamily="34" charset="0"/>
              </a:rPr>
              <a:t>cell </a:t>
            </a:r>
            <a:r>
              <a:rPr lang="en-US" spc="-18" dirty="0">
                <a:solidFill>
                  <a:prstClr val="black"/>
                </a:solidFill>
                <a:latin typeface="Helvetica" panose="020B0604020202020204" pitchFamily="34" charset="0"/>
                <a:cs typeface="Helvetica" panose="020B0604020202020204" pitchFamily="34" charset="0"/>
              </a:rPr>
              <a:t>for  </a:t>
            </a:r>
            <a:r>
              <a:rPr lang="en-US" spc="-36" dirty="0">
                <a:solidFill>
                  <a:prstClr val="black"/>
                </a:solidFill>
                <a:latin typeface="Helvetica" panose="020B0604020202020204" pitchFamily="34" charset="0"/>
                <a:cs typeface="Helvetica" panose="020B0604020202020204" pitchFamily="34" charset="0"/>
              </a:rPr>
              <a:t>modeling </a:t>
            </a:r>
            <a:r>
              <a:rPr lang="en-US" spc="-43" dirty="0">
                <a:solidFill>
                  <a:prstClr val="black"/>
                </a:solidFill>
                <a:latin typeface="Helvetica" panose="020B0604020202020204" pitchFamily="34" charset="0"/>
                <a:cs typeface="Helvetica" panose="020B0604020202020204" pitchFamily="34" charset="0"/>
              </a:rPr>
              <a:t>long-range </a:t>
            </a:r>
            <a:r>
              <a:rPr lang="en-US" spc="-67" dirty="0">
                <a:solidFill>
                  <a:prstClr val="black"/>
                </a:solidFill>
                <a:latin typeface="Helvetica" panose="020B0604020202020204" pitchFamily="34" charset="0"/>
                <a:cs typeface="Helvetica" panose="020B0604020202020204" pitchFamily="34" charset="0"/>
              </a:rPr>
              <a:t>dependencies </a:t>
            </a:r>
            <a:r>
              <a:rPr lang="en-US" spc="-53" dirty="0">
                <a:solidFill>
                  <a:prstClr val="black"/>
                </a:solidFill>
                <a:latin typeface="Helvetica" panose="020B0604020202020204" pitchFamily="34" charset="0"/>
                <a:cs typeface="Helvetica" panose="020B0604020202020204" pitchFamily="34" charset="0"/>
              </a:rPr>
              <a:t>and </a:t>
            </a:r>
            <a:r>
              <a:rPr lang="en-US" spc="-40" dirty="0">
                <a:solidFill>
                  <a:prstClr val="black"/>
                </a:solidFill>
                <a:latin typeface="Helvetica" panose="020B0604020202020204" pitchFamily="34" charset="0"/>
                <a:cs typeface="Helvetica" panose="020B0604020202020204" pitchFamily="34" charset="0"/>
              </a:rPr>
              <a:t>avoid </a:t>
            </a:r>
            <a:r>
              <a:rPr lang="en-US" spc="-43" dirty="0">
                <a:solidFill>
                  <a:prstClr val="black"/>
                </a:solidFill>
                <a:latin typeface="Helvetica" panose="020B0604020202020204" pitchFamily="34" charset="0"/>
                <a:cs typeface="Helvetica" panose="020B0604020202020204" pitchFamily="34" charset="0"/>
              </a:rPr>
              <a:t>vanishing </a:t>
            </a:r>
            <a:r>
              <a:rPr lang="en-US" spc="-28" dirty="0">
                <a:solidFill>
                  <a:prstClr val="black"/>
                </a:solidFill>
                <a:latin typeface="Helvetica" panose="020B0604020202020204" pitchFamily="34" charset="0"/>
                <a:cs typeface="Helvetica" panose="020B0604020202020204" pitchFamily="34" charset="0"/>
              </a:rPr>
              <a:t>gradient  </a:t>
            </a:r>
            <a:r>
              <a:rPr lang="en-US" spc="-53" dirty="0">
                <a:solidFill>
                  <a:prstClr val="black"/>
                </a:solidFill>
                <a:latin typeface="Helvetica" panose="020B0604020202020204" pitchFamily="34" charset="0"/>
                <a:cs typeface="Helvetica" panose="020B0604020202020204" pitchFamily="34" charset="0"/>
              </a:rPr>
              <a:t>problems</a:t>
            </a:r>
            <a:endParaRPr lang="en-US" dirty="0">
              <a:solidFill>
                <a:prstClr val="black"/>
              </a:solidFill>
              <a:latin typeface="Helvetica" panose="020B0604020202020204" pitchFamily="34" charset="0"/>
              <a:cs typeface="Helvetica" panose="020B0604020202020204" pitchFamily="34" charset="0"/>
            </a:endParaRPr>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362F94A-C15D-4AED-3F49-1A696302CD16}"/>
                  </a:ext>
                </a:extLst>
              </p14:cNvPr>
              <p14:cNvContentPartPr/>
              <p14:nvPr/>
            </p14:nvContentPartPr>
            <p14:xfrm>
              <a:off x="723600" y="2038680"/>
              <a:ext cx="3582000" cy="661680"/>
            </p14:xfrm>
          </p:contentPart>
        </mc:Choice>
        <mc:Fallback xmlns="">
          <p:pic>
            <p:nvPicPr>
              <p:cNvPr id="4" name="Ink 3">
                <a:extLst>
                  <a:ext uri="{FF2B5EF4-FFF2-40B4-BE49-F238E27FC236}">
                    <a16:creationId xmlns:a16="http://schemas.microsoft.com/office/drawing/2014/main" id="{1362F94A-C15D-4AED-3F49-1A696302CD16}"/>
                  </a:ext>
                </a:extLst>
              </p:cNvPr>
              <p:cNvPicPr/>
              <p:nvPr/>
            </p:nvPicPr>
            <p:blipFill>
              <a:blip r:embed="rId4"/>
              <a:stretch>
                <a:fillRect/>
              </a:stretch>
            </p:blipFill>
            <p:spPr>
              <a:xfrm>
                <a:off x="714240" y="2029320"/>
                <a:ext cx="3600720" cy="680400"/>
              </a:xfrm>
              <a:prstGeom prst="rect">
                <a:avLst/>
              </a:prstGeom>
            </p:spPr>
          </p:pic>
        </mc:Fallback>
      </mc:AlternateContent>
    </p:spTree>
    <p:extLst>
      <p:ext uri="{BB962C8B-B14F-4D97-AF65-F5344CB8AC3E}">
        <p14:creationId xmlns:p14="http://schemas.microsoft.com/office/powerpoint/2010/main" val="2789602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Long Short-term Memory Cell</a:t>
            </a:r>
          </a:p>
        </p:txBody>
      </p:sp>
      <p:pic>
        <p:nvPicPr>
          <p:cNvPr id="4" name="Picture 3"/>
          <p:cNvPicPr>
            <a:picLocks noChangeAspect="1"/>
          </p:cNvPicPr>
          <p:nvPr/>
        </p:nvPicPr>
        <p:blipFill>
          <a:blip r:embed="rId3"/>
          <a:stretch>
            <a:fillRect/>
          </a:stretch>
        </p:blipFill>
        <p:spPr>
          <a:xfrm>
            <a:off x="444500" y="631825"/>
            <a:ext cx="4314825" cy="21574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F5D4BD7-1DE9-E9CF-0737-CAB882EBB188}"/>
                  </a:ext>
                </a:extLst>
              </p14:cNvPr>
              <p14:cNvContentPartPr/>
              <p14:nvPr/>
            </p14:nvContentPartPr>
            <p14:xfrm>
              <a:off x="542520" y="560160"/>
              <a:ext cx="5077440" cy="2631240"/>
            </p14:xfrm>
          </p:contentPart>
        </mc:Choice>
        <mc:Fallback xmlns="">
          <p:pic>
            <p:nvPicPr>
              <p:cNvPr id="3" name="Ink 2">
                <a:extLst>
                  <a:ext uri="{FF2B5EF4-FFF2-40B4-BE49-F238E27FC236}">
                    <a16:creationId xmlns:a16="http://schemas.microsoft.com/office/drawing/2014/main" id="{7F5D4BD7-1DE9-E9CF-0737-CAB882EBB188}"/>
                  </a:ext>
                </a:extLst>
              </p:cNvPr>
              <p:cNvPicPr/>
              <p:nvPr/>
            </p:nvPicPr>
            <p:blipFill>
              <a:blip r:embed="rId5"/>
              <a:stretch>
                <a:fillRect/>
              </a:stretch>
            </p:blipFill>
            <p:spPr>
              <a:xfrm>
                <a:off x="533160" y="550800"/>
                <a:ext cx="5096160" cy="2649960"/>
              </a:xfrm>
              <a:prstGeom prst="rect">
                <a:avLst/>
              </a:prstGeom>
            </p:spPr>
          </p:pic>
        </mc:Fallback>
      </mc:AlternateContent>
    </p:spTree>
    <p:extLst>
      <p:ext uri="{BB962C8B-B14F-4D97-AF65-F5344CB8AC3E}">
        <p14:creationId xmlns:p14="http://schemas.microsoft.com/office/powerpoint/2010/main" val="2403296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Long Short-term Memory Network</a:t>
            </a:r>
          </a:p>
        </p:txBody>
      </p:sp>
      <p:pic>
        <p:nvPicPr>
          <p:cNvPr id="4" name="Picture 3"/>
          <p:cNvPicPr>
            <a:picLocks noChangeAspect="1"/>
          </p:cNvPicPr>
          <p:nvPr/>
        </p:nvPicPr>
        <p:blipFill>
          <a:blip r:embed="rId3"/>
          <a:stretch>
            <a:fillRect/>
          </a:stretch>
        </p:blipFill>
        <p:spPr>
          <a:xfrm>
            <a:off x="1130300" y="555625"/>
            <a:ext cx="3905250" cy="24241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CE22FF7-228D-C71A-E82A-C91E641B48CC}"/>
                  </a:ext>
                </a:extLst>
              </p14:cNvPr>
              <p14:cNvContentPartPr/>
              <p14:nvPr/>
            </p14:nvContentPartPr>
            <p14:xfrm>
              <a:off x="888840" y="584640"/>
              <a:ext cx="2503080" cy="1506960"/>
            </p14:xfrm>
          </p:contentPart>
        </mc:Choice>
        <mc:Fallback xmlns="">
          <p:pic>
            <p:nvPicPr>
              <p:cNvPr id="3" name="Ink 2">
                <a:extLst>
                  <a:ext uri="{FF2B5EF4-FFF2-40B4-BE49-F238E27FC236}">
                    <a16:creationId xmlns:a16="http://schemas.microsoft.com/office/drawing/2014/main" id="{DCE22FF7-228D-C71A-E82A-C91E641B48CC}"/>
                  </a:ext>
                </a:extLst>
              </p:cNvPr>
              <p:cNvPicPr/>
              <p:nvPr/>
            </p:nvPicPr>
            <p:blipFill>
              <a:blip r:embed="rId5"/>
              <a:stretch>
                <a:fillRect/>
              </a:stretch>
            </p:blipFill>
            <p:spPr>
              <a:xfrm>
                <a:off x="879480" y="575280"/>
                <a:ext cx="2521800" cy="1525680"/>
              </a:xfrm>
              <a:prstGeom prst="rect">
                <a:avLst/>
              </a:prstGeom>
            </p:spPr>
          </p:pic>
        </mc:Fallback>
      </mc:AlternateContent>
    </p:spTree>
    <p:extLst>
      <p:ext uri="{BB962C8B-B14F-4D97-AF65-F5344CB8AC3E}">
        <p14:creationId xmlns:p14="http://schemas.microsoft.com/office/powerpoint/2010/main" val="16544234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141615"/>
            <a:ext cx="5215204" cy="261610"/>
          </a:xfrm>
        </p:spPr>
        <p:txBody>
          <a:bodyPr/>
          <a:lstStyle/>
          <a:p>
            <a:r>
              <a:rPr lang="en-IN" dirty="0"/>
              <a:t>Cell State</a:t>
            </a:r>
          </a:p>
        </p:txBody>
      </p:sp>
      <p:pic>
        <p:nvPicPr>
          <p:cNvPr id="4" name="Picture 3"/>
          <p:cNvPicPr>
            <a:picLocks noChangeAspect="1"/>
          </p:cNvPicPr>
          <p:nvPr/>
        </p:nvPicPr>
        <p:blipFill>
          <a:blip r:embed="rId3"/>
          <a:stretch>
            <a:fillRect/>
          </a:stretch>
        </p:blipFill>
        <p:spPr>
          <a:xfrm>
            <a:off x="825500" y="631825"/>
            <a:ext cx="4029075" cy="214312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394E643-02D7-4609-9576-933EF721BE3C}"/>
                  </a:ext>
                </a:extLst>
              </p14:cNvPr>
              <p14:cNvContentPartPr/>
              <p14:nvPr/>
            </p14:nvContentPartPr>
            <p14:xfrm>
              <a:off x="964800" y="804960"/>
              <a:ext cx="2838240" cy="745560"/>
            </p14:xfrm>
          </p:contentPart>
        </mc:Choice>
        <mc:Fallback xmlns="">
          <p:pic>
            <p:nvPicPr>
              <p:cNvPr id="3" name="Ink 2">
                <a:extLst>
                  <a:ext uri="{FF2B5EF4-FFF2-40B4-BE49-F238E27FC236}">
                    <a16:creationId xmlns:a16="http://schemas.microsoft.com/office/drawing/2014/main" id="{7394E643-02D7-4609-9576-933EF721BE3C}"/>
                  </a:ext>
                </a:extLst>
              </p:cNvPr>
              <p:cNvPicPr/>
              <p:nvPr/>
            </p:nvPicPr>
            <p:blipFill>
              <a:blip r:embed="rId5"/>
              <a:stretch>
                <a:fillRect/>
              </a:stretch>
            </p:blipFill>
            <p:spPr>
              <a:xfrm>
                <a:off x="955440" y="795600"/>
                <a:ext cx="2856960" cy="764280"/>
              </a:xfrm>
              <a:prstGeom prst="rect">
                <a:avLst/>
              </a:prstGeom>
            </p:spPr>
          </p:pic>
        </mc:Fallback>
      </mc:AlternateContent>
    </p:spTree>
    <p:extLst>
      <p:ext uri="{BB962C8B-B14F-4D97-AF65-F5344CB8AC3E}">
        <p14:creationId xmlns:p14="http://schemas.microsoft.com/office/powerpoint/2010/main" val="314222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98425"/>
            <a:ext cx="5215204" cy="261610"/>
          </a:xfrm>
        </p:spPr>
        <p:txBody>
          <a:bodyPr/>
          <a:lstStyle/>
          <a:p>
            <a:r>
              <a:rPr lang="en-IN" dirty="0"/>
              <a:t>Hidden State</a:t>
            </a:r>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3"/>
          <a:stretch>
            <a:fillRect/>
          </a:stretch>
        </p:blipFill>
        <p:spPr>
          <a:xfrm>
            <a:off x="825500" y="708025"/>
            <a:ext cx="4005263" cy="2305050"/>
          </a:xfrm>
          <a:prstGeom prst="rect">
            <a:avLst/>
          </a:prstGeom>
        </p:spPr>
      </p:pic>
    </p:spTree>
    <p:extLst>
      <p:ext uri="{BB962C8B-B14F-4D97-AF65-F5344CB8AC3E}">
        <p14:creationId xmlns:p14="http://schemas.microsoft.com/office/powerpoint/2010/main" val="114079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9" name="object 9"/>
          <p:cNvSpPr txBox="1"/>
          <p:nvPr/>
        </p:nvSpPr>
        <p:spPr>
          <a:xfrm>
            <a:off x="368300" y="555625"/>
            <a:ext cx="4914265" cy="2320507"/>
          </a:xfrm>
          <a:prstGeom prst="rect">
            <a:avLst/>
          </a:prstGeom>
        </p:spPr>
        <p:txBody>
          <a:bodyPr vert="horz" wrap="square" lIns="0" tIns="12065" rIns="0" bIns="0" rtlCol="0">
            <a:spAutoFit/>
          </a:bodyPr>
          <a:lstStyle/>
          <a:p>
            <a:pPr marL="184150" marR="220979" indent="-171450">
              <a:lnSpc>
                <a:spcPct val="100000"/>
              </a:lnSpc>
              <a:spcBef>
                <a:spcPts val="95"/>
              </a:spcBef>
              <a:buFont typeface="Arial" panose="020B0604020202020204" pitchFamily="34" charset="0"/>
              <a:buChar char="•"/>
            </a:pPr>
            <a:r>
              <a:rPr sz="1400" spc="10" dirty="0">
                <a:latin typeface="Helvetica" panose="020B0604020202020204" pitchFamily="34" charset="0"/>
                <a:cs typeface="Helvetica" panose="020B0604020202020204" pitchFamily="34" charset="0"/>
              </a:rPr>
              <a:t>Special </a:t>
            </a:r>
            <a:r>
              <a:rPr sz="1400" spc="-20" dirty="0">
                <a:latin typeface="Helvetica" panose="020B0604020202020204" pitchFamily="34" charset="0"/>
                <a:cs typeface="Helvetica" panose="020B0604020202020204" pitchFamily="34" charset="0"/>
              </a:rPr>
              <a:t>kind </a:t>
            </a:r>
            <a:r>
              <a:rPr sz="1400" spc="-50" dirty="0">
                <a:latin typeface="Helvetica" panose="020B0604020202020204" pitchFamily="34" charset="0"/>
                <a:cs typeface="Helvetica" panose="020B0604020202020204" pitchFamily="34" charset="0"/>
              </a:rPr>
              <a:t>of </a:t>
            </a:r>
            <a:r>
              <a:rPr sz="1400" spc="-20" dirty="0">
                <a:latin typeface="Helvetica" panose="020B0604020202020204" pitchFamily="34" charset="0"/>
                <a:cs typeface="Helvetica" panose="020B0604020202020204" pitchFamily="34" charset="0"/>
              </a:rPr>
              <a:t>neural </a:t>
            </a:r>
            <a:r>
              <a:rPr sz="1400" spc="-30" dirty="0">
                <a:latin typeface="Helvetica" panose="020B0604020202020204" pitchFamily="34" charset="0"/>
                <a:cs typeface="Helvetica" panose="020B0604020202020204" pitchFamily="34" charset="0"/>
              </a:rPr>
              <a:t>network </a:t>
            </a:r>
            <a:r>
              <a:rPr sz="1400" spc="-70" dirty="0">
                <a:latin typeface="Helvetica" panose="020B0604020202020204" pitchFamily="34" charset="0"/>
                <a:cs typeface="Helvetica" panose="020B0604020202020204" pitchFamily="34" charset="0"/>
              </a:rPr>
              <a:t>for </a:t>
            </a:r>
            <a:r>
              <a:rPr sz="1400" spc="15" dirty="0">
                <a:latin typeface="Helvetica" panose="020B0604020202020204" pitchFamily="34" charset="0"/>
                <a:cs typeface="Helvetica" panose="020B0604020202020204" pitchFamily="34" charset="0"/>
              </a:rPr>
              <a:t>processing </a:t>
            </a:r>
            <a:r>
              <a:rPr sz="1400" spc="-20" dirty="0">
                <a:latin typeface="Helvetica" panose="020B0604020202020204" pitchFamily="34" charset="0"/>
                <a:cs typeface="Helvetica" panose="020B0604020202020204" pitchFamily="34" charset="0"/>
              </a:rPr>
              <a:t>data </a:t>
            </a:r>
            <a:r>
              <a:rPr sz="1400" spc="-65" dirty="0">
                <a:latin typeface="Helvetica" panose="020B0604020202020204" pitchFamily="34" charset="0"/>
                <a:cs typeface="Helvetica" panose="020B0604020202020204" pitchFamily="34" charset="0"/>
              </a:rPr>
              <a:t>that </a:t>
            </a:r>
            <a:r>
              <a:rPr sz="1400" spc="50" dirty="0">
                <a:latin typeface="Helvetica" panose="020B0604020202020204" pitchFamily="34" charset="0"/>
                <a:cs typeface="Helvetica" panose="020B0604020202020204" pitchFamily="34" charset="0"/>
              </a:rPr>
              <a:t>has</a:t>
            </a:r>
            <a:r>
              <a:rPr sz="1400" spc="-30" dirty="0">
                <a:latin typeface="Helvetica" panose="020B0604020202020204" pitchFamily="34" charset="0"/>
                <a:cs typeface="Helvetica" panose="020B0604020202020204" pitchFamily="34" charset="0"/>
              </a:rPr>
              <a:t> </a:t>
            </a:r>
            <a:r>
              <a:rPr sz="1400" spc="30" dirty="0">
                <a:latin typeface="Helvetica" panose="020B0604020202020204" pitchFamily="34" charset="0"/>
                <a:cs typeface="Helvetica" panose="020B0604020202020204" pitchFamily="34" charset="0"/>
              </a:rPr>
              <a:t>a  </a:t>
            </a:r>
            <a:r>
              <a:rPr sz="1400" spc="-25" dirty="0">
                <a:latin typeface="Helvetica" panose="020B0604020202020204" pitchFamily="34" charset="0"/>
                <a:cs typeface="Helvetica" panose="020B0604020202020204" pitchFamily="34" charset="0"/>
              </a:rPr>
              <a:t>known, </a:t>
            </a:r>
            <a:r>
              <a:rPr sz="1400" spc="-40" dirty="0">
                <a:latin typeface="Helvetica" panose="020B0604020202020204" pitchFamily="34" charset="0"/>
                <a:cs typeface="Helvetica" panose="020B0604020202020204" pitchFamily="34" charset="0"/>
              </a:rPr>
              <a:t>grid-like topology.</a:t>
            </a:r>
            <a:endParaRPr sz="1400" dirty="0">
              <a:latin typeface="Helvetica" panose="020B0604020202020204" pitchFamily="34" charset="0"/>
              <a:cs typeface="Helvetica" panose="020B0604020202020204" pitchFamily="34" charset="0"/>
            </a:endParaRPr>
          </a:p>
          <a:p>
            <a:pPr marL="641350" marR="144145" lvl="1" indent="-171450">
              <a:spcBef>
                <a:spcPts val="305"/>
              </a:spcBef>
              <a:buFont typeface="Arial" panose="020B0604020202020204" pitchFamily="34" charset="0"/>
              <a:buChar char="•"/>
            </a:pPr>
            <a:r>
              <a:rPr lang="en-IN" sz="1400" spc="35" dirty="0">
                <a:latin typeface="Helvetica" panose="020B0604020202020204" pitchFamily="34" charset="0"/>
                <a:cs typeface="Helvetica" panose="020B0604020202020204" pitchFamily="34" charset="0"/>
              </a:rPr>
              <a:t>e.g., </a:t>
            </a:r>
            <a:r>
              <a:rPr sz="1400" spc="35" dirty="0">
                <a:latin typeface="Helvetica" panose="020B0604020202020204" pitchFamily="34" charset="0"/>
                <a:cs typeface="Helvetica" panose="020B0604020202020204" pitchFamily="34" charset="0"/>
              </a:rPr>
              <a:t> </a:t>
            </a:r>
            <a:r>
              <a:rPr sz="1400" dirty="0">
                <a:latin typeface="Helvetica" panose="020B0604020202020204" pitchFamily="34" charset="0"/>
                <a:cs typeface="Helvetica" panose="020B0604020202020204" pitchFamily="34" charset="0"/>
              </a:rPr>
              <a:t>Time-series </a:t>
            </a:r>
            <a:r>
              <a:rPr sz="1400" spc="-20" dirty="0">
                <a:latin typeface="Helvetica" panose="020B0604020202020204" pitchFamily="34" charset="0"/>
                <a:cs typeface="Helvetica" panose="020B0604020202020204" pitchFamily="34" charset="0"/>
              </a:rPr>
              <a:t>data </a:t>
            </a:r>
            <a:r>
              <a:rPr sz="1400" spc="220" dirty="0">
                <a:latin typeface="Helvetica" panose="020B0604020202020204" pitchFamily="34" charset="0"/>
                <a:cs typeface="Helvetica" panose="020B0604020202020204" pitchFamily="34" charset="0"/>
              </a:rPr>
              <a:t>–</a:t>
            </a:r>
            <a:r>
              <a:rPr sz="1400" spc="-190" dirty="0">
                <a:latin typeface="Helvetica" panose="020B0604020202020204" pitchFamily="34" charset="0"/>
                <a:cs typeface="Helvetica" panose="020B0604020202020204" pitchFamily="34" charset="0"/>
              </a:rPr>
              <a:t> </a:t>
            </a:r>
            <a:r>
              <a:rPr sz="1400" spc="80" dirty="0">
                <a:latin typeface="Helvetica" panose="020B0604020202020204" pitchFamily="34" charset="0"/>
                <a:cs typeface="Helvetica" panose="020B0604020202020204" pitchFamily="34" charset="0"/>
              </a:rPr>
              <a:t>1D </a:t>
            </a:r>
            <a:r>
              <a:rPr sz="1400" spc="-25" dirty="0">
                <a:latin typeface="Helvetica" panose="020B0604020202020204" pitchFamily="34" charset="0"/>
                <a:cs typeface="Helvetica" panose="020B0604020202020204" pitchFamily="34" charset="0"/>
              </a:rPr>
              <a:t>grid taking </a:t>
            </a:r>
            <a:r>
              <a:rPr sz="1400" spc="25" dirty="0">
                <a:latin typeface="Helvetica" panose="020B0604020202020204" pitchFamily="34" charset="0"/>
                <a:cs typeface="Helvetica" panose="020B0604020202020204" pitchFamily="34" charset="0"/>
              </a:rPr>
              <a:t>samples </a:t>
            </a:r>
            <a:r>
              <a:rPr sz="1400" spc="-55" dirty="0">
                <a:latin typeface="Helvetica" panose="020B0604020202020204" pitchFamily="34" charset="0"/>
                <a:cs typeface="Helvetica" panose="020B0604020202020204" pitchFamily="34" charset="0"/>
              </a:rPr>
              <a:t>at </a:t>
            </a:r>
            <a:r>
              <a:rPr sz="1400" spc="-20" dirty="0">
                <a:latin typeface="Helvetica" panose="020B0604020202020204" pitchFamily="34" charset="0"/>
                <a:cs typeface="Helvetica" panose="020B0604020202020204" pitchFamily="34" charset="0"/>
              </a:rPr>
              <a:t>regular </a:t>
            </a:r>
            <a:r>
              <a:rPr sz="1400" spc="-55" dirty="0">
                <a:latin typeface="Helvetica" panose="020B0604020202020204" pitchFamily="34" charset="0"/>
                <a:cs typeface="Helvetica" panose="020B0604020202020204" pitchFamily="34" charset="0"/>
              </a:rPr>
              <a:t>time  </a:t>
            </a:r>
            <a:r>
              <a:rPr sz="1400" spc="-35" dirty="0">
                <a:latin typeface="Helvetica" panose="020B0604020202020204" pitchFamily="34" charset="0"/>
                <a:cs typeface="Helvetica" panose="020B0604020202020204" pitchFamily="34" charset="0"/>
              </a:rPr>
              <a:t>intervals.</a:t>
            </a:r>
            <a:endParaRPr lang="en-IN" sz="1400" dirty="0">
              <a:latin typeface="Helvetica" panose="020B0604020202020204" pitchFamily="34" charset="0"/>
              <a:cs typeface="Helvetica" panose="020B0604020202020204" pitchFamily="34" charset="0"/>
            </a:endParaRPr>
          </a:p>
          <a:p>
            <a:pPr marL="641350" marR="144145" lvl="1" indent="-171450">
              <a:spcBef>
                <a:spcPts val="305"/>
              </a:spcBef>
              <a:buFont typeface="Arial" panose="020B0604020202020204" pitchFamily="34" charset="0"/>
              <a:buChar char="•"/>
            </a:pPr>
            <a:r>
              <a:rPr lang="en-IN" sz="1400" spc="35" dirty="0">
                <a:latin typeface="Helvetica" panose="020B0604020202020204" pitchFamily="34" charset="0"/>
                <a:cs typeface="Helvetica" panose="020B0604020202020204" pitchFamily="34" charset="0"/>
              </a:rPr>
              <a:t>e.g.,</a:t>
            </a:r>
            <a:r>
              <a:rPr sz="1400" spc="35" dirty="0">
                <a:latin typeface="Helvetica" panose="020B0604020202020204" pitchFamily="34" charset="0"/>
                <a:cs typeface="Helvetica" panose="020B0604020202020204" pitchFamily="34" charset="0"/>
              </a:rPr>
              <a:t> </a:t>
            </a:r>
            <a:r>
              <a:rPr sz="1400" spc="20" dirty="0">
                <a:latin typeface="Helvetica" panose="020B0604020202020204" pitchFamily="34" charset="0"/>
                <a:cs typeface="Helvetica" panose="020B0604020202020204" pitchFamily="34" charset="0"/>
              </a:rPr>
              <a:t>Image </a:t>
            </a:r>
            <a:r>
              <a:rPr sz="1400" spc="-20" dirty="0">
                <a:latin typeface="Helvetica" panose="020B0604020202020204" pitchFamily="34" charset="0"/>
                <a:cs typeface="Helvetica" panose="020B0604020202020204" pitchFamily="34" charset="0"/>
              </a:rPr>
              <a:t>data </a:t>
            </a:r>
            <a:r>
              <a:rPr sz="1400" spc="220" dirty="0">
                <a:latin typeface="Helvetica" panose="020B0604020202020204" pitchFamily="34" charset="0"/>
                <a:cs typeface="Helvetica" panose="020B0604020202020204" pitchFamily="34" charset="0"/>
              </a:rPr>
              <a:t>–</a:t>
            </a:r>
            <a:r>
              <a:rPr sz="1400" spc="-180" dirty="0">
                <a:latin typeface="Helvetica" panose="020B0604020202020204" pitchFamily="34" charset="0"/>
                <a:cs typeface="Helvetica" panose="020B0604020202020204" pitchFamily="34" charset="0"/>
              </a:rPr>
              <a:t> </a:t>
            </a:r>
            <a:r>
              <a:rPr sz="1400" spc="80" dirty="0">
                <a:latin typeface="Helvetica" panose="020B0604020202020204" pitchFamily="34" charset="0"/>
                <a:cs typeface="Helvetica" panose="020B0604020202020204" pitchFamily="34" charset="0"/>
              </a:rPr>
              <a:t>2D </a:t>
            </a:r>
            <a:r>
              <a:rPr sz="1400" spc="-25" dirty="0">
                <a:latin typeface="Helvetica" panose="020B0604020202020204" pitchFamily="34" charset="0"/>
                <a:cs typeface="Helvetica" panose="020B0604020202020204" pitchFamily="34" charset="0"/>
              </a:rPr>
              <a:t>grid </a:t>
            </a:r>
            <a:r>
              <a:rPr sz="1400" spc="-50" dirty="0">
                <a:latin typeface="Helvetica" panose="020B0604020202020204" pitchFamily="34" charset="0"/>
                <a:cs typeface="Helvetica" panose="020B0604020202020204" pitchFamily="34" charset="0"/>
              </a:rPr>
              <a:t>of </a:t>
            </a:r>
            <a:r>
              <a:rPr sz="1400" spc="-35" dirty="0">
                <a:latin typeface="Helvetica" panose="020B0604020202020204" pitchFamily="34" charset="0"/>
                <a:cs typeface="Helvetica" panose="020B0604020202020204" pitchFamily="34" charset="0"/>
              </a:rPr>
              <a:t>pixels.</a:t>
            </a:r>
            <a:endParaRPr sz="1400" dirty="0">
              <a:latin typeface="Helvetica" panose="020B0604020202020204" pitchFamily="34" charset="0"/>
              <a:cs typeface="Helvetica" panose="020B0604020202020204" pitchFamily="34" charset="0"/>
            </a:endParaRPr>
          </a:p>
          <a:p>
            <a:pPr marL="184150" indent="-171450">
              <a:lnSpc>
                <a:spcPct val="100000"/>
              </a:lnSpc>
              <a:spcBef>
                <a:spcPts val="305"/>
              </a:spcBef>
              <a:buFont typeface="Arial" panose="020B0604020202020204" pitchFamily="34" charset="0"/>
              <a:buChar char="•"/>
            </a:pPr>
            <a:r>
              <a:rPr sz="1400" spc="-20" dirty="0">
                <a:latin typeface="Helvetica" panose="020B0604020202020204" pitchFamily="34" charset="0"/>
                <a:cs typeface="Helvetica" panose="020B0604020202020204" pitchFamily="34" charset="0"/>
              </a:rPr>
              <a:t>Network </a:t>
            </a:r>
            <a:r>
              <a:rPr sz="1400" dirty="0">
                <a:latin typeface="Helvetica" panose="020B0604020202020204" pitchFamily="34" charset="0"/>
                <a:cs typeface="Helvetica" panose="020B0604020202020204" pitchFamily="34" charset="0"/>
              </a:rPr>
              <a:t>employs </a:t>
            </a:r>
            <a:r>
              <a:rPr sz="1400" spc="30" dirty="0">
                <a:latin typeface="Helvetica" panose="020B0604020202020204" pitchFamily="34" charset="0"/>
                <a:cs typeface="Helvetica" panose="020B0604020202020204" pitchFamily="34" charset="0"/>
              </a:rPr>
              <a:t>a </a:t>
            </a:r>
            <a:r>
              <a:rPr sz="1400" spc="-30" dirty="0">
                <a:latin typeface="Helvetica" panose="020B0604020202020204" pitchFamily="34" charset="0"/>
                <a:cs typeface="Helvetica" panose="020B0604020202020204" pitchFamily="34" charset="0"/>
              </a:rPr>
              <a:t>mathematical </a:t>
            </a:r>
            <a:r>
              <a:rPr sz="1400" spc="-25" dirty="0">
                <a:latin typeface="Helvetica" panose="020B0604020202020204" pitchFamily="34" charset="0"/>
                <a:cs typeface="Helvetica" panose="020B0604020202020204" pitchFamily="34" charset="0"/>
              </a:rPr>
              <a:t>operation called</a:t>
            </a:r>
            <a:r>
              <a:rPr sz="1400" spc="-120" dirty="0">
                <a:latin typeface="Helvetica" panose="020B0604020202020204" pitchFamily="34" charset="0"/>
                <a:cs typeface="Helvetica" panose="020B0604020202020204" pitchFamily="34" charset="0"/>
              </a:rPr>
              <a:t> </a:t>
            </a:r>
            <a:r>
              <a:rPr sz="1400" b="1" spc="-20" dirty="0">
                <a:latin typeface="Helvetica" panose="020B0604020202020204" pitchFamily="34" charset="0"/>
                <a:cs typeface="Helvetica" panose="020B0604020202020204" pitchFamily="34" charset="0"/>
              </a:rPr>
              <a:t>convolution</a:t>
            </a:r>
            <a:r>
              <a:rPr sz="1400" spc="-20" dirty="0">
                <a:latin typeface="Helvetica" panose="020B0604020202020204" pitchFamily="34" charset="0"/>
                <a:cs typeface="Helvetica" panose="020B0604020202020204" pitchFamily="34" charset="0"/>
              </a:rPr>
              <a:t>.</a:t>
            </a:r>
            <a:endParaRPr sz="1400" dirty="0">
              <a:latin typeface="Helvetica" panose="020B0604020202020204" pitchFamily="34" charset="0"/>
              <a:cs typeface="Helvetica" panose="020B0604020202020204" pitchFamily="34" charset="0"/>
            </a:endParaRPr>
          </a:p>
          <a:p>
            <a:pPr marL="184150" marR="173355" indent="-171450">
              <a:lnSpc>
                <a:spcPct val="100000"/>
              </a:lnSpc>
              <a:spcBef>
                <a:spcPts val="300"/>
              </a:spcBef>
              <a:buFont typeface="Arial" panose="020B0604020202020204" pitchFamily="34" charset="0"/>
              <a:buChar char="•"/>
            </a:pPr>
            <a:r>
              <a:rPr sz="1400" spc="-15" dirty="0">
                <a:latin typeface="Helvetica" panose="020B0604020202020204" pitchFamily="34" charset="0"/>
                <a:cs typeface="Helvetica" panose="020B0604020202020204" pitchFamily="34" charset="0"/>
              </a:rPr>
              <a:t>Convolutional networks </a:t>
            </a:r>
            <a:r>
              <a:rPr sz="1400" spc="-10" dirty="0">
                <a:latin typeface="Helvetica" panose="020B0604020202020204" pitchFamily="34" charset="0"/>
                <a:cs typeface="Helvetica" panose="020B0604020202020204" pitchFamily="34" charset="0"/>
              </a:rPr>
              <a:t>are simply </a:t>
            </a:r>
            <a:r>
              <a:rPr sz="1400" spc="-20" dirty="0">
                <a:latin typeface="Helvetica" panose="020B0604020202020204" pitchFamily="34" charset="0"/>
                <a:cs typeface="Helvetica" panose="020B0604020202020204" pitchFamily="34" charset="0"/>
              </a:rPr>
              <a:t>neural </a:t>
            </a:r>
            <a:r>
              <a:rPr sz="1400" spc="-15" dirty="0">
                <a:latin typeface="Helvetica" panose="020B0604020202020204" pitchFamily="34" charset="0"/>
                <a:cs typeface="Helvetica" panose="020B0604020202020204" pitchFamily="34" charset="0"/>
              </a:rPr>
              <a:t>networks </a:t>
            </a:r>
            <a:r>
              <a:rPr sz="1400" spc="-65" dirty="0">
                <a:latin typeface="Helvetica" panose="020B0604020202020204" pitchFamily="34" charset="0"/>
                <a:cs typeface="Helvetica" panose="020B0604020202020204" pitchFamily="34" charset="0"/>
              </a:rPr>
              <a:t>that </a:t>
            </a:r>
            <a:r>
              <a:rPr sz="1400" spc="40" dirty="0">
                <a:latin typeface="Helvetica" panose="020B0604020202020204" pitchFamily="34" charset="0"/>
                <a:cs typeface="Helvetica" panose="020B0604020202020204" pitchFamily="34" charset="0"/>
              </a:rPr>
              <a:t>use  </a:t>
            </a:r>
            <a:r>
              <a:rPr sz="1400" spc="-25" dirty="0">
                <a:latin typeface="Helvetica" panose="020B0604020202020204" pitchFamily="34" charset="0"/>
                <a:cs typeface="Helvetica" panose="020B0604020202020204" pitchFamily="34" charset="0"/>
              </a:rPr>
              <a:t>convolution </a:t>
            </a:r>
            <a:r>
              <a:rPr sz="1400" spc="-35" dirty="0">
                <a:latin typeface="Helvetica" panose="020B0604020202020204" pitchFamily="34" charset="0"/>
                <a:cs typeface="Helvetica" panose="020B0604020202020204" pitchFamily="34" charset="0"/>
              </a:rPr>
              <a:t>in </a:t>
            </a:r>
            <a:r>
              <a:rPr sz="1400" spc="-10" dirty="0">
                <a:latin typeface="Helvetica" panose="020B0604020202020204" pitchFamily="34" charset="0"/>
                <a:cs typeface="Helvetica" panose="020B0604020202020204" pitchFamily="34" charset="0"/>
              </a:rPr>
              <a:t>place </a:t>
            </a:r>
            <a:r>
              <a:rPr sz="1400" spc="-50" dirty="0">
                <a:latin typeface="Helvetica" panose="020B0604020202020204" pitchFamily="34" charset="0"/>
                <a:cs typeface="Helvetica" panose="020B0604020202020204" pitchFamily="34" charset="0"/>
              </a:rPr>
              <a:t>of </a:t>
            </a:r>
            <a:r>
              <a:rPr sz="1400" spc="-10" dirty="0">
                <a:latin typeface="Helvetica" panose="020B0604020202020204" pitchFamily="34" charset="0"/>
                <a:cs typeface="Helvetica" panose="020B0604020202020204" pitchFamily="34" charset="0"/>
              </a:rPr>
              <a:t>general </a:t>
            </a:r>
            <a:r>
              <a:rPr sz="1400" spc="-45" dirty="0">
                <a:latin typeface="Helvetica" panose="020B0604020202020204" pitchFamily="34" charset="0"/>
                <a:cs typeface="Helvetica" panose="020B0604020202020204" pitchFamily="34" charset="0"/>
              </a:rPr>
              <a:t>matrix </a:t>
            </a:r>
            <a:r>
              <a:rPr sz="1400" spc="-50" dirty="0">
                <a:latin typeface="Helvetica" panose="020B0604020202020204" pitchFamily="34" charset="0"/>
                <a:cs typeface="Helvetica" panose="020B0604020202020204" pitchFamily="34" charset="0"/>
              </a:rPr>
              <a:t>multiplication </a:t>
            </a:r>
            <a:r>
              <a:rPr sz="1400" spc="-35" dirty="0">
                <a:latin typeface="Helvetica" panose="020B0604020202020204" pitchFamily="34" charset="0"/>
                <a:cs typeface="Helvetica" panose="020B0604020202020204" pitchFamily="34" charset="0"/>
              </a:rPr>
              <a:t>in </a:t>
            </a:r>
            <a:r>
              <a:rPr lang="en-IN" sz="1400" spc="-55" dirty="0">
                <a:latin typeface="Helvetica" panose="020B0604020202020204" pitchFamily="34" charset="0"/>
                <a:cs typeface="Helvetica" panose="020B0604020202020204" pitchFamily="34" charset="0"/>
              </a:rPr>
              <a:t>some of </a:t>
            </a:r>
            <a:r>
              <a:rPr sz="1400" spc="-55" dirty="0">
                <a:latin typeface="Helvetica" panose="020B0604020202020204" pitchFamily="34" charset="0"/>
                <a:cs typeface="Helvetica" panose="020B0604020202020204" pitchFamily="34" charset="0"/>
              </a:rPr>
              <a:t>their </a:t>
            </a:r>
            <a:r>
              <a:rPr sz="1400" spc="-30" dirty="0">
                <a:latin typeface="Helvetica" panose="020B0604020202020204" pitchFamily="34" charset="0"/>
                <a:cs typeface="Helvetica" panose="020B0604020202020204" pitchFamily="34" charset="0"/>
              </a:rPr>
              <a:t>layers.</a:t>
            </a:r>
            <a:endParaRPr sz="1400" dirty="0">
              <a:latin typeface="Helvetica" panose="020B0604020202020204" pitchFamily="34" charset="0"/>
              <a:cs typeface="Helvetica"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1E74FB0-8540-F5EE-4F20-D53F9B4C7DE2}"/>
                  </a:ext>
                </a:extLst>
              </p14:cNvPr>
              <p14:cNvContentPartPr/>
              <p14:nvPr/>
            </p14:nvContentPartPr>
            <p14:xfrm>
              <a:off x="547560" y="2634840"/>
              <a:ext cx="578880" cy="21600"/>
            </p14:xfrm>
          </p:contentPart>
        </mc:Choice>
        <mc:Fallback xmlns="">
          <p:pic>
            <p:nvPicPr>
              <p:cNvPr id="3" name="Ink 2">
                <a:extLst>
                  <a:ext uri="{FF2B5EF4-FFF2-40B4-BE49-F238E27FC236}">
                    <a16:creationId xmlns:a16="http://schemas.microsoft.com/office/drawing/2014/main" id="{41E74FB0-8540-F5EE-4F20-D53F9B4C7DE2}"/>
                  </a:ext>
                </a:extLst>
              </p:cNvPr>
              <p:cNvPicPr/>
              <p:nvPr/>
            </p:nvPicPr>
            <p:blipFill>
              <a:blip r:embed="rId4"/>
              <a:stretch>
                <a:fillRect/>
              </a:stretch>
            </p:blipFill>
            <p:spPr>
              <a:xfrm>
                <a:off x="538200" y="2625480"/>
                <a:ext cx="597600" cy="40320"/>
              </a:xfrm>
              <a:prstGeom prst="rect">
                <a:avLst/>
              </a:prstGeom>
            </p:spPr>
          </p:pic>
        </mc:Fallback>
      </mc:AlternateContent>
    </p:spTree>
    <p:extLst>
      <p:ext uri="{BB962C8B-B14F-4D97-AF65-F5344CB8AC3E}">
        <p14:creationId xmlns:p14="http://schemas.microsoft.com/office/powerpoint/2010/main" val="88461798"/>
      </p:ext>
    </p:extLst>
  </p:cSld>
  <p:clrMapOvr>
    <a:masterClrMapping/>
  </p:clrMapOvr>
  <p:transition>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141615"/>
            <a:ext cx="5215204" cy="261610"/>
          </a:xfrm>
        </p:spPr>
        <p:txBody>
          <a:bodyPr/>
          <a:lstStyle/>
          <a:p>
            <a:r>
              <a:rPr lang="en-IN" dirty="0"/>
              <a:t>Gates</a:t>
            </a:r>
          </a:p>
        </p:txBody>
      </p:sp>
      <p:pic>
        <p:nvPicPr>
          <p:cNvPr id="4" name="Picture 3"/>
          <p:cNvPicPr>
            <a:picLocks noChangeAspect="1"/>
          </p:cNvPicPr>
          <p:nvPr/>
        </p:nvPicPr>
        <p:blipFill>
          <a:blip r:embed="rId3"/>
          <a:stretch>
            <a:fillRect/>
          </a:stretch>
        </p:blipFill>
        <p:spPr>
          <a:xfrm>
            <a:off x="825500" y="631825"/>
            <a:ext cx="3995738" cy="2362200"/>
          </a:xfrm>
          <a:prstGeom prst="rect">
            <a:avLst/>
          </a:prstGeom>
        </p:spPr>
      </p:pic>
    </p:spTree>
    <p:extLst>
      <p:ext uri="{BB962C8B-B14F-4D97-AF65-F5344CB8AC3E}">
        <p14:creationId xmlns:p14="http://schemas.microsoft.com/office/powerpoint/2010/main" val="30873062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Gates</a:t>
            </a:r>
          </a:p>
        </p:txBody>
      </p:sp>
      <p:pic>
        <p:nvPicPr>
          <p:cNvPr id="4" name="Picture 3"/>
          <p:cNvPicPr>
            <a:picLocks noChangeAspect="1"/>
          </p:cNvPicPr>
          <p:nvPr/>
        </p:nvPicPr>
        <p:blipFill>
          <a:blip r:embed="rId3"/>
          <a:stretch>
            <a:fillRect/>
          </a:stretch>
        </p:blipFill>
        <p:spPr>
          <a:xfrm>
            <a:off x="749300" y="631825"/>
            <a:ext cx="4019550" cy="243363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8A9E830-4B12-5CCA-C246-D6E786B4A438}"/>
                  </a:ext>
                </a:extLst>
              </p14:cNvPr>
              <p14:cNvContentPartPr/>
              <p14:nvPr/>
            </p14:nvContentPartPr>
            <p14:xfrm>
              <a:off x="220320" y="582480"/>
              <a:ext cx="5361480" cy="1419120"/>
            </p14:xfrm>
          </p:contentPart>
        </mc:Choice>
        <mc:Fallback xmlns="">
          <p:pic>
            <p:nvPicPr>
              <p:cNvPr id="3" name="Ink 2">
                <a:extLst>
                  <a:ext uri="{FF2B5EF4-FFF2-40B4-BE49-F238E27FC236}">
                    <a16:creationId xmlns:a16="http://schemas.microsoft.com/office/drawing/2014/main" id="{38A9E830-4B12-5CCA-C246-D6E786B4A438}"/>
                  </a:ext>
                </a:extLst>
              </p:cNvPr>
              <p:cNvPicPr/>
              <p:nvPr/>
            </p:nvPicPr>
            <p:blipFill>
              <a:blip r:embed="rId5"/>
              <a:stretch>
                <a:fillRect/>
              </a:stretch>
            </p:blipFill>
            <p:spPr>
              <a:xfrm>
                <a:off x="210960" y="573120"/>
                <a:ext cx="5380200" cy="1437840"/>
              </a:xfrm>
              <a:prstGeom prst="rect">
                <a:avLst/>
              </a:prstGeom>
            </p:spPr>
          </p:pic>
        </mc:Fallback>
      </mc:AlternateContent>
    </p:spTree>
    <p:extLst>
      <p:ext uri="{BB962C8B-B14F-4D97-AF65-F5344CB8AC3E}">
        <p14:creationId xmlns:p14="http://schemas.microsoft.com/office/powerpoint/2010/main" val="41872788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Gates</a:t>
            </a:r>
          </a:p>
        </p:txBody>
      </p:sp>
      <p:pic>
        <p:nvPicPr>
          <p:cNvPr id="4" name="Picture 3"/>
          <p:cNvPicPr>
            <a:picLocks noChangeAspect="1"/>
          </p:cNvPicPr>
          <p:nvPr/>
        </p:nvPicPr>
        <p:blipFill>
          <a:blip r:embed="rId3"/>
          <a:stretch>
            <a:fillRect/>
          </a:stretch>
        </p:blipFill>
        <p:spPr>
          <a:xfrm>
            <a:off x="901700" y="555625"/>
            <a:ext cx="4052888" cy="25812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8B9CF2B-01D2-008B-0063-8AF4618F0734}"/>
                  </a:ext>
                </a:extLst>
              </p14:cNvPr>
              <p14:cNvContentPartPr/>
              <p14:nvPr/>
            </p14:nvContentPartPr>
            <p14:xfrm>
              <a:off x="655200" y="500760"/>
              <a:ext cx="4118040" cy="2043360"/>
            </p14:xfrm>
          </p:contentPart>
        </mc:Choice>
        <mc:Fallback xmlns="">
          <p:pic>
            <p:nvPicPr>
              <p:cNvPr id="3" name="Ink 2">
                <a:extLst>
                  <a:ext uri="{FF2B5EF4-FFF2-40B4-BE49-F238E27FC236}">
                    <a16:creationId xmlns:a16="http://schemas.microsoft.com/office/drawing/2014/main" id="{D8B9CF2B-01D2-008B-0063-8AF4618F0734}"/>
                  </a:ext>
                </a:extLst>
              </p:cNvPr>
              <p:cNvPicPr/>
              <p:nvPr/>
            </p:nvPicPr>
            <p:blipFill>
              <a:blip r:embed="rId5"/>
              <a:stretch>
                <a:fillRect/>
              </a:stretch>
            </p:blipFill>
            <p:spPr>
              <a:xfrm>
                <a:off x="645840" y="491400"/>
                <a:ext cx="4136760" cy="2062080"/>
              </a:xfrm>
              <a:prstGeom prst="rect">
                <a:avLst/>
              </a:prstGeom>
            </p:spPr>
          </p:pic>
        </mc:Fallback>
      </mc:AlternateContent>
    </p:spTree>
    <p:extLst>
      <p:ext uri="{BB962C8B-B14F-4D97-AF65-F5344CB8AC3E}">
        <p14:creationId xmlns:p14="http://schemas.microsoft.com/office/powerpoint/2010/main" val="3495622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Cell State Calculation</a:t>
            </a:r>
          </a:p>
        </p:txBody>
      </p:sp>
      <p:pic>
        <p:nvPicPr>
          <p:cNvPr id="4" name="Picture 3"/>
          <p:cNvPicPr>
            <a:picLocks noChangeAspect="1"/>
          </p:cNvPicPr>
          <p:nvPr/>
        </p:nvPicPr>
        <p:blipFill>
          <a:blip r:embed="rId3"/>
          <a:stretch>
            <a:fillRect/>
          </a:stretch>
        </p:blipFill>
        <p:spPr>
          <a:xfrm>
            <a:off x="901700" y="631825"/>
            <a:ext cx="3709988" cy="22669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1463917-742C-1766-0B5F-810A381B92BA}"/>
                  </a:ext>
                </a:extLst>
              </p14:cNvPr>
              <p14:cNvContentPartPr/>
              <p14:nvPr/>
            </p14:nvContentPartPr>
            <p14:xfrm>
              <a:off x="972720" y="1245600"/>
              <a:ext cx="2795400" cy="793800"/>
            </p14:xfrm>
          </p:contentPart>
        </mc:Choice>
        <mc:Fallback xmlns="">
          <p:pic>
            <p:nvPicPr>
              <p:cNvPr id="3" name="Ink 2">
                <a:extLst>
                  <a:ext uri="{FF2B5EF4-FFF2-40B4-BE49-F238E27FC236}">
                    <a16:creationId xmlns:a16="http://schemas.microsoft.com/office/drawing/2014/main" id="{F1463917-742C-1766-0B5F-810A381B92BA}"/>
                  </a:ext>
                </a:extLst>
              </p:cNvPr>
              <p:cNvPicPr/>
              <p:nvPr/>
            </p:nvPicPr>
            <p:blipFill>
              <a:blip r:embed="rId5"/>
              <a:stretch>
                <a:fillRect/>
              </a:stretch>
            </p:blipFill>
            <p:spPr>
              <a:xfrm>
                <a:off x="963360" y="1236240"/>
                <a:ext cx="2814120" cy="812520"/>
              </a:xfrm>
              <a:prstGeom prst="rect">
                <a:avLst/>
              </a:prstGeom>
            </p:spPr>
          </p:pic>
        </mc:Fallback>
      </mc:AlternateContent>
    </p:spTree>
    <p:extLst>
      <p:ext uri="{BB962C8B-B14F-4D97-AF65-F5344CB8AC3E}">
        <p14:creationId xmlns:p14="http://schemas.microsoft.com/office/powerpoint/2010/main" val="21593808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Output Gates</a:t>
            </a:r>
          </a:p>
        </p:txBody>
      </p:sp>
      <p:pic>
        <p:nvPicPr>
          <p:cNvPr id="4" name="Picture 3"/>
          <p:cNvPicPr>
            <a:picLocks noChangeAspect="1"/>
          </p:cNvPicPr>
          <p:nvPr/>
        </p:nvPicPr>
        <p:blipFill>
          <a:blip r:embed="rId3"/>
          <a:stretch>
            <a:fillRect/>
          </a:stretch>
        </p:blipFill>
        <p:spPr>
          <a:xfrm>
            <a:off x="825500" y="631825"/>
            <a:ext cx="3857625" cy="2471738"/>
          </a:xfrm>
          <a:prstGeom prst="rect">
            <a:avLst/>
          </a:prstGeom>
        </p:spPr>
      </p:pic>
      <p:pic>
        <p:nvPicPr>
          <p:cNvPr id="5" name="Picture 4"/>
          <p:cNvPicPr>
            <a:picLocks noChangeAspect="1"/>
          </p:cNvPicPr>
          <p:nvPr/>
        </p:nvPicPr>
        <p:blipFill>
          <a:blip r:embed="rId4"/>
          <a:stretch>
            <a:fillRect/>
          </a:stretch>
        </p:blipFill>
        <p:spPr>
          <a:xfrm>
            <a:off x="3949700" y="1927225"/>
            <a:ext cx="1638300" cy="3524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ABA62EC-7060-18A8-061D-B7B7779FA6E0}"/>
                  </a:ext>
                </a:extLst>
              </p14:cNvPr>
              <p14:cNvContentPartPr/>
              <p14:nvPr/>
            </p14:nvContentPartPr>
            <p14:xfrm>
              <a:off x="1024920" y="865080"/>
              <a:ext cx="4317840" cy="2071800"/>
            </p14:xfrm>
          </p:contentPart>
        </mc:Choice>
        <mc:Fallback xmlns="">
          <p:pic>
            <p:nvPicPr>
              <p:cNvPr id="3" name="Ink 2">
                <a:extLst>
                  <a:ext uri="{FF2B5EF4-FFF2-40B4-BE49-F238E27FC236}">
                    <a16:creationId xmlns:a16="http://schemas.microsoft.com/office/drawing/2014/main" id="{9ABA62EC-7060-18A8-061D-B7B7779FA6E0}"/>
                  </a:ext>
                </a:extLst>
              </p:cNvPr>
              <p:cNvPicPr/>
              <p:nvPr/>
            </p:nvPicPr>
            <p:blipFill>
              <a:blip r:embed="rId6"/>
              <a:stretch>
                <a:fillRect/>
              </a:stretch>
            </p:blipFill>
            <p:spPr>
              <a:xfrm>
                <a:off x="1015560" y="855720"/>
                <a:ext cx="4336560" cy="2090520"/>
              </a:xfrm>
              <a:prstGeom prst="rect">
                <a:avLst/>
              </a:prstGeom>
            </p:spPr>
          </p:pic>
        </mc:Fallback>
      </mc:AlternateContent>
    </p:spTree>
    <p:extLst>
      <p:ext uri="{BB962C8B-B14F-4D97-AF65-F5344CB8AC3E}">
        <p14:creationId xmlns:p14="http://schemas.microsoft.com/office/powerpoint/2010/main" val="4281578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141615"/>
            <a:ext cx="5215204" cy="261610"/>
          </a:xfrm>
        </p:spPr>
        <p:txBody>
          <a:bodyPr/>
          <a:lstStyle/>
          <a:p>
            <a:r>
              <a:rPr lang="en-IN" dirty="0"/>
              <a:t>Gated recurrent Unit (GRU)</a:t>
            </a:r>
          </a:p>
        </p:txBody>
      </p:sp>
      <p:pic>
        <p:nvPicPr>
          <p:cNvPr id="4" name="Picture 3"/>
          <p:cNvPicPr>
            <a:picLocks noChangeAspect="1"/>
          </p:cNvPicPr>
          <p:nvPr/>
        </p:nvPicPr>
        <p:blipFill>
          <a:blip r:embed="rId3"/>
          <a:stretch>
            <a:fillRect/>
          </a:stretch>
        </p:blipFill>
        <p:spPr>
          <a:xfrm>
            <a:off x="292100" y="784225"/>
            <a:ext cx="5242389" cy="1752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BD1A80C-4AE6-7D20-20B8-C365D2880B99}"/>
                  </a:ext>
                </a:extLst>
              </p14:cNvPr>
              <p14:cNvContentPartPr/>
              <p14:nvPr/>
            </p14:nvContentPartPr>
            <p14:xfrm>
              <a:off x="1885320" y="536760"/>
              <a:ext cx="2970720" cy="1927440"/>
            </p14:xfrm>
          </p:contentPart>
        </mc:Choice>
        <mc:Fallback xmlns="">
          <p:pic>
            <p:nvPicPr>
              <p:cNvPr id="3" name="Ink 2">
                <a:extLst>
                  <a:ext uri="{FF2B5EF4-FFF2-40B4-BE49-F238E27FC236}">
                    <a16:creationId xmlns:a16="http://schemas.microsoft.com/office/drawing/2014/main" id="{EBD1A80C-4AE6-7D20-20B8-C365D2880B99}"/>
                  </a:ext>
                </a:extLst>
              </p:cNvPr>
              <p:cNvPicPr/>
              <p:nvPr/>
            </p:nvPicPr>
            <p:blipFill>
              <a:blip r:embed="rId5"/>
              <a:stretch>
                <a:fillRect/>
              </a:stretch>
            </p:blipFill>
            <p:spPr>
              <a:xfrm>
                <a:off x="1875960" y="527400"/>
                <a:ext cx="2989440" cy="1946160"/>
              </a:xfrm>
              <a:prstGeom prst="rect">
                <a:avLst/>
              </a:prstGeom>
            </p:spPr>
          </p:pic>
        </mc:Fallback>
      </mc:AlternateContent>
    </p:spTree>
    <p:extLst>
      <p:ext uri="{BB962C8B-B14F-4D97-AF65-F5344CB8AC3E}">
        <p14:creationId xmlns:p14="http://schemas.microsoft.com/office/powerpoint/2010/main" val="23481147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Bidirectional RNN</a:t>
            </a:r>
          </a:p>
        </p:txBody>
      </p:sp>
      <p:pic>
        <p:nvPicPr>
          <p:cNvPr id="4" name="Picture 3"/>
          <p:cNvPicPr>
            <a:picLocks noChangeAspect="1"/>
          </p:cNvPicPr>
          <p:nvPr/>
        </p:nvPicPr>
        <p:blipFill>
          <a:blip r:embed="rId3"/>
          <a:stretch>
            <a:fillRect/>
          </a:stretch>
        </p:blipFill>
        <p:spPr>
          <a:xfrm>
            <a:off x="596900" y="631825"/>
            <a:ext cx="4052866" cy="2438400"/>
          </a:xfrm>
          <a:prstGeom prst="rect">
            <a:avLst/>
          </a:prstGeom>
        </p:spPr>
      </p:pic>
      <p:sp>
        <p:nvSpPr>
          <p:cNvPr id="5" name="Rectangle 4"/>
          <p:cNvSpPr/>
          <p:nvPr/>
        </p:nvSpPr>
        <p:spPr>
          <a:xfrm>
            <a:off x="2044700" y="555625"/>
            <a:ext cx="10668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197100" y="631825"/>
            <a:ext cx="10668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7859A87-B4CC-8757-75B3-750265F47CCA}"/>
                  </a:ext>
                </a:extLst>
              </p14:cNvPr>
              <p14:cNvContentPartPr/>
              <p14:nvPr/>
            </p14:nvContentPartPr>
            <p14:xfrm>
              <a:off x="1298520" y="340560"/>
              <a:ext cx="4239360" cy="2195640"/>
            </p14:xfrm>
          </p:contentPart>
        </mc:Choice>
        <mc:Fallback xmlns="">
          <p:pic>
            <p:nvPicPr>
              <p:cNvPr id="3" name="Ink 2">
                <a:extLst>
                  <a:ext uri="{FF2B5EF4-FFF2-40B4-BE49-F238E27FC236}">
                    <a16:creationId xmlns:a16="http://schemas.microsoft.com/office/drawing/2014/main" id="{67859A87-B4CC-8757-75B3-750265F47CCA}"/>
                  </a:ext>
                </a:extLst>
              </p:cNvPr>
              <p:cNvPicPr/>
              <p:nvPr/>
            </p:nvPicPr>
            <p:blipFill>
              <a:blip r:embed="rId5"/>
              <a:stretch>
                <a:fillRect/>
              </a:stretch>
            </p:blipFill>
            <p:spPr>
              <a:xfrm>
                <a:off x="1289160" y="331200"/>
                <a:ext cx="4258080" cy="2214360"/>
              </a:xfrm>
              <a:prstGeom prst="rect">
                <a:avLst/>
              </a:prstGeom>
            </p:spPr>
          </p:pic>
        </mc:Fallback>
      </mc:AlternateContent>
    </p:spTree>
    <p:extLst>
      <p:ext uri="{BB962C8B-B14F-4D97-AF65-F5344CB8AC3E}">
        <p14:creationId xmlns:p14="http://schemas.microsoft.com/office/powerpoint/2010/main" val="5060763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839298" y="2666789"/>
            <a:ext cx="1487170" cy="166071"/>
          </a:xfrm>
          <a:prstGeom prst="rect">
            <a:avLst/>
          </a:prstGeom>
        </p:spPr>
        <p:txBody>
          <a:bodyPr vert="horz" wrap="square" lIns="0" tIns="12065" rIns="0" bIns="0" rtlCol="0">
            <a:spAutoFit/>
          </a:bodyPr>
          <a:lstStyle/>
          <a:p>
            <a:pPr marL="12700" algn="r">
              <a:lnSpc>
                <a:spcPct val="100000"/>
              </a:lnSpc>
              <a:spcBef>
                <a:spcPts val="95"/>
              </a:spcBef>
            </a:pPr>
            <a:r>
              <a:rPr lang="en-IN" sz="1000" spc="-10" dirty="0">
                <a:solidFill>
                  <a:srgbClr val="7F7F7F"/>
                </a:solidFill>
                <a:latin typeface="Trebuchet MS"/>
                <a:cs typeface="Trebuchet MS"/>
              </a:rPr>
              <a:t>Applications</a:t>
            </a:r>
            <a:endParaRPr sz="1000" dirty="0">
              <a:latin typeface="Trebuchet MS"/>
              <a:cs typeface="Trebuchet MS"/>
            </a:endParaRPr>
          </a:p>
        </p:txBody>
      </p:sp>
    </p:spTree>
    <p:extLst>
      <p:ext uri="{BB962C8B-B14F-4D97-AF65-F5344CB8AC3E}">
        <p14:creationId xmlns:p14="http://schemas.microsoft.com/office/powerpoint/2010/main" val="1553481688"/>
      </p:ext>
    </p:extLst>
  </p:cSld>
  <p:clrMapOvr>
    <a:masterClrMapping/>
  </p:clrMapOvr>
  <p:transition>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
        <p:nvSpPr>
          <p:cNvPr id="2" name="object 7">
            <a:extLst>
              <a:ext uri="{FF2B5EF4-FFF2-40B4-BE49-F238E27FC236}">
                <a16:creationId xmlns:a16="http://schemas.microsoft.com/office/drawing/2014/main" id="{26157C38-D7E0-DF8D-E1B3-853D1BE34716}"/>
              </a:ext>
            </a:extLst>
          </p:cNvPr>
          <p:cNvSpPr txBox="1"/>
          <p:nvPr/>
        </p:nvSpPr>
        <p:spPr>
          <a:xfrm>
            <a:off x="2273300" y="1780037"/>
            <a:ext cx="2529205" cy="497572"/>
          </a:xfrm>
          <a:prstGeom prst="rect">
            <a:avLst/>
          </a:prstGeom>
        </p:spPr>
        <p:txBody>
          <a:bodyPr vert="horz" wrap="square" lIns="0" tIns="15240" rIns="0" bIns="0" rtlCol="0">
            <a:spAutoFit/>
          </a:bodyPr>
          <a:lstStyle/>
          <a:p>
            <a:pPr>
              <a:lnSpc>
                <a:spcPct val="100000"/>
              </a:lnSpc>
              <a:spcBef>
                <a:spcPts val="120"/>
              </a:spcBef>
            </a:pPr>
            <a:r>
              <a:rPr lang="en-IN" sz="1700" spc="190" dirty="0">
                <a:solidFill>
                  <a:srgbClr val="FFFFFF"/>
                </a:solidFill>
                <a:latin typeface="Trebuchet MS"/>
                <a:cs typeface="Trebuchet MS"/>
              </a:rPr>
              <a:t>Neural Networks II</a:t>
            </a:r>
          </a:p>
          <a:p>
            <a:pPr>
              <a:lnSpc>
                <a:spcPct val="100000"/>
              </a:lnSpc>
              <a:spcBef>
                <a:spcPts val="120"/>
              </a:spcBef>
            </a:pPr>
            <a:endParaRPr sz="1350" dirty="0">
              <a:latin typeface="Trebuchet MS"/>
              <a:cs typeface="Trebuchet MS"/>
            </a:endParaRPr>
          </a:p>
        </p:txBody>
      </p:sp>
      <p:sp>
        <p:nvSpPr>
          <p:cNvPr id="3" name="object 8">
            <a:extLst>
              <a:ext uri="{FF2B5EF4-FFF2-40B4-BE49-F238E27FC236}">
                <a16:creationId xmlns:a16="http://schemas.microsoft.com/office/drawing/2014/main" id="{25D19D6F-5820-BD7E-ED36-39C499580075}"/>
              </a:ext>
            </a:extLst>
          </p:cNvPr>
          <p:cNvSpPr txBox="1"/>
          <p:nvPr/>
        </p:nvSpPr>
        <p:spPr>
          <a:xfrm>
            <a:off x="2882900" y="2155825"/>
            <a:ext cx="1600200" cy="276999"/>
          </a:xfrm>
          <a:prstGeom prst="rect">
            <a:avLst/>
          </a:prstGeom>
        </p:spPr>
        <p:txBody>
          <a:bodyPr vert="horz" wrap="square" lIns="0" tIns="15240" rIns="0" bIns="0" rtlCol="0">
            <a:spAutoFit/>
          </a:bodyPr>
          <a:lstStyle/>
          <a:p>
            <a:pPr>
              <a:lnSpc>
                <a:spcPct val="100000"/>
              </a:lnSpc>
              <a:spcBef>
                <a:spcPts val="120"/>
              </a:spcBef>
            </a:pPr>
            <a:r>
              <a:rPr lang="en-IN" sz="1700" spc="220" dirty="0">
                <a:solidFill>
                  <a:srgbClr val="FFFFFF"/>
                </a:solidFill>
                <a:latin typeface="Trebuchet MS"/>
                <a:cs typeface="Trebuchet MS"/>
              </a:rPr>
              <a:t>Applications</a:t>
            </a:r>
            <a:endParaRPr sz="1700" dirty="0">
              <a:latin typeface="Trebuchet MS"/>
              <a:cs typeface="Trebuchet MS"/>
            </a:endParaRPr>
          </a:p>
        </p:txBody>
      </p:sp>
    </p:spTree>
    <p:extLst>
      <p:ext uri="{BB962C8B-B14F-4D97-AF65-F5344CB8AC3E}">
        <p14:creationId xmlns:p14="http://schemas.microsoft.com/office/powerpoint/2010/main" val="1624187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No.9.6- Module 9</a:t>
            </a:r>
          </a:p>
        </p:txBody>
      </p:sp>
    </p:spTree>
    <p:extLst>
      <p:ext uri="{BB962C8B-B14F-4D97-AF65-F5344CB8AC3E}">
        <p14:creationId xmlns:p14="http://schemas.microsoft.com/office/powerpoint/2010/main" val="386359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3" name="TextBox 2">
            <a:extLst>
              <a:ext uri="{FF2B5EF4-FFF2-40B4-BE49-F238E27FC236}">
                <a16:creationId xmlns:a16="http://schemas.microsoft.com/office/drawing/2014/main" id="{74789050-3576-5BC7-90ED-E900FE3163E1}"/>
              </a:ext>
            </a:extLst>
          </p:cNvPr>
          <p:cNvSpPr txBox="1"/>
          <p:nvPr/>
        </p:nvSpPr>
        <p:spPr>
          <a:xfrm>
            <a:off x="41714" y="534169"/>
            <a:ext cx="5699326" cy="1015663"/>
          </a:xfrm>
          <a:prstGeom prst="rect">
            <a:avLst/>
          </a:prstGeom>
          <a:noFill/>
        </p:spPr>
        <p:txBody>
          <a:bodyPr wrap="square">
            <a:spAutoFit/>
          </a:bodyPr>
          <a:lstStyle/>
          <a:p>
            <a:r>
              <a:rPr lang="en-IN" sz="1200" b="0" i="0" u="none" strike="noStrike" dirty="0">
                <a:solidFill>
                  <a:srgbClr val="313B3F"/>
                </a:solidFill>
                <a:effectLst/>
              </a:rPr>
              <a:t>Unfortunately, we lose a great deal of information about the picture when we convert the 2D array of pixel values into a vector; specifically, we </a:t>
            </a:r>
            <a:r>
              <a:rPr lang="en-IN" sz="1200" b="0" i="0" u="none" strike="noStrike" dirty="0">
                <a:solidFill>
                  <a:srgbClr val="0070C0"/>
                </a:solidFill>
                <a:effectLst/>
              </a:rPr>
              <a:t>lose the spatial relationships within the data.</a:t>
            </a:r>
          </a:p>
          <a:p>
            <a:r>
              <a:rPr lang="en-IN" sz="1200" b="0" i="0" u="none" strike="noStrike" dirty="0">
                <a:solidFill>
                  <a:srgbClr val="313B3F"/>
                </a:solidFill>
                <a:effectLst/>
              </a:rPr>
              <a:t>Could you identify the following numbers in flattened vector form without rearranging the pixels back into a 2D array in your head?</a:t>
            </a:r>
            <a:endParaRPr lang="en-US" sz="1200" dirty="0"/>
          </a:p>
        </p:txBody>
      </p:sp>
      <p:pic>
        <p:nvPicPr>
          <p:cNvPr id="4" name="Picture 2">
            <a:extLst>
              <a:ext uri="{FF2B5EF4-FFF2-40B4-BE49-F238E27FC236}">
                <a16:creationId xmlns:a16="http://schemas.microsoft.com/office/drawing/2014/main" id="{3FE63324-B83C-2C5E-0A84-3C4BB9E82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4" y="1695018"/>
            <a:ext cx="2318493" cy="1296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371553F-3B85-768A-111B-2C5887D66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549832"/>
            <a:ext cx="2667000" cy="15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668857"/>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596900" y="860425"/>
            <a:ext cx="4436110" cy="861774"/>
          </a:xfrm>
        </p:spPr>
        <p:txBody>
          <a:bodyPr/>
          <a:lstStyle/>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Sequence </a:t>
            </a:r>
            <a:r>
              <a:rPr lang="en-IN" sz="1400" dirty="0" err="1">
                <a:latin typeface="Helvetica" panose="020B0604020202020204" pitchFamily="34" charset="0"/>
                <a:cs typeface="Helvetica" panose="020B0604020202020204" pitchFamily="34" charset="0"/>
              </a:rPr>
              <a:t>Modeling</a:t>
            </a:r>
            <a:endParaRPr lang="en-IN" sz="1400" dirty="0">
              <a:latin typeface="Helvetica" panose="020B0604020202020204" pitchFamily="34" charset="0"/>
              <a:cs typeface="Helvetica" panose="020B0604020202020204" pitchFamily="34" charset="0"/>
            </a:endParaRP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Generating Names</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Language Translation</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Data processing for “character” RNN</a:t>
            </a:r>
          </a:p>
        </p:txBody>
      </p:sp>
    </p:spTree>
    <p:extLst>
      <p:ext uri="{BB962C8B-B14F-4D97-AF65-F5344CB8AC3E}">
        <p14:creationId xmlns:p14="http://schemas.microsoft.com/office/powerpoint/2010/main" val="1281419161"/>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Types of Sequence </a:t>
            </a:r>
            <a:r>
              <a:rPr lang="en-IN" dirty="0" err="1"/>
              <a:t>Modeling</a:t>
            </a:r>
            <a:endParaRPr lang="en-IN" dirty="0"/>
          </a:p>
        </p:txBody>
      </p:sp>
      <p:sp>
        <p:nvSpPr>
          <p:cNvPr id="4" name="object 2"/>
          <p:cNvSpPr/>
          <p:nvPr/>
        </p:nvSpPr>
        <p:spPr>
          <a:xfrm>
            <a:off x="1172771" y="1232212"/>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3"/>
          <p:cNvSpPr/>
          <p:nvPr/>
        </p:nvSpPr>
        <p:spPr>
          <a:xfrm>
            <a:off x="1172771" y="1232211"/>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 name="object 4"/>
          <p:cNvSpPr/>
          <p:nvPr/>
        </p:nvSpPr>
        <p:spPr>
          <a:xfrm>
            <a:off x="1958643" y="679334"/>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29" y="437099"/>
                </a:lnTo>
                <a:lnTo>
                  <a:pt x="952378" y="429943"/>
                </a:lnTo>
                <a:lnTo>
                  <a:pt x="981325" y="410426"/>
                </a:lnTo>
                <a:lnTo>
                  <a:pt x="1000843" y="381478"/>
                </a:lnTo>
                <a:lnTo>
                  <a:pt x="1008000" y="346030"/>
                </a:lnTo>
                <a:lnTo>
                  <a:pt x="1008000" y="91070"/>
                </a:lnTo>
                <a:lnTo>
                  <a:pt x="992698"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 name="object 5"/>
          <p:cNvSpPr/>
          <p:nvPr/>
        </p:nvSpPr>
        <p:spPr>
          <a:xfrm>
            <a:off x="1958643" y="679334"/>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 name="object 6"/>
          <p:cNvSpPr/>
          <p:nvPr/>
        </p:nvSpPr>
        <p:spPr>
          <a:xfrm>
            <a:off x="1206243" y="958817"/>
            <a:ext cx="264489" cy="145554"/>
          </a:xfrm>
          <a:custGeom>
            <a:avLst/>
            <a:gdLst/>
            <a:ahLst/>
            <a:cxnLst/>
            <a:rect l="l" t="t" r="r" b="b"/>
            <a:pathLst>
              <a:path w="795019"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 name="object 7"/>
          <p:cNvSpPr/>
          <p:nvPr/>
        </p:nvSpPr>
        <p:spPr>
          <a:xfrm>
            <a:off x="1206242" y="958817"/>
            <a:ext cx="264489" cy="145554"/>
          </a:xfrm>
          <a:custGeom>
            <a:avLst/>
            <a:gdLst/>
            <a:ahLst/>
            <a:cxnLst/>
            <a:rect l="l" t="t" r="r" b="b"/>
            <a:pathLst>
              <a:path w="795019"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 name="object 8"/>
          <p:cNvSpPr/>
          <p:nvPr/>
        </p:nvSpPr>
        <p:spPr>
          <a:xfrm>
            <a:off x="1339058" y="1147695"/>
            <a:ext cx="1479" cy="84712"/>
          </a:xfrm>
          <a:custGeom>
            <a:avLst/>
            <a:gdLst/>
            <a:ahLst/>
            <a:cxnLst/>
            <a:rect l="l" t="t" r="r" b="b"/>
            <a:pathLst>
              <a:path w="4444" h="254635">
                <a:moveTo>
                  <a:pt x="2080" y="-19049"/>
                </a:moveTo>
                <a:lnTo>
                  <a:pt x="2080" y="273095"/>
                </a:lnTo>
              </a:path>
            </a:pathLst>
          </a:custGeom>
          <a:ln w="42261">
            <a:solidFill>
              <a:srgbClr val="666666"/>
            </a:solidFill>
          </a:ln>
        </p:spPr>
        <p:txBody>
          <a:bodyPr wrap="square" lIns="0" tIns="0" rIns="0" bIns="0" rtlCol="0"/>
          <a:lstStyle/>
          <a:p>
            <a:endParaRPr sz="599">
              <a:solidFill>
                <a:prstClr val="black"/>
              </a:solidFill>
            </a:endParaRPr>
          </a:p>
        </p:txBody>
      </p:sp>
      <p:sp>
        <p:nvSpPr>
          <p:cNvPr id="11" name="object 9"/>
          <p:cNvSpPr/>
          <p:nvPr/>
        </p:nvSpPr>
        <p:spPr>
          <a:xfrm>
            <a:off x="1318702" y="1116452"/>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2" name="object 10"/>
          <p:cNvSpPr/>
          <p:nvPr/>
        </p:nvSpPr>
        <p:spPr>
          <a:xfrm>
            <a:off x="2126309" y="868142"/>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13" name="object 11"/>
          <p:cNvSpPr/>
          <p:nvPr/>
        </p:nvSpPr>
        <p:spPr>
          <a:xfrm>
            <a:off x="2105717" y="836895"/>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4" name="object 12"/>
          <p:cNvSpPr/>
          <p:nvPr/>
        </p:nvSpPr>
        <p:spPr>
          <a:xfrm>
            <a:off x="1565707"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7" y="429942"/>
                </a:lnTo>
                <a:lnTo>
                  <a:pt x="981325" y="410425"/>
                </a:lnTo>
                <a:lnTo>
                  <a:pt x="1000842" y="381478"/>
                </a:lnTo>
                <a:lnTo>
                  <a:pt x="1007999" y="346029"/>
                </a:lnTo>
                <a:lnTo>
                  <a:pt x="1007999"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5" name="object 13"/>
          <p:cNvSpPr/>
          <p:nvPr/>
        </p:nvSpPr>
        <p:spPr>
          <a:xfrm>
            <a:off x="1565707" y="1232211"/>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6" name="object 14"/>
          <p:cNvSpPr/>
          <p:nvPr/>
        </p:nvSpPr>
        <p:spPr>
          <a:xfrm>
            <a:off x="1958643"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5" y="410425"/>
                </a:lnTo>
                <a:lnTo>
                  <a:pt x="1000843" y="381478"/>
                </a:lnTo>
                <a:lnTo>
                  <a:pt x="1008000" y="346029"/>
                </a:lnTo>
                <a:lnTo>
                  <a:pt x="1008000"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7" name="object 15"/>
          <p:cNvSpPr/>
          <p:nvPr/>
        </p:nvSpPr>
        <p:spPr>
          <a:xfrm>
            <a:off x="1958643" y="1232211"/>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8" name="object 16"/>
          <p:cNvSpPr/>
          <p:nvPr/>
        </p:nvSpPr>
        <p:spPr>
          <a:xfrm>
            <a:off x="1601231" y="955772"/>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7"/>
          <p:cNvSpPr/>
          <p:nvPr/>
        </p:nvSpPr>
        <p:spPr>
          <a:xfrm>
            <a:off x="1601231" y="955772"/>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0" name="object 18"/>
          <p:cNvSpPr/>
          <p:nvPr/>
        </p:nvSpPr>
        <p:spPr>
          <a:xfrm>
            <a:off x="1994168" y="955747"/>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4"/>
                </a:lnTo>
                <a:lnTo>
                  <a:pt x="63991" y="99546"/>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1" y="383492"/>
                </a:lnTo>
                <a:lnTo>
                  <a:pt x="696972" y="361934"/>
                </a:lnTo>
                <a:lnTo>
                  <a:pt x="730407" y="337552"/>
                </a:lnTo>
                <a:lnTo>
                  <a:pt x="757482" y="310684"/>
                </a:lnTo>
                <a:lnTo>
                  <a:pt x="790092" y="250845"/>
                </a:lnTo>
                <a:lnTo>
                  <a:pt x="794398" y="218549"/>
                </a:lnTo>
                <a:lnTo>
                  <a:pt x="790092" y="186253"/>
                </a:lnTo>
                <a:lnTo>
                  <a:pt x="757482" y="126414"/>
                </a:lnTo>
                <a:lnTo>
                  <a:pt x="730407" y="99546"/>
                </a:lnTo>
                <a:lnTo>
                  <a:pt x="696972" y="75164"/>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1" name="object 19"/>
          <p:cNvSpPr/>
          <p:nvPr/>
        </p:nvSpPr>
        <p:spPr>
          <a:xfrm>
            <a:off x="1994168" y="955746"/>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2" name="object 20"/>
          <p:cNvSpPr/>
          <p:nvPr/>
        </p:nvSpPr>
        <p:spPr>
          <a:xfrm>
            <a:off x="2126315" y="1144608"/>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23" name="object 21"/>
          <p:cNvSpPr/>
          <p:nvPr/>
        </p:nvSpPr>
        <p:spPr>
          <a:xfrm>
            <a:off x="2105724" y="1113361"/>
            <a:ext cx="41183"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4" name="object 22"/>
          <p:cNvSpPr/>
          <p:nvPr/>
        </p:nvSpPr>
        <p:spPr>
          <a:xfrm>
            <a:off x="1733379" y="1144608"/>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25" name="object 23"/>
          <p:cNvSpPr/>
          <p:nvPr/>
        </p:nvSpPr>
        <p:spPr>
          <a:xfrm>
            <a:off x="1712787" y="1113361"/>
            <a:ext cx="41184"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6" name="object 24"/>
          <p:cNvSpPr/>
          <p:nvPr/>
        </p:nvSpPr>
        <p:spPr>
          <a:xfrm>
            <a:off x="1470525" y="1029459"/>
            <a:ext cx="87459" cy="2113"/>
          </a:xfrm>
          <a:custGeom>
            <a:avLst/>
            <a:gdLst/>
            <a:ahLst/>
            <a:cxnLst/>
            <a:rect l="l" t="t" r="r" b="b"/>
            <a:pathLst>
              <a:path w="262889"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27" name="object 25"/>
          <p:cNvSpPr/>
          <p:nvPr/>
        </p:nvSpPr>
        <p:spPr>
          <a:xfrm>
            <a:off x="1536917" y="1009209"/>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8" name="object 26"/>
          <p:cNvSpPr/>
          <p:nvPr/>
        </p:nvSpPr>
        <p:spPr>
          <a:xfrm>
            <a:off x="1865514" y="1028480"/>
            <a:ext cx="85346" cy="0"/>
          </a:xfrm>
          <a:custGeom>
            <a:avLst/>
            <a:gdLst/>
            <a:ahLst/>
            <a:cxnLst/>
            <a:rect l="l" t="t" r="r" b="b"/>
            <a:pathLst>
              <a:path w="256539">
                <a:moveTo>
                  <a:pt x="0" y="0"/>
                </a:moveTo>
                <a:lnTo>
                  <a:pt x="256128" y="0"/>
                </a:lnTo>
              </a:path>
            </a:pathLst>
          </a:custGeom>
          <a:ln w="38099">
            <a:solidFill>
              <a:srgbClr val="666666"/>
            </a:solidFill>
          </a:ln>
        </p:spPr>
        <p:txBody>
          <a:bodyPr wrap="square" lIns="0" tIns="0" rIns="0" bIns="0" rtlCol="0"/>
          <a:lstStyle/>
          <a:p>
            <a:endParaRPr sz="599">
              <a:solidFill>
                <a:prstClr val="black"/>
              </a:solidFill>
            </a:endParaRPr>
          </a:p>
        </p:txBody>
      </p:sp>
      <p:sp>
        <p:nvSpPr>
          <p:cNvPr id="29" name="object 27"/>
          <p:cNvSpPr/>
          <p:nvPr/>
        </p:nvSpPr>
        <p:spPr>
          <a:xfrm>
            <a:off x="1930132" y="1007888"/>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30" name="object 28"/>
          <p:cNvSpPr/>
          <p:nvPr/>
        </p:nvSpPr>
        <p:spPr>
          <a:xfrm>
            <a:off x="3314948" y="1229183"/>
            <a:ext cx="335470" cy="145554"/>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8" y="429942"/>
                </a:lnTo>
                <a:lnTo>
                  <a:pt x="981325" y="410425"/>
                </a:lnTo>
                <a:lnTo>
                  <a:pt x="1000843" y="381478"/>
                </a:lnTo>
                <a:lnTo>
                  <a:pt x="1008000" y="346029"/>
                </a:lnTo>
                <a:lnTo>
                  <a:pt x="1008000" y="91069"/>
                </a:lnTo>
                <a:lnTo>
                  <a:pt x="992699" y="40543"/>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1" name="object 29"/>
          <p:cNvSpPr/>
          <p:nvPr/>
        </p:nvSpPr>
        <p:spPr>
          <a:xfrm>
            <a:off x="3314948" y="1229183"/>
            <a:ext cx="335470" cy="145554"/>
          </a:xfrm>
          <a:custGeom>
            <a:avLst/>
            <a:gdLst/>
            <a:ahLst/>
            <a:cxnLst/>
            <a:rect l="l" t="t" r="r" b="b"/>
            <a:pathLst>
              <a:path w="1008379" h="437514">
                <a:moveTo>
                  <a:pt x="0" y="91069"/>
                </a:moveTo>
                <a:lnTo>
                  <a:pt x="7156" y="55621"/>
                </a:lnTo>
                <a:lnTo>
                  <a:pt x="26674" y="26673"/>
                </a:lnTo>
                <a:lnTo>
                  <a:pt x="55623" y="7156"/>
                </a:lnTo>
                <a:lnTo>
                  <a:pt x="91072" y="0"/>
                </a:lnTo>
                <a:lnTo>
                  <a:pt x="916932" y="0"/>
                </a:lnTo>
                <a:lnTo>
                  <a:pt x="967457" y="15300"/>
                </a:lnTo>
                <a:lnTo>
                  <a:pt x="1001068" y="56218"/>
                </a:lnTo>
                <a:lnTo>
                  <a:pt x="1007999" y="91069"/>
                </a:lnTo>
                <a:lnTo>
                  <a:pt x="1007999" y="346030"/>
                </a:lnTo>
                <a:lnTo>
                  <a:pt x="1000843" y="381478"/>
                </a:lnTo>
                <a:lnTo>
                  <a:pt x="981326" y="410426"/>
                </a:lnTo>
                <a:lnTo>
                  <a:pt x="952379" y="429943"/>
                </a:lnTo>
                <a:lnTo>
                  <a:pt x="916932" y="437099"/>
                </a:lnTo>
                <a:lnTo>
                  <a:pt x="91072" y="437099"/>
                </a:lnTo>
                <a:lnTo>
                  <a:pt x="55623"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2" name="object 30"/>
          <p:cNvSpPr/>
          <p:nvPr/>
        </p:nvSpPr>
        <p:spPr>
          <a:xfrm>
            <a:off x="4100821" y="676305"/>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2"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33" name="object 31"/>
          <p:cNvSpPr/>
          <p:nvPr/>
        </p:nvSpPr>
        <p:spPr>
          <a:xfrm>
            <a:off x="4100821"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4" name="object 32"/>
          <p:cNvSpPr/>
          <p:nvPr/>
        </p:nvSpPr>
        <p:spPr>
          <a:xfrm>
            <a:off x="3348420" y="955789"/>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5" name="object 33"/>
          <p:cNvSpPr/>
          <p:nvPr/>
        </p:nvSpPr>
        <p:spPr>
          <a:xfrm>
            <a:off x="3348420" y="955789"/>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6" name="object 34"/>
          <p:cNvSpPr/>
          <p:nvPr/>
        </p:nvSpPr>
        <p:spPr>
          <a:xfrm>
            <a:off x="3481236" y="1144667"/>
            <a:ext cx="1479" cy="84712"/>
          </a:xfrm>
          <a:custGeom>
            <a:avLst/>
            <a:gdLst/>
            <a:ahLst/>
            <a:cxnLst/>
            <a:rect l="l" t="t" r="r" b="b"/>
            <a:pathLst>
              <a:path w="4445" h="254635">
                <a:moveTo>
                  <a:pt x="2079" y="-19049"/>
                </a:moveTo>
                <a:lnTo>
                  <a:pt x="2079" y="273095"/>
                </a:lnTo>
              </a:path>
            </a:pathLst>
          </a:custGeom>
          <a:ln w="42259">
            <a:solidFill>
              <a:srgbClr val="666666"/>
            </a:solidFill>
          </a:ln>
        </p:spPr>
        <p:txBody>
          <a:bodyPr wrap="square" lIns="0" tIns="0" rIns="0" bIns="0" rtlCol="0"/>
          <a:lstStyle/>
          <a:p>
            <a:endParaRPr sz="599">
              <a:solidFill>
                <a:prstClr val="black"/>
              </a:solidFill>
            </a:endParaRPr>
          </a:p>
        </p:txBody>
      </p:sp>
      <p:sp>
        <p:nvSpPr>
          <p:cNvPr id="37" name="object 35"/>
          <p:cNvSpPr/>
          <p:nvPr/>
        </p:nvSpPr>
        <p:spPr>
          <a:xfrm>
            <a:off x="3460879" y="1113423"/>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38" name="object 36"/>
          <p:cNvSpPr/>
          <p:nvPr/>
        </p:nvSpPr>
        <p:spPr>
          <a:xfrm>
            <a:off x="4268486" y="865114"/>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39" name="object 37"/>
          <p:cNvSpPr/>
          <p:nvPr/>
        </p:nvSpPr>
        <p:spPr>
          <a:xfrm>
            <a:off x="4247895" y="833867"/>
            <a:ext cx="41183"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40" name="object 38"/>
          <p:cNvSpPr/>
          <p:nvPr/>
        </p:nvSpPr>
        <p:spPr>
          <a:xfrm>
            <a:off x="3743409" y="952744"/>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1" name="object 39"/>
          <p:cNvSpPr/>
          <p:nvPr/>
        </p:nvSpPr>
        <p:spPr>
          <a:xfrm>
            <a:off x="3743408" y="952744"/>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2" name="object 40"/>
          <p:cNvSpPr/>
          <p:nvPr/>
        </p:nvSpPr>
        <p:spPr>
          <a:xfrm>
            <a:off x="4136345" y="952718"/>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3" name="object 41"/>
          <p:cNvSpPr/>
          <p:nvPr/>
        </p:nvSpPr>
        <p:spPr>
          <a:xfrm>
            <a:off x="4136345" y="952718"/>
            <a:ext cx="264489" cy="145554"/>
          </a:xfrm>
          <a:custGeom>
            <a:avLst/>
            <a:gdLst/>
            <a:ahLst/>
            <a:cxnLst/>
            <a:rect l="l" t="t" r="r" b="b"/>
            <a:pathLst>
              <a:path w="795020" h="437514">
                <a:moveTo>
                  <a:pt x="0" y="218549"/>
                </a:moveTo>
                <a:lnTo>
                  <a:pt x="4306" y="186254"/>
                </a:lnTo>
                <a:lnTo>
                  <a:pt x="16817" y="155429"/>
                </a:lnTo>
                <a:lnTo>
                  <a:pt x="63992" y="99547"/>
                </a:lnTo>
                <a:lnTo>
                  <a:pt x="97427" y="75165"/>
                </a:lnTo>
                <a:lnTo>
                  <a:pt x="136609" y="53606"/>
                </a:lnTo>
                <a:lnTo>
                  <a:pt x="180922" y="35209"/>
                </a:lnTo>
                <a:lnTo>
                  <a:pt x="229752" y="20312"/>
                </a:lnTo>
                <a:lnTo>
                  <a:pt x="282485" y="9253"/>
                </a:lnTo>
                <a:lnTo>
                  <a:pt x="338507" y="2369"/>
                </a:lnTo>
                <a:lnTo>
                  <a:pt x="397202" y="0"/>
                </a:lnTo>
                <a:lnTo>
                  <a:pt x="455897" y="2369"/>
                </a:lnTo>
                <a:lnTo>
                  <a:pt x="511918" y="9253"/>
                </a:lnTo>
                <a:lnTo>
                  <a:pt x="564651" y="20312"/>
                </a:lnTo>
                <a:lnTo>
                  <a:pt x="613481" y="35209"/>
                </a:lnTo>
                <a:lnTo>
                  <a:pt x="657793" y="53606"/>
                </a:lnTo>
                <a:lnTo>
                  <a:pt x="696974" y="75165"/>
                </a:lnTo>
                <a:lnTo>
                  <a:pt x="730409" y="99547"/>
                </a:lnTo>
                <a:lnTo>
                  <a:pt x="757483" y="126414"/>
                </a:lnTo>
                <a:lnTo>
                  <a:pt x="790093" y="186254"/>
                </a:lnTo>
                <a:lnTo>
                  <a:pt x="794399" y="218549"/>
                </a:lnTo>
                <a:lnTo>
                  <a:pt x="777583" y="281670"/>
                </a:lnTo>
                <a:lnTo>
                  <a:pt x="730409" y="337552"/>
                </a:lnTo>
                <a:lnTo>
                  <a:pt x="696974" y="361934"/>
                </a:lnTo>
                <a:lnTo>
                  <a:pt x="657793" y="383493"/>
                </a:lnTo>
                <a:lnTo>
                  <a:pt x="613481" y="401890"/>
                </a:lnTo>
                <a:lnTo>
                  <a:pt x="564651" y="416787"/>
                </a:lnTo>
                <a:lnTo>
                  <a:pt x="511918" y="427846"/>
                </a:lnTo>
                <a:lnTo>
                  <a:pt x="455897" y="434730"/>
                </a:lnTo>
                <a:lnTo>
                  <a:pt x="397202" y="437099"/>
                </a:lnTo>
                <a:lnTo>
                  <a:pt x="338507" y="434730"/>
                </a:lnTo>
                <a:lnTo>
                  <a:pt x="282485" y="427846"/>
                </a:lnTo>
                <a:lnTo>
                  <a:pt x="229752" y="416787"/>
                </a:lnTo>
                <a:lnTo>
                  <a:pt x="180922" y="401890"/>
                </a:lnTo>
                <a:lnTo>
                  <a:pt x="136609" y="383493"/>
                </a:lnTo>
                <a:lnTo>
                  <a:pt x="97427" y="361934"/>
                </a:lnTo>
                <a:lnTo>
                  <a:pt x="63992" y="337552"/>
                </a:lnTo>
                <a:lnTo>
                  <a:pt x="36917"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4" name="object 42"/>
          <p:cNvSpPr/>
          <p:nvPr/>
        </p:nvSpPr>
        <p:spPr>
          <a:xfrm>
            <a:off x="3612702" y="1026430"/>
            <a:ext cx="87459" cy="2113"/>
          </a:xfrm>
          <a:custGeom>
            <a:avLst/>
            <a:gdLst/>
            <a:ahLst/>
            <a:cxnLst/>
            <a:rect l="l" t="t" r="r" b="b"/>
            <a:pathLst>
              <a:path w="262890"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45" name="object 43"/>
          <p:cNvSpPr/>
          <p:nvPr/>
        </p:nvSpPr>
        <p:spPr>
          <a:xfrm>
            <a:off x="3679096" y="1006180"/>
            <a:ext cx="52164"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46" name="object 44"/>
          <p:cNvSpPr/>
          <p:nvPr/>
        </p:nvSpPr>
        <p:spPr>
          <a:xfrm>
            <a:off x="4007691" y="1025452"/>
            <a:ext cx="85346" cy="0"/>
          </a:xfrm>
          <a:custGeom>
            <a:avLst/>
            <a:gdLst/>
            <a:ahLst/>
            <a:cxnLst/>
            <a:rect l="l" t="t" r="r" b="b"/>
            <a:pathLst>
              <a:path w="256540">
                <a:moveTo>
                  <a:pt x="0" y="0"/>
                </a:moveTo>
                <a:lnTo>
                  <a:pt x="256127" y="0"/>
                </a:lnTo>
              </a:path>
            </a:pathLst>
          </a:custGeom>
          <a:ln w="38099">
            <a:solidFill>
              <a:srgbClr val="666666"/>
            </a:solidFill>
          </a:ln>
        </p:spPr>
        <p:txBody>
          <a:bodyPr wrap="square" lIns="0" tIns="0" rIns="0" bIns="0" rtlCol="0"/>
          <a:lstStyle/>
          <a:p>
            <a:endParaRPr sz="599">
              <a:solidFill>
                <a:prstClr val="black"/>
              </a:solidFill>
            </a:endParaRPr>
          </a:p>
        </p:txBody>
      </p:sp>
      <p:sp>
        <p:nvSpPr>
          <p:cNvPr id="47" name="object 45"/>
          <p:cNvSpPr/>
          <p:nvPr/>
        </p:nvSpPr>
        <p:spPr>
          <a:xfrm>
            <a:off x="4072309" y="1004860"/>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48" name="object 46"/>
          <p:cNvSpPr/>
          <p:nvPr/>
        </p:nvSpPr>
        <p:spPr>
          <a:xfrm>
            <a:off x="3707885" y="676305"/>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9" name="object 47"/>
          <p:cNvSpPr/>
          <p:nvPr/>
        </p:nvSpPr>
        <p:spPr>
          <a:xfrm>
            <a:off x="3707885"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30"/>
                </a:lnTo>
                <a:lnTo>
                  <a:pt x="1000843" y="381478"/>
                </a:lnTo>
                <a:lnTo>
                  <a:pt x="981325" y="410426"/>
                </a:lnTo>
                <a:lnTo>
                  <a:pt x="952377"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0" name="object 48"/>
          <p:cNvSpPr/>
          <p:nvPr/>
        </p:nvSpPr>
        <p:spPr>
          <a:xfrm>
            <a:off x="3312899" y="682394"/>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1" name="object 49"/>
          <p:cNvSpPr/>
          <p:nvPr/>
        </p:nvSpPr>
        <p:spPr>
          <a:xfrm>
            <a:off x="3312900" y="682394"/>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100"/>
                </a:lnTo>
                <a:lnTo>
                  <a:pt x="91069" y="437100"/>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2" name="object 50"/>
          <p:cNvSpPr/>
          <p:nvPr/>
        </p:nvSpPr>
        <p:spPr>
          <a:xfrm>
            <a:off x="3480561" y="871279"/>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3" name="object 51"/>
          <p:cNvSpPr/>
          <p:nvPr/>
        </p:nvSpPr>
        <p:spPr>
          <a:xfrm>
            <a:off x="3459969" y="840032"/>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54" name="object 52"/>
          <p:cNvSpPr/>
          <p:nvPr/>
        </p:nvSpPr>
        <p:spPr>
          <a:xfrm>
            <a:off x="3875550" y="865140"/>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5" name="object 53"/>
          <p:cNvSpPr/>
          <p:nvPr/>
        </p:nvSpPr>
        <p:spPr>
          <a:xfrm>
            <a:off x="3854958" y="833893"/>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56" name="object 54"/>
          <p:cNvSpPr/>
          <p:nvPr/>
        </p:nvSpPr>
        <p:spPr>
          <a:xfrm>
            <a:off x="1173797" y="2321104"/>
            <a:ext cx="335470" cy="145554"/>
          </a:xfrm>
          <a:custGeom>
            <a:avLst/>
            <a:gdLst/>
            <a:ahLst/>
            <a:cxnLst/>
            <a:rect l="l" t="t" r="r" b="b"/>
            <a:pathLst>
              <a:path w="1008380"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5" y="410427"/>
                </a:lnTo>
                <a:lnTo>
                  <a:pt x="1000842" y="381479"/>
                </a:lnTo>
                <a:lnTo>
                  <a:pt x="1007999" y="346030"/>
                </a:lnTo>
                <a:lnTo>
                  <a:pt x="1007999" y="91070"/>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7" name="object 55"/>
          <p:cNvSpPr/>
          <p:nvPr/>
        </p:nvSpPr>
        <p:spPr>
          <a:xfrm>
            <a:off x="1173797" y="2321104"/>
            <a:ext cx="335470" cy="145554"/>
          </a:xfrm>
          <a:custGeom>
            <a:avLst/>
            <a:gdLst/>
            <a:ahLst/>
            <a:cxnLst/>
            <a:rect l="l" t="t" r="r" b="b"/>
            <a:pathLst>
              <a:path w="1008380"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8" name="object 56"/>
          <p:cNvSpPr/>
          <p:nvPr/>
        </p:nvSpPr>
        <p:spPr>
          <a:xfrm>
            <a:off x="1959669" y="1768226"/>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9" name="object 57"/>
          <p:cNvSpPr/>
          <p:nvPr/>
        </p:nvSpPr>
        <p:spPr>
          <a:xfrm>
            <a:off x="1959669"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0" name="object 58"/>
          <p:cNvSpPr/>
          <p:nvPr/>
        </p:nvSpPr>
        <p:spPr>
          <a:xfrm>
            <a:off x="1207268" y="2047711"/>
            <a:ext cx="264489" cy="145554"/>
          </a:xfrm>
          <a:custGeom>
            <a:avLst/>
            <a:gdLst/>
            <a:ahLst/>
            <a:cxnLst/>
            <a:rect l="l" t="t" r="r" b="b"/>
            <a:pathLst>
              <a:path w="795019"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1" name="object 59"/>
          <p:cNvSpPr/>
          <p:nvPr/>
        </p:nvSpPr>
        <p:spPr>
          <a:xfrm>
            <a:off x="1207268" y="2047710"/>
            <a:ext cx="264489" cy="145554"/>
          </a:xfrm>
          <a:custGeom>
            <a:avLst/>
            <a:gdLst/>
            <a:ahLst/>
            <a:cxnLst/>
            <a:rect l="l" t="t" r="r" b="b"/>
            <a:pathLst>
              <a:path w="795019"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2" name="object 60"/>
          <p:cNvSpPr/>
          <p:nvPr/>
        </p:nvSpPr>
        <p:spPr>
          <a:xfrm>
            <a:off x="1340085" y="2236588"/>
            <a:ext cx="1479" cy="84712"/>
          </a:xfrm>
          <a:custGeom>
            <a:avLst/>
            <a:gdLst/>
            <a:ahLst/>
            <a:cxnLst/>
            <a:rect l="l" t="t" r="r" b="b"/>
            <a:pathLst>
              <a:path w="4444" h="254634">
                <a:moveTo>
                  <a:pt x="2080" y="-19049"/>
                </a:moveTo>
                <a:lnTo>
                  <a:pt x="2080" y="273097"/>
                </a:lnTo>
              </a:path>
            </a:pathLst>
          </a:custGeom>
          <a:ln w="42261">
            <a:solidFill>
              <a:srgbClr val="666666"/>
            </a:solidFill>
          </a:ln>
        </p:spPr>
        <p:txBody>
          <a:bodyPr wrap="square" lIns="0" tIns="0" rIns="0" bIns="0" rtlCol="0"/>
          <a:lstStyle/>
          <a:p>
            <a:endParaRPr sz="599">
              <a:solidFill>
                <a:prstClr val="black"/>
              </a:solidFill>
            </a:endParaRPr>
          </a:p>
        </p:txBody>
      </p:sp>
      <p:sp>
        <p:nvSpPr>
          <p:cNvPr id="63" name="object 61"/>
          <p:cNvSpPr/>
          <p:nvPr/>
        </p:nvSpPr>
        <p:spPr>
          <a:xfrm>
            <a:off x="1319727" y="2205345"/>
            <a:ext cx="41180" cy="52067"/>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64" name="object 62"/>
          <p:cNvSpPr/>
          <p:nvPr/>
        </p:nvSpPr>
        <p:spPr>
          <a:xfrm>
            <a:off x="2127335" y="1957035"/>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65" name="object 63"/>
          <p:cNvSpPr/>
          <p:nvPr/>
        </p:nvSpPr>
        <p:spPr>
          <a:xfrm>
            <a:off x="2106743" y="1925789"/>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66" name="object 64"/>
          <p:cNvSpPr/>
          <p:nvPr/>
        </p:nvSpPr>
        <p:spPr>
          <a:xfrm>
            <a:off x="1602257" y="2044666"/>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7" name="object 65"/>
          <p:cNvSpPr/>
          <p:nvPr/>
        </p:nvSpPr>
        <p:spPr>
          <a:xfrm>
            <a:off x="1602257" y="2044666"/>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8" name="object 66"/>
          <p:cNvSpPr/>
          <p:nvPr/>
        </p:nvSpPr>
        <p:spPr>
          <a:xfrm>
            <a:off x="1995194" y="2044640"/>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9" name="object 67"/>
          <p:cNvSpPr/>
          <p:nvPr/>
        </p:nvSpPr>
        <p:spPr>
          <a:xfrm>
            <a:off x="1995194" y="2044639"/>
            <a:ext cx="264489" cy="145554"/>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4" y="2369"/>
                </a:lnTo>
                <a:lnTo>
                  <a:pt x="511915" y="9253"/>
                </a:lnTo>
                <a:lnTo>
                  <a:pt x="564648" y="20312"/>
                </a:lnTo>
                <a:lnTo>
                  <a:pt x="613478" y="35210"/>
                </a:lnTo>
                <a:lnTo>
                  <a:pt x="657791" y="53607"/>
                </a:lnTo>
                <a:lnTo>
                  <a:pt x="696972" y="75165"/>
                </a:lnTo>
                <a:lnTo>
                  <a:pt x="730407" y="99548"/>
                </a:lnTo>
                <a:lnTo>
                  <a:pt x="757482" y="126415"/>
                </a:lnTo>
                <a:lnTo>
                  <a:pt x="790093" y="186254"/>
                </a:lnTo>
                <a:lnTo>
                  <a:pt x="794399" y="218549"/>
                </a:lnTo>
                <a:lnTo>
                  <a:pt x="777582" y="281670"/>
                </a:lnTo>
                <a:lnTo>
                  <a:pt x="730407" y="337553"/>
                </a:lnTo>
                <a:lnTo>
                  <a:pt x="696972" y="361935"/>
                </a:lnTo>
                <a:lnTo>
                  <a:pt x="657791" y="383493"/>
                </a:lnTo>
                <a:lnTo>
                  <a:pt x="613478" y="401890"/>
                </a:lnTo>
                <a:lnTo>
                  <a:pt x="564648" y="416787"/>
                </a:lnTo>
                <a:lnTo>
                  <a:pt x="511915" y="427846"/>
                </a:lnTo>
                <a:lnTo>
                  <a:pt x="455894"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0" name="object 68"/>
          <p:cNvSpPr/>
          <p:nvPr/>
        </p:nvSpPr>
        <p:spPr>
          <a:xfrm>
            <a:off x="1471551" y="2118351"/>
            <a:ext cx="87459" cy="2113"/>
          </a:xfrm>
          <a:custGeom>
            <a:avLst/>
            <a:gdLst/>
            <a:ahLst/>
            <a:cxnLst/>
            <a:rect l="l" t="t" r="r" b="b"/>
            <a:pathLst>
              <a:path w="262889" h="6350">
                <a:moveTo>
                  <a:pt x="-19049" y="3106"/>
                </a:moveTo>
                <a:lnTo>
                  <a:pt x="281514" y="3106"/>
                </a:lnTo>
              </a:path>
            </a:pathLst>
          </a:custGeom>
          <a:ln w="44312">
            <a:solidFill>
              <a:srgbClr val="666666"/>
            </a:solidFill>
          </a:ln>
        </p:spPr>
        <p:txBody>
          <a:bodyPr wrap="square" lIns="0" tIns="0" rIns="0" bIns="0" rtlCol="0"/>
          <a:lstStyle/>
          <a:p>
            <a:endParaRPr sz="599">
              <a:solidFill>
                <a:prstClr val="black"/>
              </a:solidFill>
            </a:endParaRPr>
          </a:p>
        </p:txBody>
      </p:sp>
      <p:sp>
        <p:nvSpPr>
          <p:cNvPr id="71" name="object 69"/>
          <p:cNvSpPr/>
          <p:nvPr/>
        </p:nvSpPr>
        <p:spPr>
          <a:xfrm>
            <a:off x="1537943" y="2098101"/>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72" name="object 70"/>
          <p:cNvSpPr/>
          <p:nvPr/>
        </p:nvSpPr>
        <p:spPr>
          <a:xfrm>
            <a:off x="1866540" y="2117373"/>
            <a:ext cx="85346" cy="0"/>
          </a:xfrm>
          <a:custGeom>
            <a:avLst/>
            <a:gdLst/>
            <a:ahLst/>
            <a:cxnLst/>
            <a:rect l="l" t="t" r="r" b="b"/>
            <a:pathLst>
              <a:path w="256539">
                <a:moveTo>
                  <a:pt x="0" y="0"/>
                </a:moveTo>
                <a:lnTo>
                  <a:pt x="256126" y="0"/>
                </a:lnTo>
              </a:path>
            </a:pathLst>
          </a:custGeom>
          <a:ln w="38099">
            <a:solidFill>
              <a:srgbClr val="666666"/>
            </a:solidFill>
          </a:ln>
        </p:spPr>
        <p:txBody>
          <a:bodyPr wrap="square" lIns="0" tIns="0" rIns="0" bIns="0" rtlCol="0"/>
          <a:lstStyle/>
          <a:p>
            <a:endParaRPr sz="599">
              <a:solidFill>
                <a:prstClr val="black"/>
              </a:solidFill>
            </a:endParaRPr>
          </a:p>
        </p:txBody>
      </p:sp>
      <p:sp>
        <p:nvSpPr>
          <p:cNvPr id="73" name="object 71"/>
          <p:cNvSpPr/>
          <p:nvPr/>
        </p:nvSpPr>
        <p:spPr>
          <a:xfrm>
            <a:off x="1931158" y="2096781"/>
            <a:ext cx="51838" cy="41183"/>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74" name="object 72"/>
          <p:cNvSpPr/>
          <p:nvPr/>
        </p:nvSpPr>
        <p:spPr>
          <a:xfrm>
            <a:off x="1566733" y="1768226"/>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70"/>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5" name="object 73"/>
          <p:cNvSpPr/>
          <p:nvPr/>
        </p:nvSpPr>
        <p:spPr>
          <a:xfrm>
            <a:off x="1566733"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9"/>
                </a:lnTo>
                <a:lnTo>
                  <a:pt x="1007999" y="91069"/>
                </a:lnTo>
                <a:lnTo>
                  <a:pt x="1007999" y="346029"/>
                </a:lnTo>
                <a:lnTo>
                  <a:pt x="1000843" y="381478"/>
                </a:lnTo>
                <a:lnTo>
                  <a:pt x="981326" y="410426"/>
                </a:lnTo>
                <a:lnTo>
                  <a:pt x="952378" y="429943"/>
                </a:lnTo>
                <a:lnTo>
                  <a:pt x="916930"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6" name="object 74"/>
          <p:cNvSpPr/>
          <p:nvPr/>
        </p:nvSpPr>
        <p:spPr>
          <a:xfrm>
            <a:off x="1171748" y="1774316"/>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7" name="object 75"/>
          <p:cNvSpPr/>
          <p:nvPr/>
        </p:nvSpPr>
        <p:spPr>
          <a:xfrm>
            <a:off x="1171748" y="1774316"/>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8" name="object 76"/>
          <p:cNvSpPr/>
          <p:nvPr/>
        </p:nvSpPr>
        <p:spPr>
          <a:xfrm>
            <a:off x="1339409" y="1963201"/>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9" name="object 77"/>
          <p:cNvSpPr/>
          <p:nvPr/>
        </p:nvSpPr>
        <p:spPr>
          <a:xfrm>
            <a:off x="1318818" y="1931953"/>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80" name="object 78"/>
          <p:cNvSpPr/>
          <p:nvPr/>
        </p:nvSpPr>
        <p:spPr>
          <a:xfrm>
            <a:off x="1734399" y="1957062"/>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1" name="object 79"/>
          <p:cNvSpPr/>
          <p:nvPr/>
        </p:nvSpPr>
        <p:spPr>
          <a:xfrm>
            <a:off x="1713807" y="1925814"/>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82" name="object 80"/>
          <p:cNvSpPr/>
          <p:nvPr/>
        </p:nvSpPr>
        <p:spPr>
          <a:xfrm>
            <a:off x="1566737" y="2321096"/>
            <a:ext cx="335470" cy="145554"/>
          </a:xfrm>
          <a:custGeom>
            <a:avLst/>
            <a:gdLst/>
            <a:ahLst/>
            <a:cxnLst/>
            <a:rect l="l" t="t" r="r" b="b"/>
            <a:pathLst>
              <a:path w="1008379" h="437515">
                <a:moveTo>
                  <a:pt x="916931" y="0"/>
                </a:moveTo>
                <a:lnTo>
                  <a:pt x="91070" y="0"/>
                </a:lnTo>
                <a:lnTo>
                  <a:pt x="55621" y="7156"/>
                </a:lnTo>
                <a:lnTo>
                  <a:pt x="26673" y="26673"/>
                </a:lnTo>
                <a:lnTo>
                  <a:pt x="7156" y="55621"/>
                </a:lnTo>
                <a:lnTo>
                  <a:pt x="0" y="91069"/>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3" name="object 81"/>
          <p:cNvSpPr/>
          <p:nvPr/>
        </p:nvSpPr>
        <p:spPr>
          <a:xfrm>
            <a:off x="1566737" y="2321096"/>
            <a:ext cx="335470" cy="145554"/>
          </a:xfrm>
          <a:custGeom>
            <a:avLst/>
            <a:gdLst/>
            <a:ahLst/>
            <a:cxnLst/>
            <a:rect l="l" t="t" r="r" b="b"/>
            <a:pathLst>
              <a:path w="1008379"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4" name="object 82"/>
          <p:cNvSpPr/>
          <p:nvPr/>
        </p:nvSpPr>
        <p:spPr>
          <a:xfrm>
            <a:off x="1959676" y="2321046"/>
            <a:ext cx="335470" cy="145554"/>
          </a:xfrm>
          <a:custGeom>
            <a:avLst/>
            <a:gdLst/>
            <a:ahLst/>
            <a:cxnLst/>
            <a:rect l="l" t="t" r="r" b="b"/>
            <a:pathLst>
              <a:path w="1008379" h="437515">
                <a:moveTo>
                  <a:pt x="916929" y="0"/>
                </a:moveTo>
                <a:lnTo>
                  <a:pt x="91070" y="0"/>
                </a:lnTo>
                <a:lnTo>
                  <a:pt x="55621" y="7156"/>
                </a:lnTo>
                <a:lnTo>
                  <a:pt x="26673" y="26674"/>
                </a:lnTo>
                <a:lnTo>
                  <a:pt x="7156" y="55622"/>
                </a:lnTo>
                <a:lnTo>
                  <a:pt x="0" y="91070"/>
                </a:lnTo>
                <a:lnTo>
                  <a:pt x="0" y="346030"/>
                </a:lnTo>
                <a:lnTo>
                  <a:pt x="7156" y="381479"/>
                </a:lnTo>
                <a:lnTo>
                  <a:pt x="26673" y="410427"/>
                </a:lnTo>
                <a:lnTo>
                  <a:pt x="55621" y="429944"/>
                </a:lnTo>
                <a:lnTo>
                  <a:pt x="91070" y="437100"/>
                </a:lnTo>
                <a:lnTo>
                  <a:pt x="916929" y="437100"/>
                </a:lnTo>
                <a:lnTo>
                  <a:pt x="952378" y="429944"/>
                </a:lnTo>
                <a:lnTo>
                  <a:pt x="981326" y="410427"/>
                </a:lnTo>
                <a:lnTo>
                  <a:pt x="1000843" y="381479"/>
                </a:lnTo>
                <a:lnTo>
                  <a:pt x="1008000" y="346030"/>
                </a:lnTo>
                <a:lnTo>
                  <a:pt x="1008000" y="91070"/>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5" name="object 83"/>
          <p:cNvSpPr/>
          <p:nvPr/>
        </p:nvSpPr>
        <p:spPr>
          <a:xfrm>
            <a:off x="1959676" y="2321047"/>
            <a:ext cx="335470" cy="145554"/>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6" name="object 84"/>
          <p:cNvSpPr/>
          <p:nvPr/>
        </p:nvSpPr>
        <p:spPr>
          <a:xfrm>
            <a:off x="1734408" y="2233492"/>
            <a:ext cx="0" cy="87670"/>
          </a:xfrm>
          <a:custGeom>
            <a:avLst/>
            <a:gdLst/>
            <a:ahLst/>
            <a:cxnLst/>
            <a:rect l="l" t="t" r="r" b="b"/>
            <a:pathLst>
              <a:path h="263525">
                <a:moveTo>
                  <a:pt x="0" y="2633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7" name="object 85"/>
          <p:cNvSpPr/>
          <p:nvPr/>
        </p:nvSpPr>
        <p:spPr>
          <a:xfrm>
            <a:off x="1713816" y="2202245"/>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88" name="object 86"/>
          <p:cNvSpPr/>
          <p:nvPr/>
        </p:nvSpPr>
        <p:spPr>
          <a:xfrm>
            <a:off x="2127348" y="2233541"/>
            <a:ext cx="0" cy="87670"/>
          </a:xfrm>
          <a:custGeom>
            <a:avLst/>
            <a:gdLst/>
            <a:ahLst/>
            <a:cxnLst/>
            <a:rect l="l" t="t" r="r" b="b"/>
            <a:pathLst>
              <a:path h="263525">
                <a:moveTo>
                  <a:pt x="0" y="2630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9" name="object 87"/>
          <p:cNvSpPr/>
          <p:nvPr/>
        </p:nvSpPr>
        <p:spPr>
          <a:xfrm>
            <a:off x="2106756" y="2202295"/>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90" name="object 88"/>
          <p:cNvSpPr/>
          <p:nvPr/>
        </p:nvSpPr>
        <p:spPr>
          <a:xfrm>
            <a:off x="2719302" y="1773005"/>
            <a:ext cx="1918650" cy="707841"/>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91" name="object 89"/>
          <p:cNvSpPr txBox="1"/>
          <p:nvPr/>
        </p:nvSpPr>
        <p:spPr>
          <a:xfrm>
            <a:off x="1312381" y="1367028"/>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many-to-one</a:t>
            </a:r>
            <a:endParaRPr sz="998">
              <a:solidFill>
                <a:prstClr val="black"/>
              </a:solidFill>
              <a:latin typeface="Arial"/>
              <a:cs typeface="Arial"/>
            </a:endParaRPr>
          </a:p>
        </p:txBody>
      </p:sp>
      <p:sp>
        <p:nvSpPr>
          <p:cNvPr id="92" name="object 94"/>
          <p:cNvSpPr txBox="1"/>
          <p:nvPr/>
        </p:nvSpPr>
        <p:spPr>
          <a:xfrm>
            <a:off x="1083022" y="2756989"/>
            <a:ext cx="3554547" cy="229346"/>
          </a:xfrm>
          <a:prstGeom prst="rect">
            <a:avLst/>
          </a:prstGeom>
        </p:spPr>
        <p:txBody>
          <a:bodyPr vert="horz" wrap="square" lIns="0" tIns="16689" rIns="0" bIns="0" rtlCol="0">
            <a:spAutoFit/>
          </a:bodyPr>
          <a:lstStyle/>
          <a:p>
            <a:pPr marL="4224">
              <a:spcBef>
                <a:spcPts val="132"/>
              </a:spcBef>
            </a:pPr>
            <a:r>
              <a:rPr sz="482" i="1" spc="-17" dirty="0">
                <a:solidFill>
                  <a:prstClr val="black"/>
                </a:solidFill>
                <a:latin typeface="Trebuchet MS"/>
                <a:cs typeface="Trebuchet MS"/>
              </a:rPr>
              <a:t>Figure </a:t>
            </a:r>
            <a:r>
              <a:rPr sz="482" i="1" spc="-22" dirty="0">
                <a:solidFill>
                  <a:prstClr val="black"/>
                </a:solidFill>
                <a:latin typeface="Trebuchet MS"/>
                <a:cs typeface="Trebuchet MS"/>
              </a:rPr>
              <a:t>based</a:t>
            </a:r>
            <a:r>
              <a:rPr sz="482" i="1" spc="48" dirty="0">
                <a:solidFill>
                  <a:prstClr val="black"/>
                </a:solidFill>
                <a:latin typeface="Trebuchet MS"/>
                <a:cs typeface="Trebuchet MS"/>
              </a:rPr>
              <a:t> </a:t>
            </a:r>
            <a:r>
              <a:rPr sz="482" i="1" spc="-23" dirty="0">
                <a:solidFill>
                  <a:prstClr val="black"/>
                </a:solidFill>
                <a:latin typeface="Trebuchet MS"/>
                <a:cs typeface="Trebuchet MS"/>
              </a:rPr>
              <a:t>on:</a:t>
            </a:r>
            <a:endParaRPr sz="482">
              <a:solidFill>
                <a:prstClr val="black"/>
              </a:solidFill>
              <a:latin typeface="Trebuchet MS"/>
              <a:cs typeface="Trebuchet MS"/>
            </a:endParaRPr>
          </a:p>
          <a:p>
            <a:pPr marL="4224">
              <a:spcBef>
                <a:spcPts val="486"/>
              </a:spcBef>
            </a:pPr>
            <a:r>
              <a:rPr sz="482" i="1" spc="-3" dirty="0">
                <a:solidFill>
                  <a:prstClr val="black"/>
                </a:solidFill>
                <a:latin typeface="Trebuchet MS"/>
                <a:cs typeface="Trebuchet MS"/>
              </a:rPr>
              <a:t>The</a:t>
            </a:r>
            <a:r>
              <a:rPr sz="482" i="1" spc="20" dirty="0">
                <a:solidFill>
                  <a:prstClr val="black"/>
                </a:solidFill>
                <a:latin typeface="Trebuchet MS"/>
                <a:cs typeface="Trebuchet MS"/>
              </a:rPr>
              <a:t> </a:t>
            </a:r>
            <a:r>
              <a:rPr sz="482" i="1" spc="-20" dirty="0">
                <a:solidFill>
                  <a:prstClr val="black"/>
                </a:solidFill>
                <a:latin typeface="Trebuchet MS"/>
                <a:cs typeface="Trebuchet MS"/>
              </a:rPr>
              <a:t>Unreasonable</a:t>
            </a:r>
            <a:r>
              <a:rPr sz="482" i="1" spc="20" dirty="0">
                <a:solidFill>
                  <a:prstClr val="black"/>
                </a:solidFill>
                <a:latin typeface="Trebuchet MS"/>
                <a:cs typeface="Trebuchet MS"/>
              </a:rPr>
              <a:t> </a:t>
            </a:r>
            <a:r>
              <a:rPr sz="482" i="1" spc="-15" dirty="0">
                <a:solidFill>
                  <a:prstClr val="black"/>
                </a:solidFill>
                <a:latin typeface="Trebuchet MS"/>
                <a:cs typeface="Trebuchet MS"/>
              </a:rPr>
              <a:t>E</a:t>
            </a:r>
            <a:r>
              <a:rPr sz="482" i="1" spc="-15" dirty="0">
                <a:solidFill>
                  <a:prstClr val="black"/>
                </a:solidFill>
                <a:latin typeface="Arial"/>
                <a:cs typeface="Arial"/>
              </a:rPr>
              <a:t>ﬀ</a:t>
            </a:r>
            <a:r>
              <a:rPr sz="482" i="1" spc="-15" dirty="0">
                <a:solidFill>
                  <a:prstClr val="black"/>
                </a:solidFill>
                <a:latin typeface="Trebuchet MS"/>
                <a:cs typeface="Trebuchet MS"/>
              </a:rPr>
              <a:t>ectiveness</a:t>
            </a:r>
            <a:r>
              <a:rPr sz="482" i="1" spc="20" dirty="0">
                <a:solidFill>
                  <a:prstClr val="black"/>
                </a:solidFill>
                <a:latin typeface="Trebuchet MS"/>
                <a:cs typeface="Trebuchet MS"/>
              </a:rPr>
              <a:t> </a:t>
            </a:r>
            <a:r>
              <a:rPr sz="482" i="1" spc="-30" dirty="0">
                <a:solidFill>
                  <a:prstClr val="black"/>
                </a:solidFill>
                <a:latin typeface="Trebuchet MS"/>
                <a:cs typeface="Trebuchet MS"/>
              </a:rPr>
              <a:t>of</a:t>
            </a:r>
            <a:r>
              <a:rPr sz="482" i="1" spc="20" dirty="0">
                <a:solidFill>
                  <a:prstClr val="black"/>
                </a:solidFill>
                <a:latin typeface="Trebuchet MS"/>
                <a:cs typeface="Trebuchet MS"/>
              </a:rPr>
              <a:t> </a:t>
            </a:r>
            <a:r>
              <a:rPr sz="482" i="1" spc="-20" dirty="0">
                <a:solidFill>
                  <a:prstClr val="black"/>
                </a:solidFill>
                <a:latin typeface="Trebuchet MS"/>
                <a:cs typeface="Trebuchet MS"/>
              </a:rPr>
              <a:t>Recurrent</a:t>
            </a:r>
            <a:r>
              <a:rPr sz="482" i="1" spc="20" dirty="0">
                <a:solidFill>
                  <a:prstClr val="black"/>
                </a:solidFill>
                <a:latin typeface="Trebuchet MS"/>
                <a:cs typeface="Trebuchet MS"/>
              </a:rPr>
              <a:t> </a:t>
            </a:r>
            <a:r>
              <a:rPr sz="482" i="1" spc="-20" dirty="0">
                <a:solidFill>
                  <a:prstClr val="black"/>
                </a:solidFill>
                <a:latin typeface="Trebuchet MS"/>
                <a:cs typeface="Trebuchet MS"/>
              </a:rPr>
              <a:t>Neural</a:t>
            </a:r>
            <a:r>
              <a:rPr sz="482" i="1" spc="20" dirty="0">
                <a:solidFill>
                  <a:prstClr val="black"/>
                </a:solidFill>
                <a:latin typeface="Trebuchet MS"/>
                <a:cs typeface="Trebuchet MS"/>
              </a:rPr>
              <a:t> </a:t>
            </a:r>
            <a:r>
              <a:rPr sz="482" i="1" spc="-22" dirty="0">
                <a:solidFill>
                  <a:prstClr val="black"/>
                </a:solidFill>
                <a:latin typeface="Trebuchet MS"/>
                <a:cs typeface="Trebuchet MS"/>
              </a:rPr>
              <a:t>Networks</a:t>
            </a:r>
            <a:r>
              <a:rPr sz="482" i="1" spc="20" dirty="0">
                <a:solidFill>
                  <a:prstClr val="black"/>
                </a:solidFill>
                <a:latin typeface="Trebuchet MS"/>
                <a:cs typeface="Trebuchet MS"/>
              </a:rPr>
              <a:t> </a:t>
            </a:r>
            <a:r>
              <a:rPr sz="482" spc="-23" dirty="0">
                <a:solidFill>
                  <a:prstClr val="black"/>
                </a:solidFill>
                <a:latin typeface="Tahoma"/>
                <a:cs typeface="Tahoma"/>
              </a:rPr>
              <a:t>by</a:t>
            </a:r>
            <a:r>
              <a:rPr sz="482" spc="15" dirty="0">
                <a:solidFill>
                  <a:prstClr val="black"/>
                </a:solidFill>
                <a:latin typeface="Tahoma"/>
                <a:cs typeface="Tahoma"/>
              </a:rPr>
              <a:t> </a:t>
            </a:r>
            <a:r>
              <a:rPr sz="482" spc="-9" dirty="0">
                <a:solidFill>
                  <a:prstClr val="black"/>
                </a:solidFill>
                <a:latin typeface="Tahoma"/>
                <a:cs typeface="Tahoma"/>
              </a:rPr>
              <a:t>Andrej</a:t>
            </a:r>
            <a:r>
              <a:rPr sz="482" spc="15" dirty="0">
                <a:solidFill>
                  <a:prstClr val="black"/>
                </a:solidFill>
                <a:latin typeface="Tahoma"/>
                <a:cs typeface="Tahoma"/>
              </a:rPr>
              <a:t> </a:t>
            </a:r>
            <a:r>
              <a:rPr sz="482" spc="-5" dirty="0">
                <a:solidFill>
                  <a:prstClr val="black"/>
                </a:solidFill>
                <a:latin typeface="Tahoma"/>
                <a:cs typeface="Tahoma"/>
              </a:rPr>
              <a:t>Karpathy</a:t>
            </a:r>
            <a:r>
              <a:rPr sz="482" spc="15" dirty="0">
                <a:solidFill>
                  <a:prstClr val="black"/>
                </a:solidFill>
                <a:latin typeface="Tahoma"/>
                <a:cs typeface="Tahoma"/>
              </a:rPr>
              <a:t> </a:t>
            </a:r>
            <a:r>
              <a:rPr sz="482" spc="-2" dirty="0">
                <a:solidFill>
                  <a:prstClr val="black"/>
                </a:solidFill>
                <a:latin typeface="Tahoma"/>
                <a:cs typeface="Tahoma"/>
              </a:rPr>
              <a:t>(</a:t>
            </a:r>
            <a:r>
              <a:rPr sz="432" spc="-2" dirty="0">
                <a:solidFill>
                  <a:prstClr val="black"/>
                </a:solidFill>
                <a:latin typeface="Tahoma"/>
                <a:cs typeface="Tahoma"/>
                <a:hlinkClick r:id="rId12"/>
              </a:rPr>
              <a:t>http://karpathy.github.io/2015/05/21/rnn-e</a:t>
            </a:r>
            <a:r>
              <a:rPr sz="432" spc="-2" dirty="0">
                <a:solidFill>
                  <a:prstClr val="black"/>
                </a:solidFill>
                <a:latin typeface="Arial"/>
                <a:cs typeface="Arial"/>
                <a:hlinkClick r:id="rId12"/>
              </a:rPr>
              <a:t>ﬀ</a:t>
            </a:r>
            <a:r>
              <a:rPr sz="432" spc="-2" dirty="0">
                <a:solidFill>
                  <a:prstClr val="black"/>
                </a:solidFill>
                <a:latin typeface="Tahoma"/>
                <a:cs typeface="Tahoma"/>
                <a:hlinkClick r:id="rId12"/>
              </a:rPr>
              <a:t>ectiveness/</a:t>
            </a:r>
            <a:r>
              <a:rPr sz="482" spc="-2" dirty="0">
                <a:solidFill>
                  <a:prstClr val="black"/>
                </a:solidFill>
                <a:latin typeface="Tahoma"/>
                <a:cs typeface="Tahoma"/>
                <a:hlinkClick r:id="rId12"/>
              </a:rPr>
              <a:t>)</a:t>
            </a:r>
            <a:endParaRPr sz="482">
              <a:solidFill>
                <a:prstClr val="black"/>
              </a:solidFill>
              <a:latin typeface="Tahoma"/>
              <a:cs typeface="Tahoma"/>
            </a:endParaRPr>
          </a:p>
        </p:txBody>
      </p:sp>
      <p:sp>
        <p:nvSpPr>
          <p:cNvPr id="93" name="object 90"/>
          <p:cNvSpPr txBox="1"/>
          <p:nvPr/>
        </p:nvSpPr>
        <p:spPr>
          <a:xfrm>
            <a:off x="3365763" y="1367024"/>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one-to-many</a:t>
            </a:r>
            <a:endParaRPr sz="998">
              <a:solidFill>
                <a:prstClr val="black"/>
              </a:solidFill>
              <a:latin typeface="Arial"/>
              <a:cs typeface="Arial"/>
            </a:endParaRPr>
          </a:p>
        </p:txBody>
      </p:sp>
      <p:sp>
        <p:nvSpPr>
          <p:cNvPr id="94" name="object 91"/>
          <p:cNvSpPr txBox="1"/>
          <p:nvPr/>
        </p:nvSpPr>
        <p:spPr>
          <a:xfrm>
            <a:off x="1312382"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95" name="object 92"/>
          <p:cNvSpPr txBox="1"/>
          <p:nvPr/>
        </p:nvSpPr>
        <p:spPr>
          <a:xfrm>
            <a:off x="3365764"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Tree>
    <p:extLst>
      <p:ext uri="{BB962C8B-B14F-4D97-AF65-F5344CB8AC3E}">
        <p14:creationId xmlns:p14="http://schemas.microsoft.com/office/powerpoint/2010/main" val="1871412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Many-to-One </a:t>
            </a:r>
            <a:r>
              <a:rPr lang="en-IN" dirty="0" err="1"/>
              <a:t>Modeling</a:t>
            </a:r>
            <a:endParaRPr lang="en-IN" dirty="0"/>
          </a:p>
        </p:txBody>
      </p:sp>
      <p:sp>
        <p:nvSpPr>
          <p:cNvPr id="4" name="object 2"/>
          <p:cNvSpPr/>
          <p:nvPr/>
        </p:nvSpPr>
        <p:spPr>
          <a:xfrm>
            <a:off x="1172771" y="1232212"/>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3"/>
          <p:cNvSpPr/>
          <p:nvPr/>
        </p:nvSpPr>
        <p:spPr>
          <a:xfrm>
            <a:off x="1172771" y="1232211"/>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 name="object 4"/>
          <p:cNvSpPr/>
          <p:nvPr/>
        </p:nvSpPr>
        <p:spPr>
          <a:xfrm>
            <a:off x="1958643" y="679334"/>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29" y="437099"/>
                </a:lnTo>
                <a:lnTo>
                  <a:pt x="952378" y="429943"/>
                </a:lnTo>
                <a:lnTo>
                  <a:pt x="981325" y="410426"/>
                </a:lnTo>
                <a:lnTo>
                  <a:pt x="1000843" y="381478"/>
                </a:lnTo>
                <a:lnTo>
                  <a:pt x="1008000" y="346030"/>
                </a:lnTo>
                <a:lnTo>
                  <a:pt x="1008000" y="91070"/>
                </a:lnTo>
                <a:lnTo>
                  <a:pt x="992698"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 name="object 5"/>
          <p:cNvSpPr/>
          <p:nvPr/>
        </p:nvSpPr>
        <p:spPr>
          <a:xfrm>
            <a:off x="1958643" y="679334"/>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 name="object 6"/>
          <p:cNvSpPr/>
          <p:nvPr/>
        </p:nvSpPr>
        <p:spPr>
          <a:xfrm>
            <a:off x="1206243" y="958817"/>
            <a:ext cx="264489" cy="145554"/>
          </a:xfrm>
          <a:custGeom>
            <a:avLst/>
            <a:gdLst/>
            <a:ahLst/>
            <a:cxnLst/>
            <a:rect l="l" t="t" r="r" b="b"/>
            <a:pathLst>
              <a:path w="795019"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 name="object 7"/>
          <p:cNvSpPr/>
          <p:nvPr/>
        </p:nvSpPr>
        <p:spPr>
          <a:xfrm>
            <a:off x="1206242" y="958817"/>
            <a:ext cx="264489" cy="145554"/>
          </a:xfrm>
          <a:custGeom>
            <a:avLst/>
            <a:gdLst/>
            <a:ahLst/>
            <a:cxnLst/>
            <a:rect l="l" t="t" r="r" b="b"/>
            <a:pathLst>
              <a:path w="795019"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 name="object 8"/>
          <p:cNvSpPr/>
          <p:nvPr/>
        </p:nvSpPr>
        <p:spPr>
          <a:xfrm>
            <a:off x="1339058" y="1147695"/>
            <a:ext cx="1479" cy="84712"/>
          </a:xfrm>
          <a:custGeom>
            <a:avLst/>
            <a:gdLst/>
            <a:ahLst/>
            <a:cxnLst/>
            <a:rect l="l" t="t" r="r" b="b"/>
            <a:pathLst>
              <a:path w="4444" h="254635">
                <a:moveTo>
                  <a:pt x="2080" y="-19049"/>
                </a:moveTo>
                <a:lnTo>
                  <a:pt x="2080" y="273095"/>
                </a:lnTo>
              </a:path>
            </a:pathLst>
          </a:custGeom>
          <a:ln w="42261">
            <a:solidFill>
              <a:srgbClr val="666666"/>
            </a:solidFill>
          </a:ln>
        </p:spPr>
        <p:txBody>
          <a:bodyPr wrap="square" lIns="0" tIns="0" rIns="0" bIns="0" rtlCol="0"/>
          <a:lstStyle/>
          <a:p>
            <a:endParaRPr sz="599">
              <a:solidFill>
                <a:prstClr val="black"/>
              </a:solidFill>
            </a:endParaRPr>
          </a:p>
        </p:txBody>
      </p:sp>
      <p:sp>
        <p:nvSpPr>
          <p:cNvPr id="11" name="object 9"/>
          <p:cNvSpPr/>
          <p:nvPr/>
        </p:nvSpPr>
        <p:spPr>
          <a:xfrm>
            <a:off x="1318702" y="1116452"/>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2" name="object 10"/>
          <p:cNvSpPr/>
          <p:nvPr/>
        </p:nvSpPr>
        <p:spPr>
          <a:xfrm>
            <a:off x="2126309" y="868142"/>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13" name="object 11"/>
          <p:cNvSpPr/>
          <p:nvPr/>
        </p:nvSpPr>
        <p:spPr>
          <a:xfrm>
            <a:off x="2105717" y="836895"/>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4" name="object 12"/>
          <p:cNvSpPr/>
          <p:nvPr/>
        </p:nvSpPr>
        <p:spPr>
          <a:xfrm>
            <a:off x="1565707"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7" y="429942"/>
                </a:lnTo>
                <a:lnTo>
                  <a:pt x="981325" y="410425"/>
                </a:lnTo>
                <a:lnTo>
                  <a:pt x="1000842" y="381478"/>
                </a:lnTo>
                <a:lnTo>
                  <a:pt x="1007999" y="346029"/>
                </a:lnTo>
                <a:lnTo>
                  <a:pt x="1007999"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5" name="object 13"/>
          <p:cNvSpPr/>
          <p:nvPr/>
        </p:nvSpPr>
        <p:spPr>
          <a:xfrm>
            <a:off x="1565707" y="1232211"/>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6" name="object 14"/>
          <p:cNvSpPr/>
          <p:nvPr/>
        </p:nvSpPr>
        <p:spPr>
          <a:xfrm>
            <a:off x="1958643"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5" y="410425"/>
                </a:lnTo>
                <a:lnTo>
                  <a:pt x="1000843" y="381478"/>
                </a:lnTo>
                <a:lnTo>
                  <a:pt x="1008000" y="346029"/>
                </a:lnTo>
                <a:lnTo>
                  <a:pt x="1008000"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7" name="object 15"/>
          <p:cNvSpPr/>
          <p:nvPr/>
        </p:nvSpPr>
        <p:spPr>
          <a:xfrm>
            <a:off x="1958643" y="1232211"/>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8" name="object 16"/>
          <p:cNvSpPr/>
          <p:nvPr/>
        </p:nvSpPr>
        <p:spPr>
          <a:xfrm>
            <a:off x="1601231" y="955772"/>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7"/>
          <p:cNvSpPr/>
          <p:nvPr/>
        </p:nvSpPr>
        <p:spPr>
          <a:xfrm>
            <a:off x="1601231" y="955772"/>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0" name="object 18"/>
          <p:cNvSpPr/>
          <p:nvPr/>
        </p:nvSpPr>
        <p:spPr>
          <a:xfrm>
            <a:off x="1994168" y="955747"/>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4"/>
                </a:lnTo>
                <a:lnTo>
                  <a:pt x="63991" y="99546"/>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1" y="383492"/>
                </a:lnTo>
                <a:lnTo>
                  <a:pt x="696972" y="361934"/>
                </a:lnTo>
                <a:lnTo>
                  <a:pt x="730407" y="337552"/>
                </a:lnTo>
                <a:lnTo>
                  <a:pt x="757482" y="310684"/>
                </a:lnTo>
                <a:lnTo>
                  <a:pt x="790092" y="250845"/>
                </a:lnTo>
                <a:lnTo>
                  <a:pt x="794398" y="218549"/>
                </a:lnTo>
                <a:lnTo>
                  <a:pt x="790092" y="186253"/>
                </a:lnTo>
                <a:lnTo>
                  <a:pt x="757482" y="126414"/>
                </a:lnTo>
                <a:lnTo>
                  <a:pt x="730407" y="99546"/>
                </a:lnTo>
                <a:lnTo>
                  <a:pt x="696972" y="75164"/>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1" name="object 19"/>
          <p:cNvSpPr/>
          <p:nvPr/>
        </p:nvSpPr>
        <p:spPr>
          <a:xfrm>
            <a:off x="1994168" y="955746"/>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2" name="object 20"/>
          <p:cNvSpPr/>
          <p:nvPr/>
        </p:nvSpPr>
        <p:spPr>
          <a:xfrm>
            <a:off x="2126315" y="1144608"/>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23" name="object 21"/>
          <p:cNvSpPr/>
          <p:nvPr/>
        </p:nvSpPr>
        <p:spPr>
          <a:xfrm>
            <a:off x="2105724" y="1113361"/>
            <a:ext cx="41183"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4" name="object 22"/>
          <p:cNvSpPr/>
          <p:nvPr/>
        </p:nvSpPr>
        <p:spPr>
          <a:xfrm>
            <a:off x="1733379" y="1144608"/>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25" name="object 23"/>
          <p:cNvSpPr/>
          <p:nvPr/>
        </p:nvSpPr>
        <p:spPr>
          <a:xfrm>
            <a:off x="1712787" y="1113361"/>
            <a:ext cx="41184"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6" name="object 24"/>
          <p:cNvSpPr/>
          <p:nvPr/>
        </p:nvSpPr>
        <p:spPr>
          <a:xfrm>
            <a:off x="1470525" y="1029459"/>
            <a:ext cx="87459" cy="2113"/>
          </a:xfrm>
          <a:custGeom>
            <a:avLst/>
            <a:gdLst/>
            <a:ahLst/>
            <a:cxnLst/>
            <a:rect l="l" t="t" r="r" b="b"/>
            <a:pathLst>
              <a:path w="262889"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27" name="object 25"/>
          <p:cNvSpPr/>
          <p:nvPr/>
        </p:nvSpPr>
        <p:spPr>
          <a:xfrm>
            <a:off x="1536917" y="1009209"/>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8" name="object 26"/>
          <p:cNvSpPr/>
          <p:nvPr/>
        </p:nvSpPr>
        <p:spPr>
          <a:xfrm>
            <a:off x="1865514" y="1028480"/>
            <a:ext cx="85346" cy="0"/>
          </a:xfrm>
          <a:custGeom>
            <a:avLst/>
            <a:gdLst/>
            <a:ahLst/>
            <a:cxnLst/>
            <a:rect l="l" t="t" r="r" b="b"/>
            <a:pathLst>
              <a:path w="256539">
                <a:moveTo>
                  <a:pt x="0" y="0"/>
                </a:moveTo>
                <a:lnTo>
                  <a:pt x="256128" y="0"/>
                </a:lnTo>
              </a:path>
            </a:pathLst>
          </a:custGeom>
          <a:ln w="38099">
            <a:solidFill>
              <a:srgbClr val="666666"/>
            </a:solidFill>
          </a:ln>
        </p:spPr>
        <p:txBody>
          <a:bodyPr wrap="square" lIns="0" tIns="0" rIns="0" bIns="0" rtlCol="0"/>
          <a:lstStyle/>
          <a:p>
            <a:endParaRPr sz="599">
              <a:solidFill>
                <a:prstClr val="black"/>
              </a:solidFill>
            </a:endParaRPr>
          </a:p>
        </p:txBody>
      </p:sp>
      <p:sp>
        <p:nvSpPr>
          <p:cNvPr id="29" name="object 27"/>
          <p:cNvSpPr/>
          <p:nvPr/>
        </p:nvSpPr>
        <p:spPr>
          <a:xfrm>
            <a:off x="1930132" y="1007888"/>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30" name="object 28"/>
          <p:cNvSpPr/>
          <p:nvPr/>
        </p:nvSpPr>
        <p:spPr>
          <a:xfrm>
            <a:off x="3314948" y="1229183"/>
            <a:ext cx="335470" cy="145554"/>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8" y="429942"/>
                </a:lnTo>
                <a:lnTo>
                  <a:pt x="981325" y="410425"/>
                </a:lnTo>
                <a:lnTo>
                  <a:pt x="1000843" y="381478"/>
                </a:lnTo>
                <a:lnTo>
                  <a:pt x="1008000" y="346029"/>
                </a:lnTo>
                <a:lnTo>
                  <a:pt x="1008000" y="91069"/>
                </a:lnTo>
                <a:lnTo>
                  <a:pt x="992699" y="40543"/>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1" name="object 29"/>
          <p:cNvSpPr/>
          <p:nvPr/>
        </p:nvSpPr>
        <p:spPr>
          <a:xfrm>
            <a:off x="3314948" y="1229183"/>
            <a:ext cx="335470" cy="145554"/>
          </a:xfrm>
          <a:custGeom>
            <a:avLst/>
            <a:gdLst/>
            <a:ahLst/>
            <a:cxnLst/>
            <a:rect l="l" t="t" r="r" b="b"/>
            <a:pathLst>
              <a:path w="1008379" h="437514">
                <a:moveTo>
                  <a:pt x="0" y="91069"/>
                </a:moveTo>
                <a:lnTo>
                  <a:pt x="7156" y="55621"/>
                </a:lnTo>
                <a:lnTo>
                  <a:pt x="26674" y="26673"/>
                </a:lnTo>
                <a:lnTo>
                  <a:pt x="55623" y="7156"/>
                </a:lnTo>
                <a:lnTo>
                  <a:pt x="91072" y="0"/>
                </a:lnTo>
                <a:lnTo>
                  <a:pt x="916932" y="0"/>
                </a:lnTo>
                <a:lnTo>
                  <a:pt x="967457" y="15300"/>
                </a:lnTo>
                <a:lnTo>
                  <a:pt x="1001068" y="56218"/>
                </a:lnTo>
                <a:lnTo>
                  <a:pt x="1007999" y="91069"/>
                </a:lnTo>
                <a:lnTo>
                  <a:pt x="1007999" y="346030"/>
                </a:lnTo>
                <a:lnTo>
                  <a:pt x="1000843" y="381478"/>
                </a:lnTo>
                <a:lnTo>
                  <a:pt x="981326" y="410426"/>
                </a:lnTo>
                <a:lnTo>
                  <a:pt x="952379" y="429943"/>
                </a:lnTo>
                <a:lnTo>
                  <a:pt x="916932" y="437099"/>
                </a:lnTo>
                <a:lnTo>
                  <a:pt x="91072" y="437099"/>
                </a:lnTo>
                <a:lnTo>
                  <a:pt x="55623"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2" name="object 30"/>
          <p:cNvSpPr/>
          <p:nvPr/>
        </p:nvSpPr>
        <p:spPr>
          <a:xfrm>
            <a:off x="4100821" y="676305"/>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2"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33" name="object 31"/>
          <p:cNvSpPr/>
          <p:nvPr/>
        </p:nvSpPr>
        <p:spPr>
          <a:xfrm>
            <a:off x="4100821"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4" name="object 32"/>
          <p:cNvSpPr/>
          <p:nvPr/>
        </p:nvSpPr>
        <p:spPr>
          <a:xfrm>
            <a:off x="3348420" y="955789"/>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5" name="object 33"/>
          <p:cNvSpPr/>
          <p:nvPr/>
        </p:nvSpPr>
        <p:spPr>
          <a:xfrm>
            <a:off x="3348420" y="955789"/>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6" name="object 34"/>
          <p:cNvSpPr/>
          <p:nvPr/>
        </p:nvSpPr>
        <p:spPr>
          <a:xfrm>
            <a:off x="3460879" y="1113423"/>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37" name="object 35"/>
          <p:cNvSpPr/>
          <p:nvPr/>
        </p:nvSpPr>
        <p:spPr>
          <a:xfrm>
            <a:off x="4268486" y="865114"/>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38" name="object 36"/>
          <p:cNvSpPr/>
          <p:nvPr/>
        </p:nvSpPr>
        <p:spPr>
          <a:xfrm>
            <a:off x="4247895" y="833867"/>
            <a:ext cx="41183"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39" name="object 37"/>
          <p:cNvSpPr/>
          <p:nvPr/>
        </p:nvSpPr>
        <p:spPr>
          <a:xfrm>
            <a:off x="3743409" y="952744"/>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0" name="object 38"/>
          <p:cNvSpPr/>
          <p:nvPr/>
        </p:nvSpPr>
        <p:spPr>
          <a:xfrm>
            <a:off x="3743408" y="952744"/>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1" name="object 39"/>
          <p:cNvSpPr/>
          <p:nvPr/>
        </p:nvSpPr>
        <p:spPr>
          <a:xfrm>
            <a:off x="4136345" y="952718"/>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2" name="object 40"/>
          <p:cNvSpPr/>
          <p:nvPr/>
        </p:nvSpPr>
        <p:spPr>
          <a:xfrm>
            <a:off x="4136345" y="952718"/>
            <a:ext cx="264489" cy="145554"/>
          </a:xfrm>
          <a:custGeom>
            <a:avLst/>
            <a:gdLst/>
            <a:ahLst/>
            <a:cxnLst/>
            <a:rect l="l" t="t" r="r" b="b"/>
            <a:pathLst>
              <a:path w="795020" h="437514">
                <a:moveTo>
                  <a:pt x="0" y="218549"/>
                </a:moveTo>
                <a:lnTo>
                  <a:pt x="4306" y="186254"/>
                </a:lnTo>
                <a:lnTo>
                  <a:pt x="16817" y="155429"/>
                </a:lnTo>
                <a:lnTo>
                  <a:pt x="63992" y="99547"/>
                </a:lnTo>
                <a:lnTo>
                  <a:pt x="97427" y="75165"/>
                </a:lnTo>
                <a:lnTo>
                  <a:pt x="136609" y="53606"/>
                </a:lnTo>
                <a:lnTo>
                  <a:pt x="180922" y="35209"/>
                </a:lnTo>
                <a:lnTo>
                  <a:pt x="229752" y="20312"/>
                </a:lnTo>
                <a:lnTo>
                  <a:pt x="282485" y="9253"/>
                </a:lnTo>
                <a:lnTo>
                  <a:pt x="338507" y="2369"/>
                </a:lnTo>
                <a:lnTo>
                  <a:pt x="397202" y="0"/>
                </a:lnTo>
                <a:lnTo>
                  <a:pt x="455897" y="2369"/>
                </a:lnTo>
                <a:lnTo>
                  <a:pt x="511918" y="9253"/>
                </a:lnTo>
                <a:lnTo>
                  <a:pt x="564651" y="20312"/>
                </a:lnTo>
                <a:lnTo>
                  <a:pt x="613481" y="35209"/>
                </a:lnTo>
                <a:lnTo>
                  <a:pt x="657793" y="53606"/>
                </a:lnTo>
                <a:lnTo>
                  <a:pt x="696974" y="75165"/>
                </a:lnTo>
                <a:lnTo>
                  <a:pt x="730409" y="99547"/>
                </a:lnTo>
                <a:lnTo>
                  <a:pt x="757483" y="126414"/>
                </a:lnTo>
                <a:lnTo>
                  <a:pt x="790093" y="186254"/>
                </a:lnTo>
                <a:lnTo>
                  <a:pt x="794399" y="218549"/>
                </a:lnTo>
                <a:lnTo>
                  <a:pt x="777583" y="281670"/>
                </a:lnTo>
                <a:lnTo>
                  <a:pt x="730409" y="337552"/>
                </a:lnTo>
                <a:lnTo>
                  <a:pt x="696974" y="361934"/>
                </a:lnTo>
                <a:lnTo>
                  <a:pt x="657793" y="383493"/>
                </a:lnTo>
                <a:lnTo>
                  <a:pt x="613481" y="401890"/>
                </a:lnTo>
                <a:lnTo>
                  <a:pt x="564651" y="416787"/>
                </a:lnTo>
                <a:lnTo>
                  <a:pt x="511918" y="427846"/>
                </a:lnTo>
                <a:lnTo>
                  <a:pt x="455897" y="434730"/>
                </a:lnTo>
                <a:lnTo>
                  <a:pt x="397202" y="437099"/>
                </a:lnTo>
                <a:lnTo>
                  <a:pt x="338507" y="434730"/>
                </a:lnTo>
                <a:lnTo>
                  <a:pt x="282485" y="427846"/>
                </a:lnTo>
                <a:lnTo>
                  <a:pt x="229752" y="416787"/>
                </a:lnTo>
                <a:lnTo>
                  <a:pt x="180922" y="401890"/>
                </a:lnTo>
                <a:lnTo>
                  <a:pt x="136609" y="383493"/>
                </a:lnTo>
                <a:lnTo>
                  <a:pt x="97427" y="361934"/>
                </a:lnTo>
                <a:lnTo>
                  <a:pt x="63992" y="337552"/>
                </a:lnTo>
                <a:lnTo>
                  <a:pt x="36917"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3" name="object 41"/>
          <p:cNvSpPr/>
          <p:nvPr/>
        </p:nvSpPr>
        <p:spPr>
          <a:xfrm>
            <a:off x="3679096" y="1006180"/>
            <a:ext cx="52164"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44" name="object 42"/>
          <p:cNvSpPr/>
          <p:nvPr/>
        </p:nvSpPr>
        <p:spPr>
          <a:xfrm>
            <a:off x="4072309" y="1004860"/>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45" name="object 43"/>
          <p:cNvSpPr/>
          <p:nvPr/>
        </p:nvSpPr>
        <p:spPr>
          <a:xfrm>
            <a:off x="3707885" y="676305"/>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6" name="object 44"/>
          <p:cNvSpPr/>
          <p:nvPr/>
        </p:nvSpPr>
        <p:spPr>
          <a:xfrm>
            <a:off x="3707885"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30"/>
                </a:lnTo>
                <a:lnTo>
                  <a:pt x="1000843" y="381478"/>
                </a:lnTo>
                <a:lnTo>
                  <a:pt x="981325" y="410426"/>
                </a:lnTo>
                <a:lnTo>
                  <a:pt x="952377"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7" name="object 45"/>
          <p:cNvSpPr/>
          <p:nvPr/>
        </p:nvSpPr>
        <p:spPr>
          <a:xfrm>
            <a:off x="3312899" y="682394"/>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8" name="object 46"/>
          <p:cNvSpPr/>
          <p:nvPr/>
        </p:nvSpPr>
        <p:spPr>
          <a:xfrm>
            <a:off x="3312900" y="682394"/>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100"/>
                </a:lnTo>
                <a:lnTo>
                  <a:pt x="91069" y="437100"/>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9" name="object 47"/>
          <p:cNvSpPr/>
          <p:nvPr/>
        </p:nvSpPr>
        <p:spPr>
          <a:xfrm>
            <a:off x="3480561" y="871279"/>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0" name="object 48"/>
          <p:cNvSpPr/>
          <p:nvPr/>
        </p:nvSpPr>
        <p:spPr>
          <a:xfrm>
            <a:off x="3459969" y="840032"/>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51" name="object 49"/>
          <p:cNvSpPr/>
          <p:nvPr/>
        </p:nvSpPr>
        <p:spPr>
          <a:xfrm>
            <a:off x="3875550" y="865140"/>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2" name="object 50"/>
          <p:cNvSpPr/>
          <p:nvPr/>
        </p:nvSpPr>
        <p:spPr>
          <a:xfrm>
            <a:off x="3854958" y="833893"/>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53" name="object 51"/>
          <p:cNvSpPr/>
          <p:nvPr/>
        </p:nvSpPr>
        <p:spPr>
          <a:xfrm>
            <a:off x="1173797" y="2321104"/>
            <a:ext cx="335470" cy="145554"/>
          </a:xfrm>
          <a:custGeom>
            <a:avLst/>
            <a:gdLst/>
            <a:ahLst/>
            <a:cxnLst/>
            <a:rect l="l" t="t" r="r" b="b"/>
            <a:pathLst>
              <a:path w="1008380"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5" y="410427"/>
                </a:lnTo>
                <a:lnTo>
                  <a:pt x="1000842" y="381479"/>
                </a:lnTo>
                <a:lnTo>
                  <a:pt x="1007999" y="346030"/>
                </a:lnTo>
                <a:lnTo>
                  <a:pt x="1007999" y="91070"/>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4" name="object 52"/>
          <p:cNvSpPr/>
          <p:nvPr/>
        </p:nvSpPr>
        <p:spPr>
          <a:xfrm>
            <a:off x="1173797" y="2321104"/>
            <a:ext cx="335470" cy="145554"/>
          </a:xfrm>
          <a:custGeom>
            <a:avLst/>
            <a:gdLst/>
            <a:ahLst/>
            <a:cxnLst/>
            <a:rect l="l" t="t" r="r" b="b"/>
            <a:pathLst>
              <a:path w="1008380"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5" name="object 53"/>
          <p:cNvSpPr/>
          <p:nvPr/>
        </p:nvSpPr>
        <p:spPr>
          <a:xfrm>
            <a:off x="1959669" y="1768226"/>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6" name="object 54"/>
          <p:cNvSpPr/>
          <p:nvPr/>
        </p:nvSpPr>
        <p:spPr>
          <a:xfrm>
            <a:off x="1959669"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7" name="object 55"/>
          <p:cNvSpPr/>
          <p:nvPr/>
        </p:nvSpPr>
        <p:spPr>
          <a:xfrm>
            <a:off x="1207268" y="2047711"/>
            <a:ext cx="264489" cy="145554"/>
          </a:xfrm>
          <a:custGeom>
            <a:avLst/>
            <a:gdLst/>
            <a:ahLst/>
            <a:cxnLst/>
            <a:rect l="l" t="t" r="r" b="b"/>
            <a:pathLst>
              <a:path w="795019"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58" name="object 56"/>
          <p:cNvSpPr/>
          <p:nvPr/>
        </p:nvSpPr>
        <p:spPr>
          <a:xfrm>
            <a:off x="1207268" y="2047710"/>
            <a:ext cx="264489" cy="145554"/>
          </a:xfrm>
          <a:custGeom>
            <a:avLst/>
            <a:gdLst/>
            <a:ahLst/>
            <a:cxnLst/>
            <a:rect l="l" t="t" r="r" b="b"/>
            <a:pathLst>
              <a:path w="795019"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9" name="object 57"/>
          <p:cNvSpPr/>
          <p:nvPr/>
        </p:nvSpPr>
        <p:spPr>
          <a:xfrm>
            <a:off x="1340085" y="2236588"/>
            <a:ext cx="1479" cy="84712"/>
          </a:xfrm>
          <a:custGeom>
            <a:avLst/>
            <a:gdLst/>
            <a:ahLst/>
            <a:cxnLst/>
            <a:rect l="l" t="t" r="r" b="b"/>
            <a:pathLst>
              <a:path w="4444" h="254634">
                <a:moveTo>
                  <a:pt x="2080" y="-19049"/>
                </a:moveTo>
                <a:lnTo>
                  <a:pt x="2080" y="273097"/>
                </a:lnTo>
              </a:path>
            </a:pathLst>
          </a:custGeom>
          <a:ln w="42261">
            <a:solidFill>
              <a:srgbClr val="666666"/>
            </a:solidFill>
          </a:ln>
        </p:spPr>
        <p:txBody>
          <a:bodyPr wrap="square" lIns="0" tIns="0" rIns="0" bIns="0" rtlCol="0"/>
          <a:lstStyle/>
          <a:p>
            <a:endParaRPr sz="599">
              <a:solidFill>
                <a:prstClr val="black"/>
              </a:solidFill>
            </a:endParaRPr>
          </a:p>
        </p:txBody>
      </p:sp>
      <p:sp>
        <p:nvSpPr>
          <p:cNvPr id="60" name="object 58"/>
          <p:cNvSpPr/>
          <p:nvPr/>
        </p:nvSpPr>
        <p:spPr>
          <a:xfrm>
            <a:off x="1319727" y="2205345"/>
            <a:ext cx="41180" cy="52067"/>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61" name="object 59"/>
          <p:cNvSpPr/>
          <p:nvPr/>
        </p:nvSpPr>
        <p:spPr>
          <a:xfrm>
            <a:off x="2127335" y="1957035"/>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62" name="object 60"/>
          <p:cNvSpPr/>
          <p:nvPr/>
        </p:nvSpPr>
        <p:spPr>
          <a:xfrm>
            <a:off x="2106743" y="1925789"/>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63" name="object 61"/>
          <p:cNvSpPr/>
          <p:nvPr/>
        </p:nvSpPr>
        <p:spPr>
          <a:xfrm>
            <a:off x="1602257" y="2044666"/>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4" name="object 62"/>
          <p:cNvSpPr/>
          <p:nvPr/>
        </p:nvSpPr>
        <p:spPr>
          <a:xfrm>
            <a:off x="1602257" y="2044666"/>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5" name="object 63"/>
          <p:cNvSpPr/>
          <p:nvPr/>
        </p:nvSpPr>
        <p:spPr>
          <a:xfrm>
            <a:off x="1995194" y="2044640"/>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6" name="object 64"/>
          <p:cNvSpPr/>
          <p:nvPr/>
        </p:nvSpPr>
        <p:spPr>
          <a:xfrm>
            <a:off x="1995194" y="2044639"/>
            <a:ext cx="264489" cy="145554"/>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4" y="2369"/>
                </a:lnTo>
                <a:lnTo>
                  <a:pt x="511915" y="9253"/>
                </a:lnTo>
                <a:lnTo>
                  <a:pt x="564648" y="20312"/>
                </a:lnTo>
                <a:lnTo>
                  <a:pt x="613478" y="35210"/>
                </a:lnTo>
                <a:lnTo>
                  <a:pt x="657791" y="53607"/>
                </a:lnTo>
                <a:lnTo>
                  <a:pt x="696972" y="75165"/>
                </a:lnTo>
                <a:lnTo>
                  <a:pt x="730407" y="99548"/>
                </a:lnTo>
                <a:lnTo>
                  <a:pt x="757482" y="126415"/>
                </a:lnTo>
                <a:lnTo>
                  <a:pt x="790093" y="186254"/>
                </a:lnTo>
                <a:lnTo>
                  <a:pt x="794399" y="218549"/>
                </a:lnTo>
                <a:lnTo>
                  <a:pt x="777582" y="281670"/>
                </a:lnTo>
                <a:lnTo>
                  <a:pt x="730407" y="337553"/>
                </a:lnTo>
                <a:lnTo>
                  <a:pt x="696972" y="361935"/>
                </a:lnTo>
                <a:lnTo>
                  <a:pt x="657791" y="383493"/>
                </a:lnTo>
                <a:lnTo>
                  <a:pt x="613478" y="401890"/>
                </a:lnTo>
                <a:lnTo>
                  <a:pt x="564648" y="416787"/>
                </a:lnTo>
                <a:lnTo>
                  <a:pt x="511915" y="427846"/>
                </a:lnTo>
                <a:lnTo>
                  <a:pt x="455894"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7" name="object 65"/>
          <p:cNvSpPr/>
          <p:nvPr/>
        </p:nvSpPr>
        <p:spPr>
          <a:xfrm>
            <a:off x="1471551" y="2118351"/>
            <a:ext cx="87459" cy="2113"/>
          </a:xfrm>
          <a:custGeom>
            <a:avLst/>
            <a:gdLst/>
            <a:ahLst/>
            <a:cxnLst/>
            <a:rect l="l" t="t" r="r" b="b"/>
            <a:pathLst>
              <a:path w="262889" h="6350">
                <a:moveTo>
                  <a:pt x="-19049" y="3106"/>
                </a:moveTo>
                <a:lnTo>
                  <a:pt x="281514" y="3106"/>
                </a:lnTo>
              </a:path>
            </a:pathLst>
          </a:custGeom>
          <a:ln w="44312">
            <a:solidFill>
              <a:srgbClr val="666666"/>
            </a:solidFill>
          </a:ln>
        </p:spPr>
        <p:txBody>
          <a:bodyPr wrap="square" lIns="0" tIns="0" rIns="0" bIns="0" rtlCol="0"/>
          <a:lstStyle/>
          <a:p>
            <a:endParaRPr sz="599">
              <a:solidFill>
                <a:prstClr val="black"/>
              </a:solidFill>
            </a:endParaRPr>
          </a:p>
        </p:txBody>
      </p:sp>
      <p:sp>
        <p:nvSpPr>
          <p:cNvPr id="68" name="object 66"/>
          <p:cNvSpPr/>
          <p:nvPr/>
        </p:nvSpPr>
        <p:spPr>
          <a:xfrm>
            <a:off x="1537943" y="2098101"/>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69" name="object 67"/>
          <p:cNvSpPr/>
          <p:nvPr/>
        </p:nvSpPr>
        <p:spPr>
          <a:xfrm>
            <a:off x="1866540" y="2117373"/>
            <a:ext cx="85346" cy="0"/>
          </a:xfrm>
          <a:custGeom>
            <a:avLst/>
            <a:gdLst/>
            <a:ahLst/>
            <a:cxnLst/>
            <a:rect l="l" t="t" r="r" b="b"/>
            <a:pathLst>
              <a:path w="256539">
                <a:moveTo>
                  <a:pt x="0" y="0"/>
                </a:moveTo>
                <a:lnTo>
                  <a:pt x="256126" y="0"/>
                </a:lnTo>
              </a:path>
            </a:pathLst>
          </a:custGeom>
          <a:ln w="38099">
            <a:solidFill>
              <a:srgbClr val="666666"/>
            </a:solidFill>
          </a:ln>
        </p:spPr>
        <p:txBody>
          <a:bodyPr wrap="square" lIns="0" tIns="0" rIns="0" bIns="0" rtlCol="0"/>
          <a:lstStyle/>
          <a:p>
            <a:endParaRPr sz="599">
              <a:solidFill>
                <a:prstClr val="black"/>
              </a:solidFill>
            </a:endParaRPr>
          </a:p>
        </p:txBody>
      </p:sp>
      <p:sp>
        <p:nvSpPr>
          <p:cNvPr id="70" name="object 68"/>
          <p:cNvSpPr/>
          <p:nvPr/>
        </p:nvSpPr>
        <p:spPr>
          <a:xfrm>
            <a:off x="1931158" y="2096781"/>
            <a:ext cx="51838" cy="41183"/>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71" name="object 69"/>
          <p:cNvSpPr/>
          <p:nvPr/>
        </p:nvSpPr>
        <p:spPr>
          <a:xfrm>
            <a:off x="1566733" y="1768226"/>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70"/>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2" name="object 70"/>
          <p:cNvSpPr/>
          <p:nvPr/>
        </p:nvSpPr>
        <p:spPr>
          <a:xfrm>
            <a:off x="1566733"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9"/>
                </a:lnTo>
                <a:lnTo>
                  <a:pt x="1007999" y="91069"/>
                </a:lnTo>
                <a:lnTo>
                  <a:pt x="1007999" y="346029"/>
                </a:lnTo>
                <a:lnTo>
                  <a:pt x="1000843" y="381478"/>
                </a:lnTo>
                <a:lnTo>
                  <a:pt x="981326" y="410426"/>
                </a:lnTo>
                <a:lnTo>
                  <a:pt x="952378" y="429943"/>
                </a:lnTo>
                <a:lnTo>
                  <a:pt x="916930"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3" name="object 71"/>
          <p:cNvSpPr/>
          <p:nvPr/>
        </p:nvSpPr>
        <p:spPr>
          <a:xfrm>
            <a:off x="1171748" y="1774316"/>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4" name="object 72"/>
          <p:cNvSpPr/>
          <p:nvPr/>
        </p:nvSpPr>
        <p:spPr>
          <a:xfrm>
            <a:off x="1171748" y="1774316"/>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5" name="object 73"/>
          <p:cNvSpPr/>
          <p:nvPr/>
        </p:nvSpPr>
        <p:spPr>
          <a:xfrm>
            <a:off x="1339409" y="1963201"/>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6" name="object 74"/>
          <p:cNvSpPr/>
          <p:nvPr/>
        </p:nvSpPr>
        <p:spPr>
          <a:xfrm>
            <a:off x="1318818" y="1931953"/>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7" name="object 75"/>
          <p:cNvSpPr/>
          <p:nvPr/>
        </p:nvSpPr>
        <p:spPr>
          <a:xfrm>
            <a:off x="1734399" y="1957062"/>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8" name="object 76"/>
          <p:cNvSpPr/>
          <p:nvPr/>
        </p:nvSpPr>
        <p:spPr>
          <a:xfrm>
            <a:off x="1713807" y="1925814"/>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9" name="object 77"/>
          <p:cNvSpPr/>
          <p:nvPr/>
        </p:nvSpPr>
        <p:spPr>
          <a:xfrm>
            <a:off x="1566737" y="2321096"/>
            <a:ext cx="335470" cy="145554"/>
          </a:xfrm>
          <a:custGeom>
            <a:avLst/>
            <a:gdLst/>
            <a:ahLst/>
            <a:cxnLst/>
            <a:rect l="l" t="t" r="r" b="b"/>
            <a:pathLst>
              <a:path w="1008379" h="437515">
                <a:moveTo>
                  <a:pt x="916931" y="0"/>
                </a:moveTo>
                <a:lnTo>
                  <a:pt x="91070" y="0"/>
                </a:lnTo>
                <a:lnTo>
                  <a:pt x="55621" y="7156"/>
                </a:lnTo>
                <a:lnTo>
                  <a:pt x="26673" y="26673"/>
                </a:lnTo>
                <a:lnTo>
                  <a:pt x="7156" y="55621"/>
                </a:lnTo>
                <a:lnTo>
                  <a:pt x="0" y="91069"/>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0" name="object 78"/>
          <p:cNvSpPr/>
          <p:nvPr/>
        </p:nvSpPr>
        <p:spPr>
          <a:xfrm>
            <a:off x="1566737" y="2321096"/>
            <a:ext cx="335470" cy="145554"/>
          </a:xfrm>
          <a:custGeom>
            <a:avLst/>
            <a:gdLst/>
            <a:ahLst/>
            <a:cxnLst/>
            <a:rect l="l" t="t" r="r" b="b"/>
            <a:pathLst>
              <a:path w="1008379"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1" name="object 79"/>
          <p:cNvSpPr/>
          <p:nvPr/>
        </p:nvSpPr>
        <p:spPr>
          <a:xfrm>
            <a:off x="1959676" y="2321046"/>
            <a:ext cx="335470" cy="145554"/>
          </a:xfrm>
          <a:custGeom>
            <a:avLst/>
            <a:gdLst/>
            <a:ahLst/>
            <a:cxnLst/>
            <a:rect l="l" t="t" r="r" b="b"/>
            <a:pathLst>
              <a:path w="1008379" h="437515">
                <a:moveTo>
                  <a:pt x="916929" y="0"/>
                </a:moveTo>
                <a:lnTo>
                  <a:pt x="91070" y="0"/>
                </a:lnTo>
                <a:lnTo>
                  <a:pt x="55621" y="7156"/>
                </a:lnTo>
                <a:lnTo>
                  <a:pt x="26673" y="26674"/>
                </a:lnTo>
                <a:lnTo>
                  <a:pt x="7156" y="55622"/>
                </a:lnTo>
                <a:lnTo>
                  <a:pt x="0" y="91070"/>
                </a:lnTo>
                <a:lnTo>
                  <a:pt x="0" y="346030"/>
                </a:lnTo>
                <a:lnTo>
                  <a:pt x="7156" y="381479"/>
                </a:lnTo>
                <a:lnTo>
                  <a:pt x="26673" y="410427"/>
                </a:lnTo>
                <a:lnTo>
                  <a:pt x="55621" y="429944"/>
                </a:lnTo>
                <a:lnTo>
                  <a:pt x="91070" y="437100"/>
                </a:lnTo>
                <a:lnTo>
                  <a:pt x="916929" y="437100"/>
                </a:lnTo>
                <a:lnTo>
                  <a:pt x="952378" y="429944"/>
                </a:lnTo>
                <a:lnTo>
                  <a:pt x="981326" y="410427"/>
                </a:lnTo>
                <a:lnTo>
                  <a:pt x="1000843" y="381479"/>
                </a:lnTo>
                <a:lnTo>
                  <a:pt x="1008000" y="346030"/>
                </a:lnTo>
                <a:lnTo>
                  <a:pt x="1008000" y="91070"/>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2" name="object 80"/>
          <p:cNvSpPr/>
          <p:nvPr/>
        </p:nvSpPr>
        <p:spPr>
          <a:xfrm>
            <a:off x="1959676" y="2321047"/>
            <a:ext cx="335470" cy="145554"/>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3" name="object 81"/>
          <p:cNvSpPr/>
          <p:nvPr/>
        </p:nvSpPr>
        <p:spPr>
          <a:xfrm>
            <a:off x="1734408" y="2233492"/>
            <a:ext cx="0" cy="87670"/>
          </a:xfrm>
          <a:custGeom>
            <a:avLst/>
            <a:gdLst/>
            <a:ahLst/>
            <a:cxnLst/>
            <a:rect l="l" t="t" r="r" b="b"/>
            <a:pathLst>
              <a:path h="263525">
                <a:moveTo>
                  <a:pt x="0" y="2633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4" name="object 82"/>
          <p:cNvSpPr/>
          <p:nvPr/>
        </p:nvSpPr>
        <p:spPr>
          <a:xfrm>
            <a:off x="1713816" y="2202245"/>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85" name="object 83"/>
          <p:cNvSpPr/>
          <p:nvPr/>
        </p:nvSpPr>
        <p:spPr>
          <a:xfrm>
            <a:off x="2127348" y="2233541"/>
            <a:ext cx="0" cy="87670"/>
          </a:xfrm>
          <a:custGeom>
            <a:avLst/>
            <a:gdLst/>
            <a:ahLst/>
            <a:cxnLst/>
            <a:rect l="l" t="t" r="r" b="b"/>
            <a:pathLst>
              <a:path h="263525">
                <a:moveTo>
                  <a:pt x="0" y="2630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6" name="object 84"/>
          <p:cNvSpPr/>
          <p:nvPr/>
        </p:nvSpPr>
        <p:spPr>
          <a:xfrm>
            <a:off x="2106756" y="2202295"/>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87" name="object 85"/>
          <p:cNvSpPr/>
          <p:nvPr/>
        </p:nvSpPr>
        <p:spPr>
          <a:xfrm>
            <a:off x="2724055" y="2330636"/>
            <a:ext cx="335470" cy="145554"/>
          </a:xfrm>
          <a:custGeom>
            <a:avLst/>
            <a:gdLst/>
            <a:ahLst/>
            <a:cxnLst/>
            <a:rect l="l" t="t" r="r" b="b"/>
            <a:pathLst>
              <a:path w="1008379"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6" y="410427"/>
                </a:lnTo>
                <a:lnTo>
                  <a:pt x="1000843" y="381479"/>
                </a:lnTo>
                <a:lnTo>
                  <a:pt x="1008000" y="346030"/>
                </a:lnTo>
                <a:lnTo>
                  <a:pt x="1008000" y="91070"/>
                </a:lnTo>
                <a:lnTo>
                  <a:pt x="992699"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8" name="object 86"/>
          <p:cNvSpPr/>
          <p:nvPr/>
        </p:nvSpPr>
        <p:spPr>
          <a:xfrm>
            <a:off x="2724055" y="2330636"/>
            <a:ext cx="335470" cy="145554"/>
          </a:xfrm>
          <a:custGeom>
            <a:avLst/>
            <a:gdLst/>
            <a:ahLst/>
            <a:cxnLst/>
            <a:rect l="l" t="t" r="r" b="b"/>
            <a:pathLst>
              <a:path w="1008379" h="437515">
                <a:moveTo>
                  <a:pt x="0" y="91069"/>
                </a:moveTo>
                <a:lnTo>
                  <a:pt x="7156" y="55621"/>
                </a:lnTo>
                <a:lnTo>
                  <a:pt x="26673" y="26673"/>
                </a:lnTo>
                <a:lnTo>
                  <a:pt x="55619" y="7156"/>
                </a:lnTo>
                <a:lnTo>
                  <a:pt x="91067"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7" y="437099"/>
                </a:lnTo>
                <a:lnTo>
                  <a:pt x="55619"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9" name="object 87"/>
          <p:cNvSpPr/>
          <p:nvPr/>
        </p:nvSpPr>
        <p:spPr>
          <a:xfrm>
            <a:off x="3509927" y="1777758"/>
            <a:ext cx="335470" cy="145554"/>
          </a:xfrm>
          <a:custGeom>
            <a:avLst/>
            <a:gdLst/>
            <a:ahLst/>
            <a:cxnLst/>
            <a:rect l="l" t="t" r="r" b="b"/>
            <a:pathLst>
              <a:path w="1008379" h="437514">
                <a:moveTo>
                  <a:pt x="916931"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90" name="object 88"/>
          <p:cNvSpPr/>
          <p:nvPr/>
        </p:nvSpPr>
        <p:spPr>
          <a:xfrm>
            <a:off x="3509927" y="1777758"/>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1"/>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1" name="object 89"/>
          <p:cNvSpPr/>
          <p:nvPr/>
        </p:nvSpPr>
        <p:spPr>
          <a:xfrm>
            <a:off x="2757526" y="2057242"/>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2" name="object 90"/>
          <p:cNvSpPr/>
          <p:nvPr/>
        </p:nvSpPr>
        <p:spPr>
          <a:xfrm>
            <a:off x="2757526" y="2057242"/>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3" name="object 91"/>
          <p:cNvSpPr/>
          <p:nvPr/>
        </p:nvSpPr>
        <p:spPr>
          <a:xfrm>
            <a:off x="2869985" y="2214876"/>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94" name="object 92"/>
          <p:cNvSpPr/>
          <p:nvPr/>
        </p:nvSpPr>
        <p:spPr>
          <a:xfrm>
            <a:off x="3657001" y="1935320"/>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95" name="object 93"/>
          <p:cNvSpPr/>
          <p:nvPr/>
        </p:nvSpPr>
        <p:spPr>
          <a:xfrm>
            <a:off x="3152515" y="2054197"/>
            <a:ext cx="264489" cy="145554"/>
          </a:xfrm>
          <a:custGeom>
            <a:avLst/>
            <a:gdLst/>
            <a:ahLst/>
            <a:cxnLst/>
            <a:rect l="l" t="t" r="r" b="b"/>
            <a:pathLst>
              <a:path w="795020" h="437515">
                <a:moveTo>
                  <a:pt x="397198" y="0"/>
                </a:moveTo>
                <a:lnTo>
                  <a:pt x="338503" y="2369"/>
                </a:lnTo>
                <a:lnTo>
                  <a:pt x="282482" y="9253"/>
                </a:lnTo>
                <a:lnTo>
                  <a:pt x="229749" y="20312"/>
                </a:lnTo>
                <a:lnTo>
                  <a:pt x="180919"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19" y="401891"/>
                </a:lnTo>
                <a:lnTo>
                  <a:pt x="229749" y="416788"/>
                </a:lnTo>
                <a:lnTo>
                  <a:pt x="282482" y="427847"/>
                </a:lnTo>
                <a:lnTo>
                  <a:pt x="338503" y="434731"/>
                </a:lnTo>
                <a:lnTo>
                  <a:pt x="397198" y="437100"/>
                </a:lnTo>
                <a:lnTo>
                  <a:pt x="455894" y="434731"/>
                </a:lnTo>
                <a:lnTo>
                  <a:pt x="511915" y="427847"/>
                </a:lnTo>
                <a:lnTo>
                  <a:pt x="564648" y="416788"/>
                </a:lnTo>
                <a:lnTo>
                  <a:pt x="613478"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8" y="35209"/>
                </a:lnTo>
                <a:lnTo>
                  <a:pt x="564648" y="20312"/>
                </a:lnTo>
                <a:lnTo>
                  <a:pt x="511915" y="9253"/>
                </a:lnTo>
                <a:lnTo>
                  <a:pt x="455894" y="2369"/>
                </a:lnTo>
                <a:lnTo>
                  <a:pt x="397198"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6" name="object 94"/>
          <p:cNvSpPr/>
          <p:nvPr/>
        </p:nvSpPr>
        <p:spPr>
          <a:xfrm>
            <a:off x="3152515" y="2054197"/>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7" name="object 95"/>
          <p:cNvSpPr/>
          <p:nvPr/>
        </p:nvSpPr>
        <p:spPr>
          <a:xfrm>
            <a:off x="3545452" y="2054171"/>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8" name="object 96"/>
          <p:cNvSpPr/>
          <p:nvPr/>
        </p:nvSpPr>
        <p:spPr>
          <a:xfrm>
            <a:off x="3545452" y="2054170"/>
            <a:ext cx="264489" cy="145554"/>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5" y="2369"/>
                </a:lnTo>
                <a:lnTo>
                  <a:pt x="511916" y="9253"/>
                </a:lnTo>
                <a:lnTo>
                  <a:pt x="564649" y="20312"/>
                </a:lnTo>
                <a:lnTo>
                  <a:pt x="613478" y="35210"/>
                </a:lnTo>
                <a:lnTo>
                  <a:pt x="657791" y="53607"/>
                </a:lnTo>
                <a:lnTo>
                  <a:pt x="696972" y="75165"/>
                </a:lnTo>
                <a:lnTo>
                  <a:pt x="730406" y="99548"/>
                </a:lnTo>
                <a:lnTo>
                  <a:pt x="757481" y="126415"/>
                </a:lnTo>
                <a:lnTo>
                  <a:pt x="790090" y="186254"/>
                </a:lnTo>
                <a:lnTo>
                  <a:pt x="794397" y="218549"/>
                </a:lnTo>
                <a:lnTo>
                  <a:pt x="777580" y="281670"/>
                </a:lnTo>
                <a:lnTo>
                  <a:pt x="730406" y="337553"/>
                </a:lnTo>
                <a:lnTo>
                  <a:pt x="696972" y="361935"/>
                </a:lnTo>
                <a:lnTo>
                  <a:pt x="657791" y="383493"/>
                </a:lnTo>
                <a:lnTo>
                  <a:pt x="613478"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9" name="object 97"/>
          <p:cNvSpPr/>
          <p:nvPr/>
        </p:nvSpPr>
        <p:spPr>
          <a:xfrm>
            <a:off x="3088202" y="2107633"/>
            <a:ext cx="52164" cy="41176"/>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100" name="object 98"/>
          <p:cNvSpPr/>
          <p:nvPr/>
        </p:nvSpPr>
        <p:spPr>
          <a:xfrm>
            <a:off x="3481415" y="2106313"/>
            <a:ext cx="51838" cy="41183"/>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101" name="object 99"/>
          <p:cNvSpPr/>
          <p:nvPr/>
        </p:nvSpPr>
        <p:spPr>
          <a:xfrm>
            <a:off x="3116982" y="2330677"/>
            <a:ext cx="335470" cy="145554"/>
          </a:xfrm>
          <a:custGeom>
            <a:avLst/>
            <a:gdLst/>
            <a:ahLst/>
            <a:cxnLst/>
            <a:rect l="l" t="t" r="r" b="b"/>
            <a:pathLst>
              <a:path w="1008379" h="437515">
                <a:moveTo>
                  <a:pt x="916929" y="0"/>
                </a:moveTo>
                <a:lnTo>
                  <a:pt x="91069" y="0"/>
                </a:lnTo>
                <a:lnTo>
                  <a:pt x="55621" y="7156"/>
                </a:lnTo>
                <a:lnTo>
                  <a:pt x="26673" y="26673"/>
                </a:lnTo>
                <a:lnTo>
                  <a:pt x="7156" y="55621"/>
                </a:lnTo>
                <a:lnTo>
                  <a:pt x="0" y="91069"/>
                </a:lnTo>
                <a:lnTo>
                  <a:pt x="0" y="346030"/>
                </a:lnTo>
                <a:lnTo>
                  <a:pt x="7156" y="381478"/>
                </a:lnTo>
                <a:lnTo>
                  <a:pt x="26673" y="410426"/>
                </a:lnTo>
                <a:lnTo>
                  <a:pt x="55621" y="429943"/>
                </a:lnTo>
                <a:lnTo>
                  <a:pt x="91069" y="437099"/>
                </a:lnTo>
                <a:lnTo>
                  <a:pt x="916929" y="437099"/>
                </a:lnTo>
                <a:lnTo>
                  <a:pt x="952377" y="429943"/>
                </a:lnTo>
                <a:lnTo>
                  <a:pt x="981325" y="410426"/>
                </a:lnTo>
                <a:lnTo>
                  <a:pt x="1000842" y="381478"/>
                </a:lnTo>
                <a:lnTo>
                  <a:pt x="1007999" y="346030"/>
                </a:lnTo>
                <a:lnTo>
                  <a:pt x="1007999" y="91069"/>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02" name="object 100"/>
          <p:cNvSpPr/>
          <p:nvPr/>
        </p:nvSpPr>
        <p:spPr>
          <a:xfrm>
            <a:off x="3116982" y="2330677"/>
            <a:ext cx="335470" cy="145554"/>
          </a:xfrm>
          <a:custGeom>
            <a:avLst/>
            <a:gdLst/>
            <a:ahLst/>
            <a:cxnLst/>
            <a:rect l="l" t="t" r="r" b="b"/>
            <a:pathLst>
              <a:path w="1008379" h="437515">
                <a:moveTo>
                  <a:pt x="0" y="91069"/>
                </a:moveTo>
                <a:lnTo>
                  <a:pt x="7156" y="55621"/>
                </a:lnTo>
                <a:lnTo>
                  <a:pt x="26673" y="26673"/>
                </a:lnTo>
                <a:lnTo>
                  <a:pt x="55619" y="7156"/>
                </a:lnTo>
                <a:lnTo>
                  <a:pt x="91067" y="0"/>
                </a:lnTo>
                <a:lnTo>
                  <a:pt x="916929" y="0"/>
                </a:lnTo>
                <a:lnTo>
                  <a:pt x="967455" y="15300"/>
                </a:lnTo>
                <a:lnTo>
                  <a:pt x="1001066" y="56218"/>
                </a:lnTo>
                <a:lnTo>
                  <a:pt x="1007997" y="91069"/>
                </a:lnTo>
                <a:lnTo>
                  <a:pt x="1007997" y="346029"/>
                </a:lnTo>
                <a:lnTo>
                  <a:pt x="1000840" y="381477"/>
                </a:lnTo>
                <a:lnTo>
                  <a:pt x="981324" y="410425"/>
                </a:lnTo>
                <a:lnTo>
                  <a:pt x="952377" y="429943"/>
                </a:lnTo>
                <a:lnTo>
                  <a:pt x="916929" y="437099"/>
                </a:lnTo>
                <a:lnTo>
                  <a:pt x="91067" y="437099"/>
                </a:lnTo>
                <a:lnTo>
                  <a:pt x="55619"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3" name="object 101"/>
          <p:cNvSpPr/>
          <p:nvPr/>
        </p:nvSpPr>
        <p:spPr>
          <a:xfrm>
            <a:off x="3509921" y="2330628"/>
            <a:ext cx="335470" cy="145554"/>
          </a:xfrm>
          <a:custGeom>
            <a:avLst/>
            <a:gdLst/>
            <a:ahLst/>
            <a:cxnLst/>
            <a:rect l="l" t="t" r="r" b="b"/>
            <a:pathLst>
              <a:path w="1008379" h="437515">
                <a:moveTo>
                  <a:pt x="916931" y="0"/>
                </a:moveTo>
                <a:lnTo>
                  <a:pt x="91070" y="0"/>
                </a:lnTo>
                <a:lnTo>
                  <a:pt x="55622" y="7156"/>
                </a:lnTo>
                <a:lnTo>
                  <a:pt x="26674" y="26673"/>
                </a:lnTo>
                <a:lnTo>
                  <a:pt x="7156" y="55621"/>
                </a:lnTo>
                <a:lnTo>
                  <a:pt x="0" y="91069"/>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04" name="object 102"/>
          <p:cNvSpPr/>
          <p:nvPr/>
        </p:nvSpPr>
        <p:spPr>
          <a:xfrm>
            <a:off x="3509921" y="2330628"/>
            <a:ext cx="335470" cy="145554"/>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5" name="object 103"/>
          <p:cNvSpPr/>
          <p:nvPr/>
        </p:nvSpPr>
        <p:spPr>
          <a:xfrm>
            <a:off x="3264062" y="2211826"/>
            <a:ext cx="41183" cy="51838"/>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106" name="object 104"/>
          <p:cNvSpPr/>
          <p:nvPr/>
        </p:nvSpPr>
        <p:spPr>
          <a:xfrm>
            <a:off x="3657001" y="2211776"/>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107" name="object 105"/>
          <p:cNvSpPr/>
          <p:nvPr/>
        </p:nvSpPr>
        <p:spPr>
          <a:xfrm>
            <a:off x="3938390" y="2057217"/>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08" name="object 106"/>
          <p:cNvSpPr/>
          <p:nvPr/>
        </p:nvSpPr>
        <p:spPr>
          <a:xfrm>
            <a:off x="3938390" y="2057217"/>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9" name="object 107"/>
          <p:cNvSpPr/>
          <p:nvPr/>
        </p:nvSpPr>
        <p:spPr>
          <a:xfrm>
            <a:off x="4333379" y="2054172"/>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10" name="object 108"/>
          <p:cNvSpPr/>
          <p:nvPr/>
        </p:nvSpPr>
        <p:spPr>
          <a:xfrm>
            <a:off x="4333379" y="2054172"/>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11" name="object 109"/>
          <p:cNvSpPr/>
          <p:nvPr/>
        </p:nvSpPr>
        <p:spPr>
          <a:xfrm>
            <a:off x="4269066" y="2107608"/>
            <a:ext cx="52164"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112" name="object 110"/>
          <p:cNvSpPr/>
          <p:nvPr/>
        </p:nvSpPr>
        <p:spPr>
          <a:xfrm>
            <a:off x="4297855" y="1780802"/>
            <a:ext cx="335470" cy="145554"/>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7" y="429942"/>
                </a:lnTo>
                <a:lnTo>
                  <a:pt x="981325" y="410425"/>
                </a:lnTo>
                <a:lnTo>
                  <a:pt x="1000842" y="381478"/>
                </a:lnTo>
                <a:lnTo>
                  <a:pt x="1007999" y="346029"/>
                </a:lnTo>
                <a:lnTo>
                  <a:pt x="1007999" y="91069"/>
                </a:lnTo>
                <a:lnTo>
                  <a:pt x="992699"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13" name="object 111"/>
          <p:cNvSpPr/>
          <p:nvPr/>
        </p:nvSpPr>
        <p:spPr>
          <a:xfrm>
            <a:off x="4297855" y="1780802"/>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9"/>
                </a:lnTo>
                <a:lnTo>
                  <a:pt x="1007999" y="91069"/>
                </a:lnTo>
                <a:lnTo>
                  <a:pt x="1007999" y="346029"/>
                </a:lnTo>
                <a:lnTo>
                  <a:pt x="1000843" y="381478"/>
                </a:lnTo>
                <a:lnTo>
                  <a:pt x="981325" y="410426"/>
                </a:lnTo>
                <a:lnTo>
                  <a:pt x="952377"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14" name="object 112"/>
          <p:cNvSpPr/>
          <p:nvPr/>
        </p:nvSpPr>
        <p:spPr>
          <a:xfrm>
            <a:off x="3902870" y="178689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69"/>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15" name="object 113"/>
          <p:cNvSpPr/>
          <p:nvPr/>
        </p:nvSpPr>
        <p:spPr>
          <a:xfrm>
            <a:off x="3902870" y="1786892"/>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29"/>
                </a:lnTo>
                <a:lnTo>
                  <a:pt x="1000843" y="381477"/>
                </a:lnTo>
                <a:lnTo>
                  <a:pt x="981326" y="410425"/>
                </a:lnTo>
                <a:lnTo>
                  <a:pt x="952378"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16" name="object 114"/>
          <p:cNvSpPr/>
          <p:nvPr/>
        </p:nvSpPr>
        <p:spPr>
          <a:xfrm>
            <a:off x="4056277" y="1950791"/>
            <a:ext cx="28519" cy="39293"/>
          </a:xfrm>
          <a:custGeom>
            <a:avLst/>
            <a:gdLst/>
            <a:ahLst/>
            <a:cxnLst/>
            <a:rect l="l" t="t" r="r" b="b"/>
            <a:pathLst>
              <a:path w="85725" h="118110">
                <a:moveTo>
                  <a:pt x="0" y="117719"/>
                </a:moveTo>
                <a:lnTo>
                  <a:pt x="42847" y="0"/>
                </a:lnTo>
                <a:lnTo>
                  <a:pt x="70100" y="74874"/>
                </a:lnTo>
                <a:lnTo>
                  <a:pt x="42847" y="74874"/>
                </a:lnTo>
                <a:lnTo>
                  <a:pt x="0" y="117719"/>
                </a:lnTo>
                <a:close/>
              </a:path>
              <a:path w="85725" h="118110">
                <a:moveTo>
                  <a:pt x="85694" y="117719"/>
                </a:moveTo>
                <a:lnTo>
                  <a:pt x="42847" y="74874"/>
                </a:lnTo>
                <a:lnTo>
                  <a:pt x="70100" y="74874"/>
                </a:lnTo>
                <a:lnTo>
                  <a:pt x="85694" y="117719"/>
                </a:lnTo>
                <a:close/>
              </a:path>
            </a:pathLst>
          </a:custGeom>
          <a:solidFill>
            <a:srgbClr val="666666"/>
          </a:solidFill>
        </p:spPr>
        <p:txBody>
          <a:bodyPr wrap="square" lIns="0" tIns="0" rIns="0" bIns="0" rtlCol="0"/>
          <a:lstStyle/>
          <a:p>
            <a:endParaRPr sz="599">
              <a:solidFill>
                <a:prstClr val="black"/>
              </a:solidFill>
            </a:endParaRPr>
          </a:p>
        </p:txBody>
      </p:sp>
      <p:sp>
        <p:nvSpPr>
          <p:cNvPr id="117" name="object 115"/>
          <p:cNvSpPr/>
          <p:nvPr/>
        </p:nvSpPr>
        <p:spPr>
          <a:xfrm>
            <a:off x="4056277" y="1950791"/>
            <a:ext cx="28519" cy="39293"/>
          </a:xfrm>
          <a:custGeom>
            <a:avLst/>
            <a:gdLst/>
            <a:ahLst/>
            <a:cxnLst/>
            <a:rect l="l" t="t" r="r" b="b"/>
            <a:pathLst>
              <a:path w="85725" h="118110">
                <a:moveTo>
                  <a:pt x="42847" y="74874"/>
                </a:moveTo>
                <a:lnTo>
                  <a:pt x="85694" y="117719"/>
                </a:lnTo>
                <a:lnTo>
                  <a:pt x="42847" y="0"/>
                </a:lnTo>
                <a:lnTo>
                  <a:pt x="0" y="117719"/>
                </a:lnTo>
                <a:lnTo>
                  <a:pt x="42847" y="74874"/>
                </a:lnTo>
                <a:close/>
              </a:path>
            </a:pathLst>
          </a:custGeom>
          <a:ln w="38099">
            <a:solidFill>
              <a:srgbClr val="666666"/>
            </a:solidFill>
          </a:ln>
        </p:spPr>
        <p:txBody>
          <a:bodyPr wrap="square" lIns="0" tIns="0" rIns="0" bIns="0" rtlCol="0"/>
          <a:lstStyle/>
          <a:p>
            <a:endParaRPr sz="599">
              <a:solidFill>
                <a:prstClr val="black"/>
              </a:solidFill>
            </a:endParaRPr>
          </a:p>
        </p:txBody>
      </p:sp>
      <p:sp>
        <p:nvSpPr>
          <p:cNvPr id="118" name="object 116"/>
          <p:cNvSpPr/>
          <p:nvPr/>
        </p:nvSpPr>
        <p:spPr>
          <a:xfrm>
            <a:off x="4444928" y="1938415"/>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19" name="object 117"/>
          <p:cNvSpPr/>
          <p:nvPr/>
        </p:nvSpPr>
        <p:spPr>
          <a:xfrm>
            <a:off x="3874025" y="2107998"/>
            <a:ext cx="52170" cy="41175"/>
          </a:xfrm>
          <a:prstGeom prst="rect">
            <a:avLst/>
          </a:prstGeom>
          <a:blipFill>
            <a:blip r:embed="rId13" cstate="print"/>
            <a:stretch>
              <a:fillRect/>
            </a:stretch>
          </a:blipFill>
        </p:spPr>
        <p:txBody>
          <a:bodyPr wrap="square" lIns="0" tIns="0" rIns="0" bIns="0" rtlCol="0"/>
          <a:lstStyle/>
          <a:p>
            <a:endParaRPr sz="599">
              <a:solidFill>
                <a:prstClr val="black"/>
              </a:solidFill>
            </a:endParaRPr>
          </a:p>
        </p:txBody>
      </p:sp>
      <p:sp>
        <p:nvSpPr>
          <p:cNvPr id="120" name="object 118"/>
          <p:cNvSpPr txBox="1"/>
          <p:nvPr/>
        </p:nvSpPr>
        <p:spPr>
          <a:xfrm>
            <a:off x="1312381" y="1367028"/>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many-to-one</a:t>
            </a:r>
            <a:endParaRPr sz="998">
              <a:solidFill>
                <a:prstClr val="black"/>
              </a:solidFill>
              <a:latin typeface="Arial"/>
              <a:cs typeface="Arial"/>
            </a:endParaRPr>
          </a:p>
        </p:txBody>
      </p:sp>
      <p:sp>
        <p:nvSpPr>
          <p:cNvPr id="121" name="object 119"/>
          <p:cNvSpPr txBox="1"/>
          <p:nvPr/>
        </p:nvSpPr>
        <p:spPr>
          <a:xfrm>
            <a:off x="3369988" y="1383256"/>
            <a:ext cx="760089" cy="282129"/>
          </a:xfrm>
          <a:prstGeom prst="rect">
            <a:avLst/>
          </a:prstGeom>
        </p:spPr>
        <p:txBody>
          <a:bodyPr vert="horz" wrap="square" lIns="0" tIns="0" rIns="0" bIns="0" rtlCol="0">
            <a:spAutoFit/>
          </a:bodyPr>
          <a:lstStyle/>
          <a:p>
            <a:pPr>
              <a:lnSpc>
                <a:spcPts val="1103"/>
              </a:lnSpc>
            </a:pPr>
            <a:r>
              <a:rPr sz="998" b="1" spc="-2" dirty="0">
                <a:solidFill>
                  <a:prstClr val="black"/>
                </a:solidFill>
                <a:latin typeface="Arial"/>
                <a:cs typeface="Arial"/>
              </a:rPr>
              <a:t>one-to</a:t>
            </a:r>
            <a:r>
              <a:rPr sz="998" b="1" dirty="0">
                <a:solidFill>
                  <a:prstClr val="black"/>
                </a:solidFill>
                <a:latin typeface="Arial"/>
                <a:cs typeface="Arial"/>
              </a:rPr>
              <a:t>-ma</a:t>
            </a:r>
            <a:r>
              <a:rPr sz="998" b="1" spc="-2" dirty="0">
                <a:solidFill>
                  <a:prstClr val="black"/>
                </a:solidFill>
                <a:latin typeface="Arial"/>
                <a:cs typeface="Arial"/>
              </a:rPr>
              <a:t>n</a:t>
            </a:r>
            <a:r>
              <a:rPr sz="998" b="1" dirty="0">
                <a:solidFill>
                  <a:prstClr val="black"/>
                </a:solidFill>
                <a:latin typeface="Arial"/>
                <a:cs typeface="Arial"/>
              </a:rPr>
              <a:t>y</a:t>
            </a:r>
            <a:endParaRPr sz="998">
              <a:solidFill>
                <a:prstClr val="black"/>
              </a:solidFill>
              <a:latin typeface="Arial"/>
              <a:cs typeface="Arial"/>
            </a:endParaRPr>
          </a:p>
        </p:txBody>
      </p:sp>
      <p:sp>
        <p:nvSpPr>
          <p:cNvPr id="122" name="object 120"/>
          <p:cNvSpPr txBox="1"/>
          <p:nvPr/>
        </p:nvSpPr>
        <p:spPr>
          <a:xfrm>
            <a:off x="1312382"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123" name="object 121"/>
          <p:cNvSpPr txBox="1"/>
          <p:nvPr/>
        </p:nvSpPr>
        <p:spPr>
          <a:xfrm>
            <a:off x="3365764"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124" name="object 123"/>
          <p:cNvSpPr/>
          <p:nvPr/>
        </p:nvSpPr>
        <p:spPr>
          <a:xfrm>
            <a:off x="2480111" y="957418"/>
            <a:ext cx="2248368" cy="1467999"/>
          </a:xfrm>
          <a:custGeom>
            <a:avLst/>
            <a:gdLst/>
            <a:ahLst/>
            <a:cxnLst/>
            <a:rect l="l" t="t" r="r" b="b"/>
            <a:pathLst>
              <a:path w="6758305" h="4412615">
                <a:moveTo>
                  <a:pt x="0" y="0"/>
                </a:moveTo>
                <a:lnTo>
                  <a:pt x="6758052" y="0"/>
                </a:lnTo>
                <a:lnTo>
                  <a:pt x="6758052" y="4412124"/>
                </a:lnTo>
                <a:lnTo>
                  <a:pt x="0" y="4412124"/>
                </a:lnTo>
                <a:lnTo>
                  <a:pt x="0" y="0"/>
                </a:lnTo>
                <a:close/>
              </a:path>
            </a:pathLst>
          </a:custGeom>
          <a:solidFill>
            <a:srgbClr val="00A2FF"/>
          </a:solidFill>
        </p:spPr>
        <p:txBody>
          <a:bodyPr wrap="square" lIns="0" tIns="0" rIns="0" bIns="0" rtlCol="0"/>
          <a:lstStyle/>
          <a:p>
            <a:endParaRPr sz="599">
              <a:solidFill>
                <a:prstClr val="black"/>
              </a:solidFill>
            </a:endParaRPr>
          </a:p>
        </p:txBody>
      </p:sp>
      <p:sp>
        <p:nvSpPr>
          <p:cNvPr id="125" name="object 124"/>
          <p:cNvSpPr txBox="1"/>
          <p:nvPr/>
        </p:nvSpPr>
        <p:spPr>
          <a:xfrm>
            <a:off x="2498419" y="967541"/>
            <a:ext cx="2101125" cy="502593"/>
          </a:xfrm>
          <a:prstGeom prst="rect">
            <a:avLst/>
          </a:prstGeom>
        </p:spPr>
        <p:txBody>
          <a:bodyPr vert="horz" wrap="square" lIns="0" tIns="1479" rIns="0" bIns="0" rtlCol="0">
            <a:spAutoFit/>
          </a:bodyPr>
          <a:lstStyle/>
          <a:p>
            <a:pPr marR="1690">
              <a:lnSpc>
                <a:spcPct val="101600"/>
              </a:lnSpc>
              <a:spcBef>
                <a:spcPts val="12"/>
              </a:spcBef>
            </a:pPr>
            <a:r>
              <a:rPr sz="1064" b="1" spc="17" dirty="0">
                <a:solidFill>
                  <a:srgbClr val="FFFFFF"/>
                </a:solidFill>
                <a:latin typeface="Arial"/>
                <a:cs typeface="Arial"/>
              </a:rPr>
              <a:t>Many-to-one</a:t>
            </a:r>
            <a:r>
              <a:rPr sz="1064" spc="17" dirty="0">
                <a:solidFill>
                  <a:srgbClr val="FFFFFF"/>
                </a:solidFill>
                <a:latin typeface="Arial"/>
                <a:cs typeface="Arial"/>
              </a:rPr>
              <a:t>: </a:t>
            </a:r>
            <a:r>
              <a:rPr sz="1064" dirty="0">
                <a:solidFill>
                  <a:srgbClr val="FFFFFF"/>
                </a:solidFill>
                <a:latin typeface="Arial"/>
                <a:cs typeface="Arial"/>
              </a:rPr>
              <a:t>The </a:t>
            </a:r>
            <a:r>
              <a:rPr sz="1064" spc="35" dirty="0">
                <a:solidFill>
                  <a:srgbClr val="FFFFFF"/>
                </a:solidFill>
                <a:latin typeface="Arial"/>
                <a:cs typeface="Arial"/>
              </a:rPr>
              <a:t>input </a:t>
            </a:r>
            <a:r>
              <a:rPr sz="1064" spc="28" dirty="0">
                <a:solidFill>
                  <a:srgbClr val="FFFFFF"/>
                </a:solidFill>
                <a:latin typeface="Arial"/>
                <a:cs typeface="Arial"/>
              </a:rPr>
              <a:t>data </a:t>
            </a:r>
            <a:r>
              <a:rPr sz="1064" spc="20" dirty="0">
                <a:solidFill>
                  <a:srgbClr val="FFFFFF"/>
                </a:solidFill>
                <a:latin typeface="Arial"/>
                <a:cs typeface="Arial"/>
              </a:rPr>
              <a:t>is </a:t>
            </a:r>
            <a:r>
              <a:rPr sz="1064" spc="-2" dirty="0">
                <a:solidFill>
                  <a:srgbClr val="FFFFFF"/>
                </a:solidFill>
                <a:latin typeface="Arial"/>
                <a:cs typeface="Arial"/>
              </a:rPr>
              <a:t>a  </a:t>
            </a:r>
            <a:r>
              <a:rPr sz="1064" spc="18" dirty="0">
                <a:solidFill>
                  <a:srgbClr val="FFFFFF"/>
                </a:solidFill>
                <a:latin typeface="Arial"/>
                <a:cs typeface="Arial"/>
              </a:rPr>
              <a:t>sequence, </a:t>
            </a:r>
            <a:r>
              <a:rPr sz="1064" spc="45" dirty="0">
                <a:solidFill>
                  <a:srgbClr val="FFFFFF"/>
                </a:solidFill>
                <a:latin typeface="Arial"/>
                <a:cs typeface="Arial"/>
              </a:rPr>
              <a:t>but </a:t>
            </a:r>
            <a:r>
              <a:rPr sz="1064" spc="25" dirty="0">
                <a:solidFill>
                  <a:srgbClr val="FFFFFF"/>
                </a:solidFill>
                <a:latin typeface="Arial"/>
                <a:cs typeface="Arial"/>
              </a:rPr>
              <a:t>the </a:t>
            </a:r>
            <a:r>
              <a:rPr sz="1064" spc="42" dirty="0">
                <a:solidFill>
                  <a:srgbClr val="FFFFFF"/>
                </a:solidFill>
                <a:latin typeface="Arial"/>
                <a:cs typeface="Arial"/>
              </a:rPr>
              <a:t>output </a:t>
            </a:r>
            <a:r>
              <a:rPr sz="1064" spc="20" dirty="0">
                <a:solidFill>
                  <a:srgbClr val="FFFFFF"/>
                </a:solidFill>
                <a:latin typeface="Arial"/>
                <a:cs typeface="Arial"/>
              </a:rPr>
              <a:t>is </a:t>
            </a:r>
            <a:r>
              <a:rPr sz="1064" spc="-2" dirty="0">
                <a:solidFill>
                  <a:srgbClr val="FFFFFF"/>
                </a:solidFill>
                <a:latin typeface="Arial"/>
                <a:cs typeface="Arial"/>
              </a:rPr>
              <a:t>a  </a:t>
            </a:r>
            <a:r>
              <a:rPr sz="1064" spc="25" dirty="0">
                <a:solidFill>
                  <a:srgbClr val="FFFFFF"/>
                </a:solidFill>
                <a:latin typeface="Arial"/>
                <a:cs typeface="Arial"/>
              </a:rPr>
              <a:t>fixed-size </a:t>
            </a:r>
            <a:r>
              <a:rPr sz="1064" spc="13" dirty="0">
                <a:solidFill>
                  <a:srgbClr val="FFFFFF"/>
                </a:solidFill>
                <a:latin typeface="Arial"/>
                <a:cs typeface="Arial"/>
              </a:rPr>
              <a:t>vector, </a:t>
            </a:r>
            <a:r>
              <a:rPr sz="1064" spc="38" dirty="0">
                <a:solidFill>
                  <a:srgbClr val="FFFFFF"/>
                </a:solidFill>
                <a:latin typeface="Arial"/>
                <a:cs typeface="Arial"/>
              </a:rPr>
              <a:t>not </a:t>
            </a:r>
            <a:r>
              <a:rPr sz="1064" spc="-2" dirty="0">
                <a:solidFill>
                  <a:srgbClr val="FFFFFF"/>
                </a:solidFill>
                <a:latin typeface="Arial"/>
                <a:cs typeface="Arial"/>
              </a:rPr>
              <a:t>a</a:t>
            </a:r>
            <a:r>
              <a:rPr sz="1064" spc="-81" dirty="0">
                <a:solidFill>
                  <a:srgbClr val="FFFFFF"/>
                </a:solidFill>
                <a:latin typeface="Arial"/>
                <a:cs typeface="Arial"/>
              </a:rPr>
              <a:t> </a:t>
            </a:r>
            <a:r>
              <a:rPr sz="1064" spc="18" dirty="0">
                <a:solidFill>
                  <a:srgbClr val="FFFFFF"/>
                </a:solidFill>
                <a:latin typeface="Arial"/>
                <a:cs typeface="Arial"/>
              </a:rPr>
              <a:t>sequence.</a:t>
            </a:r>
            <a:endParaRPr sz="1064">
              <a:solidFill>
                <a:prstClr val="black"/>
              </a:solidFill>
              <a:latin typeface="Arial"/>
              <a:cs typeface="Arial"/>
            </a:endParaRPr>
          </a:p>
        </p:txBody>
      </p:sp>
      <p:sp>
        <p:nvSpPr>
          <p:cNvPr id="126" name="object 126"/>
          <p:cNvSpPr txBox="1"/>
          <p:nvPr/>
        </p:nvSpPr>
        <p:spPr>
          <a:xfrm>
            <a:off x="1083022" y="2756989"/>
            <a:ext cx="3554547" cy="229346"/>
          </a:xfrm>
          <a:prstGeom prst="rect">
            <a:avLst/>
          </a:prstGeom>
        </p:spPr>
        <p:txBody>
          <a:bodyPr vert="horz" wrap="square" lIns="0" tIns="16689" rIns="0" bIns="0" rtlCol="0">
            <a:spAutoFit/>
          </a:bodyPr>
          <a:lstStyle/>
          <a:p>
            <a:pPr marL="4224">
              <a:spcBef>
                <a:spcPts val="132"/>
              </a:spcBef>
            </a:pPr>
            <a:r>
              <a:rPr sz="482" i="1" spc="-17" dirty="0">
                <a:solidFill>
                  <a:prstClr val="black"/>
                </a:solidFill>
                <a:latin typeface="Trebuchet MS"/>
                <a:cs typeface="Trebuchet MS"/>
              </a:rPr>
              <a:t>Figure </a:t>
            </a:r>
            <a:r>
              <a:rPr sz="482" i="1" spc="-22" dirty="0">
                <a:solidFill>
                  <a:prstClr val="black"/>
                </a:solidFill>
                <a:latin typeface="Trebuchet MS"/>
                <a:cs typeface="Trebuchet MS"/>
              </a:rPr>
              <a:t>based</a:t>
            </a:r>
            <a:r>
              <a:rPr sz="482" i="1" spc="48" dirty="0">
                <a:solidFill>
                  <a:prstClr val="black"/>
                </a:solidFill>
                <a:latin typeface="Trebuchet MS"/>
                <a:cs typeface="Trebuchet MS"/>
              </a:rPr>
              <a:t> </a:t>
            </a:r>
            <a:r>
              <a:rPr sz="482" i="1" spc="-23" dirty="0">
                <a:solidFill>
                  <a:prstClr val="black"/>
                </a:solidFill>
                <a:latin typeface="Trebuchet MS"/>
                <a:cs typeface="Trebuchet MS"/>
              </a:rPr>
              <a:t>on:</a:t>
            </a:r>
            <a:endParaRPr sz="482">
              <a:solidFill>
                <a:prstClr val="black"/>
              </a:solidFill>
              <a:latin typeface="Trebuchet MS"/>
              <a:cs typeface="Trebuchet MS"/>
            </a:endParaRPr>
          </a:p>
          <a:p>
            <a:pPr marL="4224">
              <a:spcBef>
                <a:spcPts val="486"/>
              </a:spcBef>
            </a:pPr>
            <a:r>
              <a:rPr sz="482" i="1" spc="-3" dirty="0">
                <a:solidFill>
                  <a:prstClr val="black"/>
                </a:solidFill>
                <a:latin typeface="Trebuchet MS"/>
                <a:cs typeface="Trebuchet MS"/>
              </a:rPr>
              <a:t>The</a:t>
            </a:r>
            <a:r>
              <a:rPr sz="482" i="1" spc="20" dirty="0">
                <a:solidFill>
                  <a:prstClr val="black"/>
                </a:solidFill>
                <a:latin typeface="Trebuchet MS"/>
                <a:cs typeface="Trebuchet MS"/>
              </a:rPr>
              <a:t> </a:t>
            </a:r>
            <a:r>
              <a:rPr sz="482" i="1" spc="-20" dirty="0">
                <a:solidFill>
                  <a:prstClr val="black"/>
                </a:solidFill>
                <a:latin typeface="Trebuchet MS"/>
                <a:cs typeface="Trebuchet MS"/>
              </a:rPr>
              <a:t>Unreasonable</a:t>
            </a:r>
            <a:r>
              <a:rPr sz="482" i="1" spc="20" dirty="0">
                <a:solidFill>
                  <a:prstClr val="black"/>
                </a:solidFill>
                <a:latin typeface="Trebuchet MS"/>
                <a:cs typeface="Trebuchet MS"/>
              </a:rPr>
              <a:t> </a:t>
            </a:r>
            <a:r>
              <a:rPr sz="482" i="1" spc="-15" dirty="0">
                <a:solidFill>
                  <a:prstClr val="black"/>
                </a:solidFill>
                <a:latin typeface="Trebuchet MS"/>
                <a:cs typeface="Trebuchet MS"/>
              </a:rPr>
              <a:t>E</a:t>
            </a:r>
            <a:r>
              <a:rPr sz="482" i="1" spc="-15" dirty="0">
                <a:solidFill>
                  <a:prstClr val="black"/>
                </a:solidFill>
                <a:latin typeface="Arial"/>
                <a:cs typeface="Arial"/>
              </a:rPr>
              <a:t>ﬀ</a:t>
            </a:r>
            <a:r>
              <a:rPr sz="482" i="1" spc="-15" dirty="0">
                <a:solidFill>
                  <a:prstClr val="black"/>
                </a:solidFill>
                <a:latin typeface="Trebuchet MS"/>
                <a:cs typeface="Trebuchet MS"/>
              </a:rPr>
              <a:t>ectiveness</a:t>
            </a:r>
            <a:r>
              <a:rPr sz="482" i="1" spc="20" dirty="0">
                <a:solidFill>
                  <a:prstClr val="black"/>
                </a:solidFill>
                <a:latin typeface="Trebuchet MS"/>
                <a:cs typeface="Trebuchet MS"/>
              </a:rPr>
              <a:t> </a:t>
            </a:r>
            <a:r>
              <a:rPr sz="482" i="1" spc="-30" dirty="0">
                <a:solidFill>
                  <a:prstClr val="black"/>
                </a:solidFill>
                <a:latin typeface="Trebuchet MS"/>
                <a:cs typeface="Trebuchet MS"/>
              </a:rPr>
              <a:t>of</a:t>
            </a:r>
            <a:r>
              <a:rPr sz="482" i="1" spc="20" dirty="0">
                <a:solidFill>
                  <a:prstClr val="black"/>
                </a:solidFill>
                <a:latin typeface="Trebuchet MS"/>
                <a:cs typeface="Trebuchet MS"/>
              </a:rPr>
              <a:t> </a:t>
            </a:r>
            <a:r>
              <a:rPr sz="482" i="1" spc="-20" dirty="0">
                <a:solidFill>
                  <a:prstClr val="black"/>
                </a:solidFill>
                <a:latin typeface="Trebuchet MS"/>
                <a:cs typeface="Trebuchet MS"/>
              </a:rPr>
              <a:t>Recurrent</a:t>
            </a:r>
            <a:r>
              <a:rPr sz="482" i="1" spc="20" dirty="0">
                <a:solidFill>
                  <a:prstClr val="black"/>
                </a:solidFill>
                <a:latin typeface="Trebuchet MS"/>
                <a:cs typeface="Trebuchet MS"/>
              </a:rPr>
              <a:t> </a:t>
            </a:r>
            <a:r>
              <a:rPr sz="482" i="1" spc="-20" dirty="0">
                <a:solidFill>
                  <a:prstClr val="black"/>
                </a:solidFill>
                <a:latin typeface="Trebuchet MS"/>
                <a:cs typeface="Trebuchet MS"/>
              </a:rPr>
              <a:t>Neural</a:t>
            </a:r>
            <a:r>
              <a:rPr sz="482" i="1" spc="20" dirty="0">
                <a:solidFill>
                  <a:prstClr val="black"/>
                </a:solidFill>
                <a:latin typeface="Trebuchet MS"/>
                <a:cs typeface="Trebuchet MS"/>
              </a:rPr>
              <a:t> </a:t>
            </a:r>
            <a:r>
              <a:rPr sz="482" i="1" spc="-22" dirty="0">
                <a:solidFill>
                  <a:prstClr val="black"/>
                </a:solidFill>
                <a:latin typeface="Trebuchet MS"/>
                <a:cs typeface="Trebuchet MS"/>
              </a:rPr>
              <a:t>Networks</a:t>
            </a:r>
            <a:r>
              <a:rPr sz="482" i="1" spc="20" dirty="0">
                <a:solidFill>
                  <a:prstClr val="black"/>
                </a:solidFill>
                <a:latin typeface="Trebuchet MS"/>
                <a:cs typeface="Trebuchet MS"/>
              </a:rPr>
              <a:t> </a:t>
            </a:r>
            <a:r>
              <a:rPr sz="482" spc="-23" dirty="0">
                <a:solidFill>
                  <a:prstClr val="black"/>
                </a:solidFill>
                <a:latin typeface="Tahoma"/>
                <a:cs typeface="Tahoma"/>
              </a:rPr>
              <a:t>by</a:t>
            </a:r>
            <a:r>
              <a:rPr sz="482" spc="15" dirty="0">
                <a:solidFill>
                  <a:prstClr val="black"/>
                </a:solidFill>
                <a:latin typeface="Tahoma"/>
                <a:cs typeface="Tahoma"/>
              </a:rPr>
              <a:t> </a:t>
            </a:r>
            <a:r>
              <a:rPr sz="482" spc="-9" dirty="0">
                <a:solidFill>
                  <a:prstClr val="black"/>
                </a:solidFill>
                <a:latin typeface="Tahoma"/>
                <a:cs typeface="Tahoma"/>
              </a:rPr>
              <a:t>Andrej</a:t>
            </a:r>
            <a:r>
              <a:rPr sz="482" spc="15" dirty="0">
                <a:solidFill>
                  <a:prstClr val="black"/>
                </a:solidFill>
                <a:latin typeface="Tahoma"/>
                <a:cs typeface="Tahoma"/>
              </a:rPr>
              <a:t> </a:t>
            </a:r>
            <a:r>
              <a:rPr sz="482" spc="-5" dirty="0">
                <a:solidFill>
                  <a:prstClr val="black"/>
                </a:solidFill>
                <a:latin typeface="Tahoma"/>
                <a:cs typeface="Tahoma"/>
              </a:rPr>
              <a:t>Karpathy</a:t>
            </a:r>
            <a:r>
              <a:rPr sz="482" spc="15" dirty="0">
                <a:solidFill>
                  <a:prstClr val="black"/>
                </a:solidFill>
                <a:latin typeface="Tahoma"/>
                <a:cs typeface="Tahoma"/>
              </a:rPr>
              <a:t> </a:t>
            </a:r>
            <a:r>
              <a:rPr sz="482" spc="-2" dirty="0">
                <a:solidFill>
                  <a:prstClr val="black"/>
                </a:solidFill>
                <a:latin typeface="Tahoma"/>
                <a:cs typeface="Tahoma"/>
              </a:rPr>
              <a:t>(</a:t>
            </a:r>
            <a:r>
              <a:rPr sz="432" spc="-2" dirty="0">
                <a:solidFill>
                  <a:prstClr val="black"/>
                </a:solidFill>
                <a:latin typeface="Tahoma"/>
                <a:cs typeface="Tahoma"/>
                <a:hlinkClick r:id="rId14"/>
              </a:rPr>
              <a:t>http://karpathy.github.io/2015/05/21/rnn-e</a:t>
            </a:r>
            <a:r>
              <a:rPr sz="432" spc="-2" dirty="0">
                <a:solidFill>
                  <a:prstClr val="black"/>
                </a:solidFill>
                <a:latin typeface="Arial"/>
                <a:cs typeface="Arial"/>
                <a:hlinkClick r:id="rId14"/>
              </a:rPr>
              <a:t>ﬀ</a:t>
            </a:r>
            <a:r>
              <a:rPr sz="432" spc="-2" dirty="0">
                <a:solidFill>
                  <a:prstClr val="black"/>
                </a:solidFill>
                <a:latin typeface="Tahoma"/>
                <a:cs typeface="Tahoma"/>
                <a:hlinkClick r:id="rId14"/>
              </a:rPr>
              <a:t>ectiveness/</a:t>
            </a:r>
            <a:r>
              <a:rPr sz="482" spc="-2" dirty="0">
                <a:solidFill>
                  <a:prstClr val="black"/>
                </a:solidFill>
                <a:latin typeface="Tahoma"/>
                <a:cs typeface="Tahoma"/>
                <a:hlinkClick r:id="rId14"/>
              </a:rPr>
              <a:t>)</a:t>
            </a:r>
            <a:endParaRPr sz="482">
              <a:solidFill>
                <a:prstClr val="black"/>
              </a:solidFill>
              <a:latin typeface="Tahoma"/>
              <a:cs typeface="Tahoma"/>
            </a:endParaRPr>
          </a:p>
        </p:txBody>
      </p:sp>
      <p:sp>
        <p:nvSpPr>
          <p:cNvPr id="127" name="object 125"/>
          <p:cNvSpPr txBox="1"/>
          <p:nvPr/>
        </p:nvSpPr>
        <p:spPr>
          <a:xfrm>
            <a:off x="2498419" y="1626650"/>
            <a:ext cx="2198301" cy="502593"/>
          </a:xfrm>
          <a:prstGeom prst="rect">
            <a:avLst/>
          </a:prstGeom>
        </p:spPr>
        <p:txBody>
          <a:bodyPr vert="horz" wrap="square" lIns="0" tIns="1479" rIns="0" bIns="0" rtlCol="0">
            <a:spAutoFit/>
          </a:bodyPr>
          <a:lstStyle/>
          <a:p>
            <a:pPr marR="1690">
              <a:lnSpc>
                <a:spcPct val="101600"/>
              </a:lnSpc>
              <a:spcBef>
                <a:spcPts val="12"/>
              </a:spcBef>
            </a:pPr>
            <a:r>
              <a:rPr sz="1064" dirty="0">
                <a:solidFill>
                  <a:srgbClr val="FFFFFF"/>
                </a:solidFill>
                <a:latin typeface="Arial"/>
                <a:cs typeface="Arial"/>
              </a:rPr>
              <a:t>Ex.: </a:t>
            </a:r>
            <a:r>
              <a:rPr sz="1064" spc="25" dirty="0">
                <a:solidFill>
                  <a:srgbClr val="FFFFFF"/>
                </a:solidFill>
                <a:latin typeface="Arial"/>
                <a:cs typeface="Arial"/>
              </a:rPr>
              <a:t>sentiment </a:t>
            </a:r>
            <a:r>
              <a:rPr sz="1064" spc="13" dirty="0">
                <a:solidFill>
                  <a:srgbClr val="FFFFFF"/>
                </a:solidFill>
                <a:latin typeface="Arial"/>
                <a:cs typeface="Arial"/>
              </a:rPr>
              <a:t>analysis, </a:t>
            </a:r>
            <a:r>
              <a:rPr sz="1064" spc="25" dirty="0">
                <a:solidFill>
                  <a:srgbClr val="FFFFFF"/>
                </a:solidFill>
                <a:latin typeface="Arial"/>
                <a:cs typeface="Arial"/>
              </a:rPr>
              <a:t>the </a:t>
            </a:r>
            <a:r>
              <a:rPr sz="1064" spc="35" dirty="0">
                <a:solidFill>
                  <a:srgbClr val="FFFFFF"/>
                </a:solidFill>
                <a:latin typeface="Arial"/>
                <a:cs typeface="Arial"/>
              </a:rPr>
              <a:t>input</a:t>
            </a:r>
            <a:r>
              <a:rPr sz="1064" spc="-83" dirty="0">
                <a:solidFill>
                  <a:srgbClr val="FFFFFF"/>
                </a:solidFill>
                <a:latin typeface="Arial"/>
                <a:cs typeface="Arial"/>
              </a:rPr>
              <a:t> </a:t>
            </a:r>
            <a:r>
              <a:rPr sz="1064" spc="20" dirty="0">
                <a:solidFill>
                  <a:srgbClr val="FFFFFF"/>
                </a:solidFill>
                <a:latin typeface="Arial"/>
                <a:cs typeface="Arial"/>
              </a:rPr>
              <a:t>is  </a:t>
            </a:r>
            <a:r>
              <a:rPr sz="1064" spc="23" dirty="0">
                <a:solidFill>
                  <a:srgbClr val="FFFFFF"/>
                </a:solidFill>
                <a:latin typeface="Arial"/>
                <a:cs typeface="Arial"/>
              </a:rPr>
              <a:t>some </a:t>
            </a:r>
            <a:r>
              <a:rPr sz="1064" spc="30" dirty="0">
                <a:solidFill>
                  <a:srgbClr val="FFFFFF"/>
                </a:solidFill>
                <a:latin typeface="Arial"/>
                <a:cs typeface="Arial"/>
              </a:rPr>
              <a:t>text, </a:t>
            </a:r>
            <a:r>
              <a:rPr sz="1064" spc="25" dirty="0">
                <a:solidFill>
                  <a:srgbClr val="FFFFFF"/>
                </a:solidFill>
                <a:latin typeface="Arial"/>
                <a:cs typeface="Arial"/>
              </a:rPr>
              <a:t>and the </a:t>
            </a:r>
            <a:r>
              <a:rPr sz="1064" spc="42" dirty="0">
                <a:solidFill>
                  <a:srgbClr val="FFFFFF"/>
                </a:solidFill>
                <a:latin typeface="Arial"/>
                <a:cs typeface="Arial"/>
              </a:rPr>
              <a:t>output </a:t>
            </a:r>
            <a:r>
              <a:rPr sz="1064" spc="20" dirty="0">
                <a:solidFill>
                  <a:srgbClr val="FFFFFF"/>
                </a:solidFill>
                <a:latin typeface="Arial"/>
                <a:cs typeface="Arial"/>
              </a:rPr>
              <a:t>is </a:t>
            </a:r>
            <a:r>
              <a:rPr sz="1064" spc="-2" dirty="0">
                <a:solidFill>
                  <a:srgbClr val="FFFFFF"/>
                </a:solidFill>
                <a:latin typeface="Arial"/>
                <a:cs typeface="Arial"/>
              </a:rPr>
              <a:t>a  </a:t>
            </a:r>
            <a:r>
              <a:rPr sz="1064" spc="23" dirty="0">
                <a:solidFill>
                  <a:srgbClr val="FFFFFF"/>
                </a:solidFill>
                <a:latin typeface="Arial"/>
                <a:cs typeface="Arial"/>
              </a:rPr>
              <a:t>class</a:t>
            </a:r>
            <a:r>
              <a:rPr sz="1064" spc="-2" dirty="0">
                <a:solidFill>
                  <a:srgbClr val="FFFFFF"/>
                </a:solidFill>
                <a:latin typeface="Arial"/>
                <a:cs typeface="Arial"/>
              </a:rPr>
              <a:t> </a:t>
            </a:r>
            <a:r>
              <a:rPr sz="1064" spc="15" dirty="0">
                <a:solidFill>
                  <a:srgbClr val="FFFFFF"/>
                </a:solidFill>
                <a:latin typeface="Arial"/>
                <a:cs typeface="Arial"/>
              </a:rPr>
              <a:t>label.</a:t>
            </a:r>
            <a:endParaRPr sz="1064">
              <a:solidFill>
                <a:prstClr val="black"/>
              </a:solidFill>
              <a:latin typeface="Arial"/>
              <a:cs typeface="Arial"/>
            </a:endParaRPr>
          </a:p>
        </p:txBody>
      </p:sp>
    </p:spTree>
    <p:extLst>
      <p:ext uri="{BB962C8B-B14F-4D97-AF65-F5344CB8AC3E}">
        <p14:creationId xmlns:p14="http://schemas.microsoft.com/office/powerpoint/2010/main" val="638640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One-to-Many </a:t>
            </a:r>
            <a:r>
              <a:rPr lang="en-IN" dirty="0" err="1"/>
              <a:t>Modeling</a:t>
            </a:r>
            <a:endParaRPr lang="en-IN" dirty="0"/>
          </a:p>
        </p:txBody>
      </p:sp>
      <p:sp>
        <p:nvSpPr>
          <p:cNvPr id="3" name="Text Placeholder 2"/>
          <p:cNvSpPr>
            <a:spLocks noGrp="1"/>
          </p:cNvSpPr>
          <p:nvPr>
            <p:ph type="body" idx="1"/>
          </p:nvPr>
        </p:nvSpPr>
        <p:spPr/>
        <p:txBody>
          <a:bodyPr/>
          <a:lstStyle/>
          <a:p>
            <a:endParaRPr lang="en-IN"/>
          </a:p>
        </p:txBody>
      </p:sp>
      <p:sp>
        <p:nvSpPr>
          <p:cNvPr id="4" name="object 2"/>
          <p:cNvSpPr/>
          <p:nvPr/>
        </p:nvSpPr>
        <p:spPr>
          <a:xfrm>
            <a:off x="1172771" y="1232212"/>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3"/>
          <p:cNvSpPr/>
          <p:nvPr/>
        </p:nvSpPr>
        <p:spPr>
          <a:xfrm>
            <a:off x="1172771" y="1232211"/>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 name="object 4"/>
          <p:cNvSpPr/>
          <p:nvPr/>
        </p:nvSpPr>
        <p:spPr>
          <a:xfrm>
            <a:off x="1958643" y="679334"/>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29" y="437099"/>
                </a:lnTo>
                <a:lnTo>
                  <a:pt x="952378" y="429943"/>
                </a:lnTo>
                <a:lnTo>
                  <a:pt x="981325" y="410426"/>
                </a:lnTo>
                <a:lnTo>
                  <a:pt x="1000843" y="381478"/>
                </a:lnTo>
                <a:lnTo>
                  <a:pt x="1008000" y="346030"/>
                </a:lnTo>
                <a:lnTo>
                  <a:pt x="1008000" y="91070"/>
                </a:lnTo>
                <a:lnTo>
                  <a:pt x="992698"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 name="object 5"/>
          <p:cNvSpPr/>
          <p:nvPr/>
        </p:nvSpPr>
        <p:spPr>
          <a:xfrm>
            <a:off x="1958643" y="679334"/>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 name="object 6"/>
          <p:cNvSpPr/>
          <p:nvPr/>
        </p:nvSpPr>
        <p:spPr>
          <a:xfrm>
            <a:off x="1206243" y="958817"/>
            <a:ext cx="264489" cy="145554"/>
          </a:xfrm>
          <a:custGeom>
            <a:avLst/>
            <a:gdLst/>
            <a:ahLst/>
            <a:cxnLst/>
            <a:rect l="l" t="t" r="r" b="b"/>
            <a:pathLst>
              <a:path w="795019"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 name="object 7"/>
          <p:cNvSpPr/>
          <p:nvPr/>
        </p:nvSpPr>
        <p:spPr>
          <a:xfrm>
            <a:off x="1206242" y="958817"/>
            <a:ext cx="264489" cy="145554"/>
          </a:xfrm>
          <a:custGeom>
            <a:avLst/>
            <a:gdLst/>
            <a:ahLst/>
            <a:cxnLst/>
            <a:rect l="l" t="t" r="r" b="b"/>
            <a:pathLst>
              <a:path w="795019"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 name="object 8"/>
          <p:cNvSpPr/>
          <p:nvPr/>
        </p:nvSpPr>
        <p:spPr>
          <a:xfrm>
            <a:off x="1318702" y="1116452"/>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1" name="object 9"/>
          <p:cNvSpPr/>
          <p:nvPr/>
        </p:nvSpPr>
        <p:spPr>
          <a:xfrm>
            <a:off x="2105717" y="836895"/>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2" name="object 10"/>
          <p:cNvSpPr/>
          <p:nvPr/>
        </p:nvSpPr>
        <p:spPr>
          <a:xfrm>
            <a:off x="1565707"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7" y="429942"/>
                </a:lnTo>
                <a:lnTo>
                  <a:pt x="981325" y="410425"/>
                </a:lnTo>
                <a:lnTo>
                  <a:pt x="1000842" y="381478"/>
                </a:lnTo>
                <a:lnTo>
                  <a:pt x="1007999" y="346029"/>
                </a:lnTo>
                <a:lnTo>
                  <a:pt x="1007999"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3" name="object 11"/>
          <p:cNvSpPr/>
          <p:nvPr/>
        </p:nvSpPr>
        <p:spPr>
          <a:xfrm>
            <a:off x="1565707" y="1232211"/>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4" name="object 12"/>
          <p:cNvSpPr/>
          <p:nvPr/>
        </p:nvSpPr>
        <p:spPr>
          <a:xfrm>
            <a:off x="1958643"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5" y="410425"/>
                </a:lnTo>
                <a:lnTo>
                  <a:pt x="1000843" y="381478"/>
                </a:lnTo>
                <a:lnTo>
                  <a:pt x="1008000" y="346029"/>
                </a:lnTo>
                <a:lnTo>
                  <a:pt x="1008000"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5" name="object 13"/>
          <p:cNvSpPr/>
          <p:nvPr/>
        </p:nvSpPr>
        <p:spPr>
          <a:xfrm>
            <a:off x="1958643" y="1232211"/>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6" name="object 14"/>
          <p:cNvSpPr/>
          <p:nvPr/>
        </p:nvSpPr>
        <p:spPr>
          <a:xfrm>
            <a:off x="1601231" y="955772"/>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7" name="object 15"/>
          <p:cNvSpPr/>
          <p:nvPr/>
        </p:nvSpPr>
        <p:spPr>
          <a:xfrm>
            <a:off x="1601231" y="955772"/>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8" name="object 16"/>
          <p:cNvSpPr/>
          <p:nvPr/>
        </p:nvSpPr>
        <p:spPr>
          <a:xfrm>
            <a:off x="1994168" y="955747"/>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4"/>
                </a:lnTo>
                <a:lnTo>
                  <a:pt x="63991" y="99546"/>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1" y="383492"/>
                </a:lnTo>
                <a:lnTo>
                  <a:pt x="696972" y="361934"/>
                </a:lnTo>
                <a:lnTo>
                  <a:pt x="730407" y="337552"/>
                </a:lnTo>
                <a:lnTo>
                  <a:pt x="757482" y="310684"/>
                </a:lnTo>
                <a:lnTo>
                  <a:pt x="790092" y="250845"/>
                </a:lnTo>
                <a:lnTo>
                  <a:pt x="794398" y="218549"/>
                </a:lnTo>
                <a:lnTo>
                  <a:pt x="790092" y="186253"/>
                </a:lnTo>
                <a:lnTo>
                  <a:pt x="757482" y="126414"/>
                </a:lnTo>
                <a:lnTo>
                  <a:pt x="730407" y="99546"/>
                </a:lnTo>
                <a:lnTo>
                  <a:pt x="696972" y="75164"/>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7"/>
          <p:cNvSpPr/>
          <p:nvPr/>
        </p:nvSpPr>
        <p:spPr>
          <a:xfrm>
            <a:off x="1994168" y="955746"/>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0" name="object 18"/>
          <p:cNvSpPr/>
          <p:nvPr/>
        </p:nvSpPr>
        <p:spPr>
          <a:xfrm>
            <a:off x="2105724" y="1113361"/>
            <a:ext cx="41183"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1" name="object 19"/>
          <p:cNvSpPr/>
          <p:nvPr/>
        </p:nvSpPr>
        <p:spPr>
          <a:xfrm>
            <a:off x="1712787" y="1113361"/>
            <a:ext cx="41184"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2" name="object 20"/>
          <p:cNvSpPr/>
          <p:nvPr/>
        </p:nvSpPr>
        <p:spPr>
          <a:xfrm>
            <a:off x="1536917" y="1009209"/>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3" name="object 21"/>
          <p:cNvSpPr/>
          <p:nvPr/>
        </p:nvSpPr>
        <p:spPr>
          <a:xfrm>
            <a:off x="1930132" y="1007888"/>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24" name="object 22"/>
          <p:cNvSpPr/>
          <p:nvPr/>
        </p:nvSpPr>
        <p:spPr>
          <a:xfrm>
            <a:off x="3314948" y="1229183"/>
            <a:ext cx="335470" cy="145554"/>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8" y="429942"/>
                </a:lnTo>
                <a:lnTo>
                  <a:pt x="981325" y="410425"/>
                </a:lnTo>
                <a:lnTo>
                  <a:pt x="1000843" y="381478"/>
                </a:lnTo>
                <a:lnTo>
                  <a:pt x="1008000" y="346029"/>
                </a:lnTo>
                <a:lnTo>
                  <a:pt x="1008000" y="91069"/>
                </a:lnTo>
                <a:lnTo>
                  <a:pt x="992699" y="40543"/>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25" name="object 23"/>
          <p:cNvSpPr/>
          <p:nvPr/>
        </p:nvSpPr>
        <p:spPr>
          <a:xfrm>
            <a:off x="3314948" y="1229183"/>
            <a:ext cx="335470" cy="145554"/>
          </a:xfrm>
          <a:custGeom>
            <a:avLst/>
            <a:gdLst/>
            <a:ahLst/>
            <a:cxnLst/>
            <a:rect l="l" t="t" r="r" b="b"/>
            <a:pathLst>
              <a:path w="1008379" h="437514">
                <a:moveTo>
                  <a:pt x="0" y="91069"/>
                </a:moveTo>
                <a:lnTo>
                  <a:pt x="7156" y="55621"/>
                </a:lnTo>
                <a:lnTo>
                  <a:pt x="26674" y="26673"/>
                </a:lnTo>
                <a:lnTo>
                  <a:pt x="55623" y="7156"/>
                </a:lnTo>
                <a:lnTo>
                  <a:pt x="91072" y="0"/>
                </a:lnTo>
                <a:lnTo>
                  <a:pt x="916932" y="0"/>
                </a:lnTo>
                <a:lnTo>
                  <a:pt x="967457" y="15300"/>
                </a:lnTo>
                <a:lnTo>
                  <a:pt x="1001068" y="56218"/>
                </a:lnTo>
                <a:lnTo>
                  <a:pt x="1007999" y="91069"/>
                </a:lnTo>
                <a:lnTo>
                  <a:pt x="1007999" y="346030"/>
                </a:lnTo>
                <a:lnTo>
                  <a:pt x="1000843" y="381478"/>
                </a:lnTo>
                <a:lnTo>
                  <a:pt x="981326" y="410426"/>
                </a:lnTo>
                <a:lnTo>
                  <a:pt x="952379" y="429943"/>
                </a:lnTo>
                <a:lnTo>
                  <a:pt x="916932" y="437099"/>
                </a:lnTo>
                <a:lnTo>
                  <a:pt x="91072" y="437099"/>
                </a:lnTo>
                <a:lnTo>
                  <a:pt x="55623"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6" name="object 24"/>
          <p:cNvSpPr/>
          <p:nvPr/>
        </p:nvSpPr>
        <p:spPr>
          <a:xfrm>
            <a:off x="4100821" y="676305"/>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2"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7" name="object 25"/>
          <p:cNvSpPr/>
          <p:nvPr/>
        </p:nvSpPr>
        <p:spPr>
          <a:xfrm>
            <a:off x="4100821"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8" name="object 26"/>
          <p:cNvSpPr/>
          <p:nvPr/>
        </p:nvSpPr>
        <p:spPr>
          <a:xfrm>
            <a:off x="3348420" y="955789"/>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9" name="object 27"/>
          <p:cNvSpPr/>
          <p:nvPr/>
        </p:nvSpPr>
        <p:spPr>
          <a:xfrm>
            <a:off x="3348420" y="955789"/>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0" name="object 28"/>
          <p:cNvSpPr/>
          <p:nvPr/>
        </p:nvSpPr>
        <p:spPr>
          <a:xfrm>
            <a:off x="3481236" y="1144667"/>
            <a:ext cx="1479" cy="84712"/>
          </a:xfrm>
          <a:custGeom>
            <a:avLst/>
            <a:gdLst/>
            <a:ahLst/>
            <a:cxnLst/>
            <a:rect l="l" t="t" r="r" b="b"/>
            <a:pathLst>
              <a:path w="4445" h="254635">
                <a:moveTo>
                  <a:pt x="2079" y="-19049"/>
                </a:moveTo>
                <a:lnTo>
                  <a:pt x="2079" y="273095"/>
                </a:lnTo>
              </a:path>
            </a:pathLst>
          </a:custGeom>
          <a:ln w="42259">
            <a:solidFill>
              <a:srgbClr val="666666"/>
            </a:solidFill>
          </a:ln>
        </p:spPr>
        <p:txBody>
          <a:bodyPr wrap="square" lIns="0" tIns="0" rIns="0" bIns="0" rtlCol="0"/>
          <a:lstStyle/>
          <a:p>
            <a:endParaRPr sz="599">
              <a:solidFill>
                <a:prstClr val="black"/>
              </a:solidFill>
            </a:endParaRPr>
          </a:p>
        </p:txBody>
      </p:sp>
      <p:sp>
        <p:nvSpPr>
          <p:cNvPr id="31" name="object 29"/>
          <p:cNvSpPr/>
          <p:nvPr/>
        </p:nvSpPr>
        <p:spPr>
          <a:xfrm>
            <a:off x="3460879" y="1113423"/>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32" name="object 30"/>
          <p:cNvSpPr/>
          <p:nvPr/>
        </p:nvSpPr>
        <p:spPr>
          <a:xfrm>
            <a:off x="4268486" y="865114"/>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33" name="object 31"/>
          <p:cNvSpPr/>
          <p:nvPr/>
        </p:nvSpPr>
        <p:spPr>
          <a:xfrm>
            <a:off x="4247895" y="833867"/>
            <a:ext cx="41183"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34" name="object 32"/>
          <p:cNvSpPr/>
          <p:nvPr/>
        </p:nvSpPr>
        <p:spPr>
          <a:xfrm>
            <a:off x="3743409" y="952744"/>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5" name="object 33"/>
          <p:cNvSpPr/>
          <p:nvPr/>
        </p:nvSpPr>
        <p:spPr>
          <a:xfrm>
            <a:off x="3743408" y="952744"/>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6" name="object 34"/>
          <p:cNvSpPr/>
          <p:nvPr/>
        </p:nvSpPr>
        <p:spPr>
          <a:xfrm>
            <a:off x="4136345" y="952718"/>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7" name="object 35"/>
          <p:cNvSpPr/>
          <p:nvPr/>
        </p:nvSpPr>
        <p:spPr>
          <a:xfrm>
            <a:off x="4136345" y="952718"/>
            <a:ext cx="264489" cy="145554"/>
          </a:xfrm>
          <a:custGeom>
            <a:avLst/>
            <a:gdLst/>
            <a:ahLst/>
            <a:cxnLst/>
            <a:rect l="l" t="t" r="r" b="b"/>
            <a:pathLst>
              <a:path w="795020" h="437514">
                <a:moveTo>
                  <a:pt x="0" y="218549"/>
                </a:moveTo>
                <a:lnTo>
                  <a:pt x="4306" y="186254"/>
                </a:lnTo>
                <a:lnTo>
                  <a:pt x="16817" y="155429"/>
                </a:lnTo>
                <a:lnTo>
                  <a:pt x="63992" y="99547"/>
                </a:lnTo>
                <a:lnTo>
                  <a:pt x="97427" y="75165"/>
                </a:lnTo>
                <a:lnTo>
                  <a:pt x="136609" y="53606"/>
                </a:lnTo>
                <a:lnTo>
                  <a:pt x="180922" y="35209"/>
                </a:lnTo>
                <a:lnTo>
                  <a:pt x="229752" y="20312"/>
                </a:lnTo>
                <a:lnTo>
                  <a:pt x="282485" y="9253"/>
                </a:lnTo>
                <a:lnTo>
                  <a:pt x="338507" y="2369"/>
                </a:lnTo>
                <a:lnTo>
                  <a:pt x="397202" y="0"/>
                </a:lnTo>
                <a:lnTo>
                  <a:pt x="455897" y="2369"/>
                </a:lnTo>
                <a:lnTo>
                  <a:pt x="511918" y="9253"/>
                </a:lnTo>
                <a:lnTo>
                  <a:pt x="564651" y="20312"/>
                </a:lnTo>
                <a:lnTo>
                  <a:pt x="613481" y="35209"/>
                </a:lnTo>
                <a:lnTo>
                  <a:pt x="657793" y="53606"/>
                </a:lnTo>
                <a:lnTo>
                  <a:pt x="696974" y="75165"/>
                </a:lnTo>
                <a:lnTo>
                  <a:pt x="730409" y="99547"/>
                </a:lnTo>
                <a:lnTo>
                  <a:pt x="757483" y="126414"/>
                </a:lnTo>
                <a:lnTo>
                  <a:pt x="790093" y="186254"/>
                </a:lnTo>
                <a:lnTo>
                  <a:pt x="794399" y="218549"/>
                </a:lnTo>
                <a:lnTo>
                  <a:pt x="777583" y="281670"/>
                </a:lnTo>
                <a:lnTo>
                  <a:pt x="730409" y="337552"/>
                </a:lnTo>
                <a:lnTo>
                  <a:pt x="696974" y="361934"/>
                </a:lnTo>
                <a:lnTo>
                  <a:pt x="657793" y="383493"/>
                </a:lnTo>
                <a:lnTo>
                  <a:pt x="613481" y="401890"/>
                </a:lnTo>
                <a:lnTo>
                  <a:pt x="564651" y="416787"/>
                </a:lnTo>
                <a:lnTo>
                  <a:pt x="511918" y="427846"/>
                </a:lnTo>
                <a:lnTo>
                  <a:pt x="455897" y="434730"/>
                </a:lnTo>
                <a:lnTo>
                  <a:pt x="397202" y="437099"/>
                </a:lnTo>
                <a:lnTo>
                  <a:pt x="338507" y="434730"/>
                </a:lnTo>
                <a:lnTo>
                  <a:pt x="282485" y="427846"/>
                </a:lnTo>
                <a:lnTo>
                  <a:pt x="229752" y="416787"/>
                </a:lnTo>
                <a:lnTo>
                  <a:pt x="180922" y="401890"/>
                </a:lnTo>
                <a:lnTo>
                  <a:pt x="136609" y="383493"/>
                </a:lnTo>
                <a:lnTo>
                  <a:pt x="97427" y="361934"/>
                </a:lnTo>
                <a:lnTo>
                  <a:pt x="63992" y="337552"/>
                </a:lnTo>
                <a:lnTo>
                  <a:pt x="36917"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8" name="object 36"/>
          <p:cNvSpPr/>
          <p:nvPr/>
        </p:nvSpPr>
        <p:spPr>
          <a:xfrm>
            <a:off x="3612702" y="1026430"/>
            <a:ext cx="87459" cy="2113"/>
          </a:xfrm>
          <a:custGeom>
            <a:avLst/>
            <a:gdLst/>
            <a:ahLst/>
            <a:cxnLst/>
            <a:rect l="l" t="t" r="r" b="b"/>
            <a:pathLst>
              <a:path w="262890"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39" name="object 37"/>
          <p:cNvSpPr/>
          <p:nvPr/>
        </p:nvSpPr>
        <p:spPr>
          <a:xfrm>
            <a:off x="3679096" y="1006180"/>
            <a:ext cx="52164"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40" name="object 38"/>
          <p:cNvSpPr/>
          <p:nvPr/>
        </p:nvSpPr>
        <p:spPr>
          <a:xfrm>
            <a:off x="4007691" y="1025452"/>
            <a:ext cx="85346" cy="0"/>
          </a:xfrm>
          <a:custGeom>
            <a:avLst/>
            <a:gdLst/>
            <a:ahLst/>
            <a:cxnLst/>
            <a:rect l="l" t="t" r="r" b="b"/>
            <a:pathLst>
              <a:path w="256540">
                <a:moveTo>
                  <a:pt x="0" y="0"/>
                </a:moveTo>
                <a:lnTo>
                  <a:pt x="256127" y="0"/>
                </a:lnTo>
              </a:path>
            </a:pathLst>
          </a:custGeom>
          <a:ln w="38099">
            <a:solidFill>
              <a:srgbClr val="666666"/>
            </a:solidFill>
          </a:ln>
        </p:spPr>
        <p:txBody>
          <a:bodyPr wrap="square" lIns="0" tIns="0" rIns="0" bIns="0" rtlCol="0"/>
          <a:lstStyle/>
          <a:p>
            <a:endParaRPr sz="599">
              <a:solidFill>
                <a:prstClr val="black"/>
              </a:solidFill>
            </a:endParaRPr>
          </a:p>
        </p:txBody>
      </p:sp>
      <p:sp>
        <p:nvSpPr>
          <p:cNvPr id="41" name="object 39"/>
          <p:cNvSpPr/>
          <p:nvPr/>
        </p:nvSpPr>
        <p:spPr>
          <a:xfrm>
            <a:off x="4072309" y="1004860"/>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42" name="object 40"/>
          <p:cNvSpPr/>
          <p:nvPr/>
        </p:nvSpPr>
        <p:spPr>
          <a:xfrm>
            <a:off x="3707885" y="676305"/>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3" name="object 41"/>
          <p:cNvSpPr/>
          <p:nvPr/>
        </p:nvSpPr>
        <p:spPr>
          <a:xfrm>
            <a:off x="3707885"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30"/>
                </a:lnTo>
                <a:lnTo>
                  <a:pt x="1000843" y="381478"/>
                </a:lnTo>
                <a:lnTo>
                  <a:pt x="981325" y="410426"/>
                </a:lnTo>
                <a:lnTo>
                  <a:pt x="952377"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4" name="object 42"/>
          <p:cNvSpPr/>
          <p:nvPr/>
        </p:nvSpPr>
        <p:spPr>
          <a:xfrm>
            <a:off x="3312899" y="682394"/>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5" name="object 43"/>
          <p:cNvSpPr/>
          <p:nvPr/>
        </p:nvSpPr>
        <p:spPr>
          <a:xfrm>
            <a:off x="3312900" y="682394"/>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100"/>
                </a:lnTo>
                <a:lnTo>
                  <a:pt x="91069" y="437100"/>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6" name="object 44"/>
          <p:cNvSpPr/>
          <p:nvPr/>
        </p:nvSpPr>
        <p:spPr>
          <a:xfrm>
            <a:off x="3480561" y="871279"/>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47" name="object 45"/>
          <p:cNvSpPr/>
          <p:nvPr/>
        </p:nvSpPr>
        <p:spPr>
          <a:xfrm>
            <a:off x="3459969" y="840032"/>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48" name="object 46"/>
          <p:cNvSpPr/>
          <p:nvPr/>
        </p:nvSpPr>
        <p:spPr>
          <a:xfrm>
            <a:off x="3875550" y="865140"/>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49" name="object 47"/>
          <p:cNvSpPr/>
          <p:nvPr/>
        </p:nvSpPr>
        <p:spPr>
          <a:xfrm>
            <a:off x="3854958" y="833893"/>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50" name="object 48"/>
          <p:cNvSpPr/>
          <p:nvPr/>
        </p:nvSpPr>
        <p:spPr>
          <a:xfrm>
            <a:off x="1173797" y="2321104"/>
            <a:ext cx="335470" cy="145554"/>
          </a:xfrm>
          <a:custGeom>
            <a:avLst/>
            <a:gdLst/>
            <a:ahLst/>
            <a:cxnLst/>
            <a:rect l="l" t="t" r="r" b="b"/>
            <a:pathLst>
              <a:path w="1008380"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5" y="410427"/>
                </a:lnTo>
                <a:lnTo>
                  <a:pt x="1000842" y="381479"/>
                </a:lnTo>
                <a:lnTo>
                  <a:pt x="1007999" y="346030"/>
                </a:lnTo>
                <a:lnTo>
                  <a:pt x="1007999" y="91070"/>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1" name="object 49"/>
          <p:cNvSpPr/>
          <p:nvPr/>
        </p:nvSpPr>
        <p:spPr>
          <a:xfrm>
            <a:off x="1173797" y="2321104"/>
            <a:ext cx="335470" cy="145554"/>
          </a:xfrm>
          <a:custGeom>
            <a:avLst/>
            <a:gdLst/>
            <a:ahLst/>
            <a:cxnLst/>
            <a:rect l="l" t="t" r="r" b="b"/>
            <a:pathLst>
              <a:path w="1008380"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2" name="object 50"/>
          <p:cNvSpPr/>
          <p:nvPr/>
        </p:nvSpPr>
        <p:spPr>
          <a:xfrm>
            <a:off x="1959669" y="1768226"/>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3" name="object 51"/>
          <p:cNvSpPr/>
          <p:nvPr/>
        </p:nvSpPr>
        <p:spPr>
          <a:xfrm>
            <a:off x="1959669"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4" name="object 52"/>
          <p:cNvSpPr/>
          <p:nvPr/>
        </p:nvSpPr>
        <p:spPr>
          <a:xfrm>
            <a:off x="1207268" y="2047711"/>
            <a:ext cx="264489" cy="145554"/>
          </a:xfrm>
          <a:custGeom>
            <a:avLst/>
            <a:gdLst/>
            <a:ahLst/>
            <a:cxnLst/>
            <a:rect l="l" t="t" r="r" b="b"/>
            <a:pathLst>
              <a:path w="795019"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55" name="object 53"/>
          <p:cNvSpPr/>
          <p:nvPr/>
        </p:nvSpPr>
        <p:spPr>
          <a:xfrm>
            <a:off x="1207268" y="2047710"/>
            <a:ext cx="264489" cy="145554"/>
          </a:xfrm>
          <a:custGeom>
            <a:avLst/>
            <a:gdLst/>
            <a:ahLst/>
            <a:cxnLst/>
            <a:rect l="l" t="t" r="r" b="b"/>
            <a:pathLst>
              <a:path w="795019"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6" name="object 54"/>
          <p:cNvSpPr/>
          <p:nvPr/>
        </p:nvSpPr>
        <p:spPr>
          <a:xfrm>
            <a:off x="1340085" y="2236588"/>
            <a:ext cx="1479" cy="84712"/>
          </a:xfrm>
          <a:custGeom>
            <a:avLst/>
            <a:gdLst/>
            <a:ahLst/>
            <a:cxnLst/>
            <a:rect l="l" t="t" r="r" b="b"/>
            <a:pathLst>
              <a:path w="4444" h="254634">
                <a:moveTo>
                  <a:pt x="2080" y="-19049"/>
                </a:moveTo>
                <a:lnTo>
                  <a:pt x="2080" y="273097"/>
                </a:lnTo>
              </a:path>
            </a:pathLst>
          </a:custGeom>
          <a:ln w="42261">
            <a:solidFill>
              <a:srgbClr val="666666"/>
            </a:solidFill>
          </a:ln>
        </p:spPr>
        <p:txBody>
          <a:bodyPr wrap="square" lIns="0" tIns="0" rIns="0" bIns="0" rtlCol="0"/>
          <a:lstStyle/>
          <a:p>
            <a:endParaRPr sz="599">
              <a:solidFill>
                <a:prstClr val="black"/>
              </a:solidFill>
            </a:endParaRPr>
          </a:p>
        </p:txBody>
      </p:sp>
      <p:sp>
        <p:nvSpPr>
          <p:cNvPr id="57" name="object 55"/>
          <p:cNvSpPr/>
          <p:nvPr/>
        </p:nvSpPr>
        <p:spPr>
          <a:xfrm>
            <a:off x="1319727" y="2205345"/>
            <a:ext cx="41180" cy="52067"/>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58" name="object 56"/>
          <p:cNvSpPr/>
          <p:nvPr/>
        </p:nvSpPr>
        <p:spPr>
          <a:xfrm>
            <a:off x="2106743" y="1925789"/>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59" name="object 57"/>
          <p:cNvSpPr/>
          <p:nvPr/>
        </p:nvSpPr>
        <p:spPr>
          <a:xfrm>
            <a:off x="1602257" y="2044666"/>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0" name="object 58"/>
          <p:cNvSpPr/>
          <p:nvPr/>
        </p:nvSpPr>
        <p:spPr>
          <a:xfrm>
            <a:off x="1602257" y="2044666"/>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1" name="object 59"/>
          <p:cNvSpPr/>
          <p:nvPr/>
        </p:nvSpPr>
        <p:spPr>
          <a:xfrm>
            <a:off x="1995194" y="2044640"/>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2" name="object 60"/>
          <p:cNvSpPr/>
          <p:nvPr/>
        </p:nvSpPr>
        <p:spPr>
          <a:xfrm>
            <a:off x="1995194" y="2044639"/>
            <a:ext cx="264489" cy="145554"/>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4" y="2369"/>
                </a:lnTo>
                <a:lnTo>
                  <a:pt x="511915" y="9253"/>
                </a:lnTo>
                <a:lnTo>
                  <a:pt x="564648" y="20312"/>
                </a:lnTo>
                <a:lnTo>
                  <a:pt x="613478" y="35210"/>
                </a:lnTo>
                <a:lnTo>
                  <a:pt x="657791" y="53607"/>
                </a:lnTo>
                <a:lnTo>
                  <a:pt x="696972" y="75165"/>
                </a:lnTo>
                <a:lnTo>
                  <a:pt x="730407" y="99548"/>
                </a:lnTo>
                <a:lnTo>
                  <a:pt x="757482" y="126415"/>
                </a:lnTo>
                <a:lnTo>
                  <a:pt x="790093" y="186254"/>
                </a:lnTo>
                <a:lnTo>
                  <a:pt x="794399" y="218549"/>
                </a:lnTo>
                <a:lnTo>
                  <a:pt x="777582" y="281670"/>
                </a:lnTo>
                <a:lnTo>
                  <a:pt x="730407" y="337553"/>
                </a:lnTo>
                <a:lnTo>
                  <a:pt x="696972" y="361935"/>
                </a:lnTo>
                <a:lnTo>
                  <a:pt x="657791" y="383493"/>
                </a:lnTo>
                <a:lnTo>
                  <a:pt x="613478" y="401890"/>
                </a:lnTo>
                <a:lnTo>
                  <a:pt x="564648" y="416787"/>
                </a:lnTo>
                <a:lnTo>
                  <a:pt x="511915" y="427846"/>
                </a:lnTo>
                <a:lnTo>
                  <a:pt x="455894"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3" name="object 61"/>
          <p:cNvSpPr/>
          <p:nvPr/>
        </p:nvSpPr>
        <p:spPr>
          <a:xfrm>
            <a:off x="1471551" y="2118351"/>
            <a:ext cx="87459" cy="2113"/>
          </a:xfrm>
          <a:custGeom>
            <a:avLst/>
            <a:gdLst/>
            <a:ahLst/>
            <a:cxnLst/>
            <a:rect l="l" t="t" r="r" b="b"/>
            <a:pathLst>
              <a:path w="262889" h="6350">
                <a:moveTo>
                  <a:pt x="-19049" y="3106"/>
                </a:moveTo>
                <a:lnTo>
                  <a:pt x="281514" y="3106"/>
                </a:lnTo>
              </a:path>
            </a:pathLst>
          </a:custGeom>
          <a:ln w="44312">
            <a:solidFill>
              <a:srgbClr val="666666"/>
            </a:solidFill>
          </a:ln>
        </p:spPr>
        <p:txBody>
          <a:bodyPr wrap="square" lIns="0" tIns="0" rIns="0" bIns="0" rtlCol="0"/>
          <a:lstStyle/>
          <a:p>
            <a:endParaRPr sz="599">
              <a:solidFill>
                <a:prstClr val="black"/>
              </a:solidFill>
            </a:endParaRPr>
          </a:p>
        </p:txBody>
      </p:sp>
      <p:sp>
        <p:nvSpPr>
          <p:cNvPr id="64" name="object 62"/>
          <p:cNvSpPr/>
          <p:nvPr/>
        </p:nvSpPr>
        <p:spPr>
          <a:xfrm>
            <a:off x="1537943" y="2098101"/>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65" name="object 63"/>
          <p:cNvSpPr/>
          <p:nvPr/>
        </p:nvSpPr>
        <p:spPr>
          <a:xfrm>
            <a:off x="1866540" y="2117373"/>
            <a:ext cx="85346" cy="0"/>
          </a:xfrm>
          <a:custGeom>
            <a:avLst/>
            <a:gdLst/>
            <a:ahLst/>
            <a:cxnLst/>
            <a:rect l="l" t="t" r="r" b="b"/>
            <a:pathLst>
              <a:path w="256539">
                <a:moveTo>
                  <a:pt x="0" y="0"/>
                </a:moveTo>
                <a:lnTo>
                  <a:pt x="256126" y="0"/>
                </a:lnTo>
              </a:path>
            </a:pathLst>
          </a:custGeom>
          <a:ln w="38099">
            <a:solidFill>
              <a:srgbClr val="666666"/>
            </a:solidFill>
          </a:ln>
        </p:spPr>
        <p:txBody>
          <a:bodyPr wrap="square" lIns="0" tIns="0" rIns="0" bIns="0" rtlCol="0"/>
          <a:lstStyle/>
          <a:p>
            <a:endParaRPr sz="599">
              <a:solidFill>
                <a:prstClr val="black"/>
              </a:solidFill>
            </a:endParaRPr>
          </a:p>
        </p:txBody>
      </p:sp>
      <p:sp>
        <p:nvSpPr>
          <p:cNvPr id="66" name="object 64"/>
          <p:cNvSpPr/>
          <p:nvPr/>
        </p:nvSpPr>
        <p:spPr>
          <a:xfrm>
            <a:off x="1931158" y="2096781"/>
            <a:ext cx="51838" cy="41183"/>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67" name="object 65"/>
          <p:cNvSpPr/>
          <p:nvPr/>
        </p:nvSpPr>
        <p:spPr>
          <a:xfrm>
            <a:off x="1566733" y="1768226"/>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70"/>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68" name="object 66"/>
          <p:cNvSpPr/>
          <p:nvPr/>
        </p:nvSpPr>
        <p:spPr>
          <a:xfrm>
            <a:off x="1566733"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9"/>
                </a:lnTo>
                <a:lnTo>
                  <a:pt x="1007999" y="91069"/>
                </a:lnTo>
                <a:lnTo>
                  <a:pt x="1007999" y="346029"/>
                </a:lnTo>
                <a:lnTo>
                  <a:pt x="1000843" y="381478"/>
                </a:lnTo>
                <a:lnTo>
                  <a:pt x="981326" y="410426"/>
                </a:lnTo>
                <a:lnTo>
                  <a:pt x="952378" y="429943"/>
                </a:lnTo>
                <a:lnTo>
                  <a:pt x="916930"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9" name="object 67"/>
          <p:cNvSpPr/>
          <p:nvPr/>
        </p:nvSpPr>
        <p:spPr>
          <a:xfrm>
            <a:off x="1171748" y="1774316"/>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0" name="object 68"/>
          <p:cNvSpPr/>
          <p:nvPr/>
        </p:nvSpPr>
        <p:spPr>
          <a:xfrm>
            <a:off x="1171748" y="1774316"/>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1" name="object 69"/>
          <p:cNvSpPr/>
          <p:nvPr/>
        </p:nvSpPr>
        <p:spPr>
          <a:xfrm>
            <a:off x="1318818" y="1931953"/>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2" name="object 70"/>
          <p:cNvSpPr/>
          <p:nvPr/>
        </p:nvSpPr>
        <p:spPr>
          <a:xfrm>
            <a:off x="1713807" y="1925814"/>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3" name="object 71"/>
          <p:cNvSpPr/>
          <p:nvPr/>
        </p:nvSpPr>
        <p:spPr>
          <a:xfrm>
            <a:off x="1566737" y="2321096"/>
            <a:ext cx="335470" cy="145554"/>
          </a:xfrm>
          <a:custGeom>
            <a:avLst/>
            <a:gdLst/>
            <a:ahLst/>
            <a:cxnLst/>
            <a:rect l="l" t="t" r="r" b="b"/>
            <a:pathLst>
              <a:path w="1008379" h="437515">
                <a:moveTo>
                  <a:pt x="916931" y="0"/>
                </a:moveTo>
                <a:lnTo>
                  <a:pt x="91070" y="0"/>
                </a:lnTo>
                <a:lnTo>
                  <a:pt x="55621" y="7156"/>
                </a:lnTo>
                <a:lnTo>
                  <a:pt x="26673" y="26673"/>
                </a:lnTo>
                <a:lnTo>
                  <a:pt x="7156" y="55621"/>
                </a:lnTo>
                <a:lnTo>
                  <a:pt x="0" y="91069"/>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74" name="object 72"/>
          <p:cNvSpPr/>
          <p:nvPr/>
        </p:nvSpPr>
        <p:spPr>
          <a:xfrm>
            <a:off x="1566737" y="2321096"/>
            <a:ext cx="335470" cy="145554"/>
          </a:xfrm>
          <a:custGeom>
            <a:avLst/>
            <a:gdLst/>
            <a:ahLst/>
            <a:cxnLst/>
            <a:rect l="l" t="t" r="r" b="b"/>
            <a:pathLst>
              <a:path w="1008379"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5" name="object 73"/>
          <p:cNvSpPr/>
          <p:nvPr/>
        </p:nvSpPr>
        <p:spPr>
          <a:xfrm>
            <a:off x="1959676" y="2321046"/>
            <a:ext cx="335470" cy="145554"/>
          </a:xfrm>
          <a:custGeom>
            <a:avLst/>
            <a:gdLst/>
            <a:ahLst/>
            <a:cxnLst/>
            <a:rect l="l" t="t" r="r" b="b"/>
            <a:pathLst>
              <a:path w="1008379" h="437515">
                <a:moveTo>
                  <a:pt x="916929" y="0"/>
                </a:moveTo>
                <a:lnTo>
                  <a:pt x="91070" y="0"/>
                </a:lnTo>
                <a:lnTo>
                  <a:pt x="55621" y="7156"/>
                </a:lnTo>
                <a:lnTo>
                  <a:pt x="26673" y="26674"/>
                </a:lnTo>
                <a:lnTo>
                  <a:pt x="7156" y="55622"/>
                </a:lnTo>
                <a:lnTo>
                  <a:pt x="0" y="91070"/>
                </a:lnTo>
                <a:lnTo>
                  <a:pt x="0" y="346030"/>
                </a:lnTo>
                <a:lnTo>
                  <a:pt x="7156" y="381479"/>
                </a:lnTo>
                <a:lnTo>
                  <a:pt x="26673" y="410427"/>
                </a:lnTo>
                <a:lnTo>
                  <a:pt x="55621" y="429944"/>
                </a:lnTo>
                <a:lnTo>
                  <a:pt x="91070" y="437100"/>
                </a:lnTo>
                <a:lnTo>
                  <a:pt x="916929" y="437100"/>
                </a:lnTo>
                <a:lnTo>
                  <a:pt x="952378" y="429944"/>
                </a:lnTo>
                <a:lnTo>
                  <a:pt x="981326" y="410427"/>
                </a:lnTo>
                <a:lnTo>
                  <a:pt x="1000843" y="381479"/>
                </a:lnTo>
                <a:lnTo>
                  <a:pt x="1008000" y="346030"/>
                </a:lnTo>
                <a:lnTo>
                  <a:pt x="1008000" y="91070"/>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76" name="object 74"/>
          <p:cNvSpPr/>
          <p:nvPr/>
        </p:nvSpPr>
        <p:spPr>
          <a:xfrm>
            <a:off x="1959676" y="2321047"/>
            <a:ext cx="335470" cy="145554"/>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7" name="object 75"/>
          <p:cNvSpPr/>
          <p:nvPr/>
        </p:nvSpPr>
        <p:spPr>
          <a:xfrm>
            <a:off x="1734408" y="2233492"/>
            <a:ext cx="0" cy="87670"/>
          </a:xfrm>
          <a:custGeom>
            <a:avLst/>
            <a:gdLst/>
            <a:ahLst/>
            <a:cxnLst/>
            <a:rect l="l" t="t" r="r" b="b"/>
            <a:pathLst>
              <a:path h="263525">
                <a:moveTo>
                  <a:pt x="0" y="2633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8" name="object 76"/>
          <p:cNvSpPr/>
          <p:nvPr/>
        </p:nvSpPr>
        <p:spPr>
          <a:xfrm>
            <a:off x="1713816" y="2202245"/>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9" name="object 77"/>
          <p:cNvSpPr/>
          <p:nvPr/>
        </p:nvSpPr>
        <p:spPr>
          <a:xfrm>
            <a:off x="2127348" y="2233541"/>
            <a:ext cx="0" cy="87670"/>
          </a:xfrm>
          <a:custGeom>
            <a:avLst/>
            <a:gdLst/>
            <a:ahLst/>
            <a:cxnLst/>
            <a:rect l="l" t="t" r="r" b="b"/>
            <a:pathLst>
              <a:path h="263525">
                <a:moveTo>
                  <a:pt x="0" y="2630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0" name="object 78"/>
          <p:cNvSpPr/>
          <p:nvPr/>
        </p:nvSpPr>
        <p:spPr>
          <a:xfrm>
            <a:off x="2106756" y="2202295"/>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81" name="object 79"/>
          <p:cNvSpPr/>
          <p:nvPr/>
        </p:nvSpPr>
        <p:spPr>
          <a:xfrm>
            <a:off x="2719302" y="1773005"/>
            <a:ext cx="1918650" cy="707841"/>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82" name="object 80"/>
          <p:cNvSpPr txBox="1"/>
          <p:nvPr/>
        </p:nvSpPr>
        <p:spPr>
          <a:xfrm>
            <a:off x="1316607" y="1383260"/>
            <a:ext cx="760089" cy="282129"/>
          </a:xfrm>
          <a:prstGeom prst="rect">
            <a:avLst/>
          </a:prstGeom>
        </p:spPr>
        <p:txBody>
          <a:bodyPr vert="horz" wrap="square" lIns="0" tIns="0" rIns="0" bIns="0" rtlCol="0">
            <a:spAutoFit/>
          </a:bodyPr>
          <a:lstStyle/>
          <a:p>
            <a:pPr>
              <a:lnSpc>
                <a:spcPts val="1103"/>
              </a:lnSpc>
            </a:pPr>
            <a:r>
              <a:rPr sz="998" b="1" spc="-2" dirty="0">
                <a:solidFill>
                  <a:prstClr val="black"/>
                </a:solidFill>
                <a:latin typeface="Arial"/>
                <a:cs typeface="Arial"/>
              </a:rPr>
              <a:t>many-to</a:t>
            </a:r>
            <a:r>
              <a:rPr sz="998" b="1" dirty="0">
                <a:solidFill>
                  <a:prstClr val="black"/>
                </a:solidFill>
                <a:latin typeface="Arial"/>
                <a:cs typeface="Arial"/>
              </a:rPr>
              <a:t>-</a:t>
            </a:r>
            <a:r>
              <a:rPr sz="998" b="1" spc="-2" dirty="0">
                <a:solidFill>
                  <a:prstClr val="black"/>
                </a:solidFill>
                <a:latin typeface="Arial"/>
                <a:cs typeface="Arial"/>
              </a:rPr>
              <a:t>on</a:t>
            </a:r>
            <a:r>
              <a:rPr sz="998" b="1" dirty="0">
                <a:solidFill>
                  <a:prstClr val="black"/>
                </a:solidFill>
                <a:latin typeface="Arial"/>
                <a:cs typeface="Arial"/>
              </a:rPr>
              <a:t>e</a:t>
            </a:r>
            <a:endParaRPr sz="998">
              <a:solidFill>
                <a:prstClr val="black"/>
              </a:solidFill>
              <a:latin typeface="Arial"/>
              <a:cs typeface="Arial"/>
            </a:endParaRPr>
          </a:p>
        </p:txBody>
      </p:sp>
      <p:sp>
        <p:nvSpPr>
          <p:cNvPr id="83" name="object 86"/>
          <p:cNvSpPr txBox="1"/>
          <p:nvPr/>
        </p:nvSpPr>
        <p:spPr>
          <a:xfrm>
            <a:off x="1083022" y="2756989"/>
            <a:ext cx="3554547" cy="229346"/>
          </a:xfrm>
          <a:prstGeom prst="rect">
            <a:avLst/>
          </a:prstGeom>
        </p:spPr>
        <p:txBody>
          <a:bodyPr vert="horz" wrap="square" lIns="0" tIns="16689" rIns="0" bIns="0" rtlCol="0">
            <a:spAutoFit/>
          </a:bodyPr>
          <a:lstStyle/>
          <a:p>
            <a:pPr marL="4224">
              <a:spcBef>
                <a:spcPts val="132"/>
              </a:spcBef>
            </a:pPr>
            <a:r>
              <a:rPr sz="482" i="1" spc="-17" dirty="0">
                <a:solidFill>
                  <a:prstClr val="black"/>
                </a:solidFill>
                <a:latin typeface="Trebuchet MS"/>
                <a:cs typeface="Trebuchet MS"/>
              </a:rPr>
              <a:t>Figure </a:t>
            </a:r>
            <a:r>
              <a:rPr sz="482" i="1" spc="-22" dirty="0">
                <a:solidFill>
                  <a:prstClr val="black"/>
                </a:solidFill>
                <a:latin typeface="Trebuchet MS"/>
                <a:cs typeface="Trebuchet MS"/>
              </a:rPr>
              <a:t>based</a:t>
            </a:r>
            <a:r>
              <a:rPr sz="482" i="1" spc="48" dirty="0">
                <a:solidFill>
                  <a:prstClr val="black"/>
                </a:solidFill>
                <a:latin typeface="Trebuchet MS"/>
                <a:cs typeface="Trebuchet MS"/>
              </a:rPr>
              <a:t> </a:t>
            </a:r>
            <a:r>
              <a:rPr sz="482" i="1" spc="-23" dirty="0">
                <a:solidFill>
                  <a:prstClr val="black"/>
                </a:solidFill>
                <a:latin typeface="Trebuchet MS"/>
                <a:cs typeface="Trebuchet MS"/>
              </a:rPr>
              <a:t>on:</a:t>
            </a:r>
            <a:endParaRPr sz="482">
              <a:solidFill>
                <a:prstClr val="black"/>
              </a:solidFill>
              <a:latin typeface="Trebuchet MS"/>
              <a:cs typeface="Trebuchet MS"/>
            </a:endParaRPr>
          </a:p>
          <a:p>
            <a:pPr marL="4224">
              <a:spcBef>
                <a:spcPts val="486"/>
              </a:spcBef>
            </a:pPr>
            <a:r>
              <a:rPr sz="482" i="1" spc="-3" dirty="0">
                <a:solidFill>
                  <a:prstClr val="black"/>
                </a:solidFill>
                <a:latin typeface="Trebuchet MS"/>
                <a:cs typeface="Trebuchet MS"/>
              </a:rPr>
              <a:t>The</a:t>
            </a:r>
            <a:r>
              <a:rPr sz="482" i="1" spc="20" dirty="0">
                <a:solidFill>
                  <a:prstClr val="black"/>
                </a:solidFill>
                <a:latin typeface="Trebuchet MS"/>
                <a:cs typeface="Trebuchet MS"/>
              </a:rPr>
              <a:t> </a:t>
            </a:r>
            <a:r>
              <a:rPr sz="482" i="1" spc="-20" dirty="0">
                <a:solidFill>
                  <a:prstClr val="black"/>
                </a:solidFill>
                <a:latin typeface="Trebuchet MS"/>
                <a:cs typeface="Trebuchet MS"/>
              </a:rPr>
              <a:t>Unreasonable</a:t>
            </a:r>
            <a:r>
              <a:rPr sz="482" i="1" spc="20" dirty="0">
                <a:solidFill>
                  <a:prstClr val="black"/>
                </a:solidFill>
                <a:latin typeface="Trebuchet MS"/>
                <a:cs typeface="Trebuchet MS"/>
              </a:rPr>
              <a:t> </a:t>
            </a:r>
            <a:r>
              <a:rPr sz="482" i="1" spc="-15" dirty="0">
                <a:solidFill>
                  <a:prstClr val="black"/>
                </a:solidFill>
                <a:latin typeface="Trebuchet MS"/>
                <a:cs typeface="Trebuchet MS"/>
              </a:rPr>
              <a:t>E</a:t>
            </a:r>
            <a:r>
              <a:rPr sz="482" i="1" spc="-15" dirty="0">
                <a:solidFill>
                  <a:prstClr val="black"/>
                </a:solidFill>
                <a:latin typeface="Arial"/>
                <a:cs typeface="Arial"/>
              </a:rPr>
              <a:t>ﬀ</a:t>
            </a:r>
            <a:r>
              <a:rPr sz="482" i="1" spc="-15" dirty="0">
                <a:solidFill>
                  <a:prstClr val="black"/>
                </a:solidFill>
                <a:latin typeface="Trebuchet MS"/>
                <a:cs typeface="Trebuchet MS"/>
              </a:rPr>
              <a:t>ectiveness</a:t>
            </a:r>
            <a:r>
              <a:rPr sz="482" i="1" spc="20" dirty="0">
                <a:solidFill>
                  <a:prstClr val="black"/>
                </a:solidFill>
                <a:latin typeface="Trebuchet MS"/>
                <a:cs typeface="Trebuchet MS"/>
              </a:rPr>
              <a:t> </a:t>
            </a:r>
            <a:r>
              <a:rPr sz="482" i="1" spc="-30" dirty="0">
                <a:solidFill>
                  <a:prstClr val="black"/>
                </a:solidFill>
                <a:latin typeface="Trebuchet MS"/>
                <a:cs typeface="Trebuchet MS"/>
              </a:rPr>
              <a:t>of</a:t>
            </a:r>
            <a:r>
              <a:rPr sz="482" i="1" spc="20" dirty="0">
                <a:solidFill>
                  <a:prstClr val="black"/>
                </a:solidFill>
                <a:latin typeface="Trebuchet MS"/>
                <a:cs typeface="Trebuchet MS"/>
              </a:rPr>
              <a:t> </a:t>
            </a:r>
            <a:r>
              <a:rPr sz="482" i="1" spc="-20" dirty="0">
                <a:solidFill>
                  <a:prstClr val="black"/>
                </a:solidFill>
                <a:latin typeface="Trebuchet MS"/>
                <a:cs typeface="Trebuchet MS"/>
              </a:rPr>
              <a:t>Recurrent</a:t>
            </a:r>
            <a:r>
              <a:rPr sz="482" i="1" spc="20" dirty="0">
                <a:solidFill>
                  <a:prstClr val="black"/>
                </a:solidFill>
                <a:latin typeface="Trebuchet MS"/>
                <a:cs typeface="Trebuchet MS"/>
              </a:rPr>
              <a:t> </a:t>
            </a:r>
            <a:r>
              <a:rPr sz="482" i="1" spc="-20" dirty="0">
                <a:solidFill>
                  <a:prstClr val="black"/>
                </a:solidFill>
                <a:latin typeface="Trebuchet MS"/>
                <a:cs typeface="Trebuchet MS"/>
              </a:rPr>
              <a:t>Neural</a:t>
            </a:r>
            <a:r>
              <a:rPr sz="482" i="1" spc="20" dirty="0">
                <a:solidFill>
                  <a:prstClr val="black"/>
                </a:solidFill>
                <a:latin typeface="Trebuchet MS"/>
                <a:cs typeface="Trebuchet MS"/>
              </a:rPr>
              <a:t> </a:t>
            </a:r>
            <a:r>
              <a:rPr sz="482" i="1" spc="-22" dirty="0">
                <a:solidFill>
                  <a:prstClr val="black"/>
                </a:solidFill>
                <a:latin typeface="Trebuchet MS"/>
                <a:cs typeface="Trebuchet MS"/>
              </a:rPr>
              <a:t>Networks</a:t>
            </a:r>
            <a:r>
              <a:rPr sz="482" i="1" spc="20" dirty="0">
                <a:solidFill>
                  <a:prstClr val="black"/>
                </a:solidFill>
                <a:latin typeface="Trebuchet MS"/>
                <a:cs typeface="Trebuchet MS"/>
              </a:rPr>
              <a:t> </a:t>
            </a:r>
            <a:r>
              <a:rPr sz="482" spc="-23" dirty="0">
                <a:solidFill>
                  <a:prstClr val="black"/>
                </a:solidFill>
                <a:latin typeface="Tahoma"/>
                <a:cs typeface="Tahoma"/>
              </a:rPr>
              <a:t>by</a:t>
            </a:r>
            <a:r>
              <a:rPr sz="482" spc="15" dirty="0">
                <a:solidFill>
                  <a:prstClr val="black"/>
                </a:solidFill>
                <a:latin typeface="Tahoma"/>
                <a:cs typeface="Tahoma"/>
              </a:rPr>
              <a:t> </a:t>
            </a:r>
            <a:r>
              <a:rPr sz="482" spc="-9" dirty="0">
                <a:solidFill>
                  <a:prstClr val="black"/>
                </a:solidFill>
                <a:latin typeface="Tahoma"/>
                <a:cs typeface="Tahoma"/>
              </a:rPr>
              <a:t>Andrej</a:t>
            </a:r>
            <a:r>
              <a:rPr sz="482" spc="15" dirty="0">
                <a:solidFill>
                  <a:prstClr val="black"/>
                </a:solidFill>
                <a:latin typeface="Tahoma"/>
                <a:cs typeface="Tahoma"/>
              </a:rPr>
              <a:t> </a:t>
            </a:r>
            <a:r>
              <a:rPr sz="482" spc="-5" dirty="0">
                <a:solidFill>
                  <a:prstClr val="black"/>
                </a:solidFill>
                <a:latin typeface="Tahoma"/>
                <a:cs typeface="Tahoma"/>
              </a:rPr>
              <a:t>Karpathy</a:t>
            </a:r>
            <a:r>
              <a:rPr sz="482" spc="15" dirty="0">
                <a:solidFill>
                  <a:prstClr val="black"/>
                </a:solidFill>
                <a:latin typeface="Tahoma"/>
                <a:cs typeface="Tahoma"/>
              </a:rPr>
              <a:t> </a:t>
            </a:r>
            <a:r>
              <a:rPr sz="482" spc="-2" dirty="0">
                <a:solidFill>
                  <a:prstClr val="black"/>
                </a:solidFill>
                <a:latin typeface="Tahoma"/>
                <a:cs typeface="Tahoma"/>
              </a:rPr>
              <a:t>(</a:t>
            </a:r>
            <a:r>
              <a:rPr sz="432" spc="-2" dirty="0">
                <a:solidFill>
                  <a:prstClr val="black"/>
                </a:solidFill>
                <a:latin typeface="Tahoma"/>
                <a:cs typeface="Tahoma"/>
                <a:hlinkClick r:id="rId12"/>
              </a:rPr>
              <a:t>http://karpathy.github.io/2015/05/21/rnn-e</a:t>
            </a:r>
            <a:r>
              <a:rPr sz="432" spc="-2" dirty="0">
                <a:solidFill>
                  <a:prstClr val="black"/>
                </a:solidFill>
                <a:latin typeface="Arial"/>
                <a:cs typeface="Arial"/>
                <a:hlinkClick r:id="rId12"/>
              </a:rPr>
              <a:t>ﬀ</a:t>
            </a:r>
            <a:r>
              <a:rPr sz="432" spc="-2" dirty="0">
                <a:solidFill>
                  <a:prstClr val="black"/>
                </a:solidFill>
                <a:latin typeface="Tahoma"/>
                <a:cs typeface="Tahoma"/>
                <a:hlinkClick r:id="rId12"/>
              </a:rPr>
              <a:t>ectiveness/</a:t>
            </a:r>
            <a:r>
              <a:rPr sz="482" spc="-2" dirty="0">
                <a:solidFill>
                  <a:prstClr val="black"/>
                </a:solidFill>
                <a:latin typeface="Tahoma"/>
                <a:cs typeface="Tahoma"/>
                <a:hlinkClick r:id="rId12"/>
              </a:rPr>
              <a:t>)</a:t>
            </a:r>
            <a:endParaRPr sz="482">
              <a:solidFill>
                <a:prstClr val="black"/>
              </a:solidFill>
              <a:latin typeface="Tahoma"/>
              <a:cs typeface="Tahoma"/>
            </a:endParaRPr>
          </a:p>
        </p:txBody>
      </p:sp>
      <p:sp>
        <p:nvSpPr>
          <p:cNvPr id="84" name="object 81"/>
          <p:cNvSpPr txBox="1"/>
          <p:nvPr/>
        </p:nvSpPr>
        <p:spPr>
          <a:xfrm>
            <a:off x="3365763" y="1367024"/>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one-to-many</a:t>
            </a:r>
            <a:endParaRPr sz="998">
              <a:solidFill>
                <a:prstClr val="black"/>
              </a:solidFill>
              <a:latin typeface="Arial"/>
              <a:cs typeface="Arial"/>
            </a:endParaRPr>
          </a:p>
        </p:txBody>
      </p:sp>
      <p:sp>
        <p:nvSpPr>
          <p:cNvPr id="85" name="object 82"/>
          <p:cNvSpPr txBox="1"/>
          <p:nvPr/>
        </p:nvSpPr>
        <p:spPr>
          <a:xfrm>
            <a:off x="1312382"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86" name="object 83"/>
          <p:cNvSpPr txBox="1"/>
          <p:nvPr/>
        </p:nvSpPr>
        <p:spPr>
          <a:xfrm>
            <a:off x="3365764"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87" name="object 85"/>
          <p:cNvSpPr txBox="1"/>
          <p:nvPr/>
        </p:nvSpPr>
        <p:spPr>
          <a:xfrm>
            <a:off x="970354" y="612817"/>
            <a:ext cx="2248368" cy="1183681"/>
          </a:xfrm>
          <a:prstGeom prst="rect">
            <a:avLst/>
          </a:prstGeom>
          <a:solidFill>
            <a:srgbClr val="00A2FF"/>
          </a:solidFill>
        </p:spPr>
        <p:txBody>
          <a:bodyPr vert="horz" wrap="square" lIns="0" tIns="9929" rIns="0" bIns="0" rtlCol="0">
            <a:spAutoFit/>
          </a:bodyPr>
          <a:lstStyle/>
          <a:p>
            <a:pPr marL="15419" marR="118708">
              <a:lnSpc>
                <a:spcPct val="101600"/>
              </a:lnSpc>
              <a:spcBef>
                <a:spcPts val="78"/>
              </a:spcBef>
            </a:pPr>
            <a:r>
              <a:rPr sz="1064" b="1" spc="12" dirty="0">
                <a:solidFill>
                  <a:srgbClr val="FFFFFF"/>
                </a:solidFill>
                <a:latin typeface="Arial"/>
                <a:cs typeface="Arial"/>
              </a:rPr>
              <a:t>One-to-many</a:t>
            </a:r>
            <a:r>
              <a:rPr sz="1064" spc="12" dirty="0">
                <a:solidFill>
                  <a:srgbClr val="FFFFFF"/>
                </a:solidFill>
                <a:latin typeface="Arial"/>
                <a:cs typeface="Arial"/>
              </a:rPr>
              <a:t>: </a:t>
            </a:r>
            <a:r>
              <a:rPr sz="1064" spc="30" dirty="0">
                <a:solidFill>
                  <a:srgbClr val="FFFFFF"/>
                </a:solidFill>
                <a:latin typeface="Arial"/>
                <a:cs typeface="Arial"/>
              </a:rPr>
              <a:t>Input </a:t>
            </a:r>
            <a:r>
              <a:rPr sz="1064" spc="28" dirty="0">
                <a:solidFill>
                  <a:srgbClr val="FFFFFF"/>
                </a:solidFill>
                <a:latin typeface="Arial"/>
                <a:cs typeface="Arial"/>
              </a:rPr>
              <a:t>data </a:t>
            </a:r>
            <a:r>
              <a:rPr sz="1064" spc="20" dirty="0">
                <a:solidFill>
                  <a:srgbClr val="FFFFFF"/>
                </a:solidFill>
                <a:latin typeface="Arial"/>
                <a:cs typeface="Arial"/>
              </a:rPr>
              <a:t>is </a:t>
            </a:r>
            <a:r>
              <a:rPr sz="1064" spc="18" dirty="0">
                <a:solidFill>
                  <a:srgbClr val="FFFFFF"/>
                </a:solidFill>
                <a:latin typeface="Arial"/>
                <a:cs typeface="Arial"/>
              </a:rPr>
              <a:t>in </a:t>
            </a:r>
            <a:r>
              <a:rPr sz="1064" spc="-2" dirty="0">
                <a:solidFill>
                  <a:srgbClr val="FFFFFF"/>
                </a:solidFill>
                <a:latin typeface="Arial"/>
                <a:cs typeface="Arial"/>
              </a:rPr>
              <a:t>a  </a:t>
            </a:r>
            <a:r>
              <a:rPr sz="1064" spc="26" dirty="0">
                <a:solidFill>
                  <a:srgbClr val="FFFFFF"/>
                </a:solidFill>
                <a:latin typeface="Arial"/>
                <a:cs typeface="Arial"/>
              </a:rPr>
              <a:t>standard </a:t>
            </a:r>
            <a:r>
              <a:rPr sz="1064" spc="32" dirty="0">
                <a:solidFill>
                  <a:srgbClr val="FFFFFF"/>
                </a:solidFill>
                <a:latin typeface="Arial"/>
                <a:cs typeface="Arial"/>
              </a:rPr>
              <a:t>format </a:t>
            </a:r>
            <a:r>
              <a:rPr sz="1064" spc="13" dirty="0">
                <a:solidFill>
                  <a:srgbClr val="FFFFFF"/>
                </a:solidFill>
                <a:latin typeface="Arial"/>
                <a:cs typeface="Arial"/>
              </a:rPr>
              <a:t>(not </a:t>
            </a:r>
            <a:r>
              <a:rPr sz="1064" spc="-2" dirty="0">
                <a:solidFill>
                  <a:srgbClr val="FFFFFF"/>
                </a:solidFill>
                <a:latin typeface="Arial"/>
                <a:cs typeface="Arial"/>
              </a:rPr>
              <a:t>a</a:t>
            </a:r>
            <a:r>
              <a:rPr sz="1064" spc="-88" dirty="0">
                <a:solidFill>
                  <a:srgbClr val="FFFFFF"/>
                </a:solidFill>
                <a:latin typeface="Arial"/>
                <a:cs typeface="Arial"/>
              </a:rPr>
              <a:t> </a:t>
            </a:r>
            <a:r>
              <a:rPr sz="1064" spc="12" dirty="0">
                <a:solidFill>
                  <a:srgbClr val="FFFFFF"/>
                </a:solidFill>
                <a:latin typeface="Arial"/>
                <a:cs typeface="Arial"/>
              </a:rPr>
              <a:t>sequence),  </a:t>
            </a:r>
            <a:r>
              <a:rPr sz="1064" spc="25" dirty="0">
                <a:solidFill>
                  <a:srgbClr val="FFFFFF"/>
                </a:solidFill>
                <a:latin typeface="Arial"/>
                <a:cs typeface="Arial"/>
              </a:rPr>
              <a:t>the </a:t>
            </a:r>
            <a:r>
              <a:rPr sz="1064" spc="42" dirty="0">
                <a:solidFill>
                  <a:srgbClr val="FFFFFF"/>
                </a:solidFill>
                <a:latin typeface="Arial"/>
                <a:cs typeface="Arial"/>
              </a:rPr>
              <a:t>output </a:t>
            </a:r>
            <a:r>
              <a:rPr sz="1064" spc="20" dirty="0">
                <a:solidFill>
                  <a:srgbClr val="FFFFFF"/>
                </a:solidFill>
                <a:latin typeface="Arial"/>
                <a:cs typeface="Arial"/>
              </a:rPr>
              <a:t>is </a:t>
            </a:r>
            <a:r>
              <a:rPr sz="1064" spc="-2" dirty="0">
                <a:solidFill>
                  <a:srgbClr val="FFFFFF"/>
                </a:solidFill>
                <a:latin typeface="Arial"/>
                <a:cs typeface="Arial"/>
              </a:rPr>
              <a:t>a</a:t>
            </a:r>
            <a:r>
              <a:rPr sz="1064" spc="-90" dirty="0">
                <a:solidFill>
                  <a:srgbClr val="FFFFFF"/>
                </a:solidFill>
                <a:latin typeface="Arial"/>
                <a:cs typeface="Arial"/>
              </a:rPr>
              <a:t> </a:t>
            </a:r>
            <a:r>
              <a:rPr sz="1064" spc="18" dirty="0">
                <a:solidFill>
                  <a:srgbClr val="FFFFFF"/>
                </a:solidFill>
                <a:latin typeface="Arial"/>
                <a:cs typeface="Arial"/>
              </a:rPr>
              <a:t>sequence.</a:t>
            </a:r>
            <a:endParaRPr sz="1064">
              <a:solidFill>
                <a:prstClr val="black"/>
              </a:solidFill>
              <a:latin typeface="Arial"/>
              <a:cs typeface="Arial"/>
            </a:endParaRPr>
          </a:p>
          <a:p>
            <a:pPr>
              <a:spcBef>
                <a:spcPts val="15"/>
              </a:spcBef>
            </a:pPr>
            <a:endParaRPr sz="1114">
              <a:solidFill>
                <a:prstClr val="black"/>
              </a:solidFill>
              <a:latin typeface="Times New Roman"/>
              <a:cs typeface="Times New Roman"/>
            </a:endParaRPr>
          </a:p>
          <a:p>
            <a:pPr marL="15419" marR="188623" algn="just">
              <a:lnSpc>
                <a:spcPct val="101600"/>
              </a:lnSpc>
            </a:pPr>
            <a:r>
              <a:rPr sz="1064" dirty="0">
                <a:solidFill>
                  <a:srgbClr val="FFFFFF"/>
                </a:solidFill>
                <a:latin typeface="Arial"/>
                <a:cs typeface="Arial"/>
              </a:rPr>
              <a:t>Ex.: </a:t>
            </a:r>
            <a:r>
              <a:rPr sz="1064" spc="15" dirty="0">
                <a:solidFill>
                  <a:srgbClr val="FFFFFF"/>
                </a:solidFill>
                <a:latin typeface="Arial"/>
                <a:cs typeface="Arial"/>
              </a:rPr>
              <a:t>Image </a:t>
            </a:r>
            <a:r>
              <a:rPr sz="1064" spc="30" dirty="0">
                <a:solidFill>
                  <a:srgbClr val="FFFFFF"/>
                </a:solidFill>
                <a:latin typeface="Arial"/>
                <a:cs typeface="Arial"/>
              </a:rPr>
              <a:t>captioning, </a:t>
            </a:r>
            <a:r>
              <a:rPr sz="1064" spc="15" dirty="0">
                <a:solidFill>
                  <a:srgbClr val="FFFFFF"/>
                </a:solidFill>
                <a:latin typeface="Arial"/>
                <a:cs typeface="Arial"/>
              </a:rPr>
              <a:t>where</a:t>
            </a:r>
            <a:r>
              <a:rPr sz="1064" spc="-65" dirty="0">
                <a:solidFill>
                  <a:srgbClr val="FFFFFF"/>
                </a:solidFill>
                <a:latin typeface="Arial"/>
                <a:cs typeface="Arial"/>
              </a:rPr>
              <a:t> </a:t>
            </a:r>
            <a:r>
              <a:rPr sz="1064" spc="25" dirty="0">
                <a:solidFill>
                  <a:srgbClr val="FFFFFF"/>
                </a:solidFill>
                <a:latin typeface="Arial"/>
                <a:cs typeface="Arial"/>
              </a:rPr>
              <a:t>the  </a:t>
            </a:r>
            <a:r>
              <a:rPr sz="1064" spc="35" dirty="0">
                <a:solidFill>
                  <a:srgbClr val="FFFFFF"/>
                </a:solidFill>
                <a:latin typeface="Arial"/>
                <a:cs typeface="Arial"/>
              </a:rPr>
              <a:t>input </a:t>
            </a:r>
            <a:r>
              <a:rPr sz="1064" spc="20" dirty="0">
                <a:solidFill>
                  <a:srgbClr val="FFFFFF"/>
                </a:solidFill>
                <a:latin typeface="Arial"/>
                <a:cs typeface="Arial"/>
              </a:rPr>
              <a:t>is </a:t>
            </a:r>
            <a:r>
              <a:rPr sz="1064" spc="9" dirty="0">
                <a:solidFill>
                  <a:srgbClr val="FFFFFF"/>
                </a:solidFill>
                <a:latin typeface="Arial"/>
                <a:cs typeface="Arial"/>
              </a:rPr>
              <a:t>an </a:t>
            </a:r>
            <a:r>
              <a:rPr sz="1064" spc="15" dirty="0">
                <a:solidFill>
                  <a:srgbClr val="FFFFFF"/>
                </a:solidFill>
                <a:latin typeface="Arial"/>
                <a:cs typeface="Arial"/>
              </a:rPr>
              <a:t>image, </a:t>
            </a:r>
            <a:r>
              <a:rPr sz="1064" spc="25" dirty="0">
                <a:solidFill>
                  <a:srgbClr val="FFFFFF"/>
                </a:solidFill>
                <a:latin typeface="Arial"/>
                <a:cs typeface="Arial"/>
              </a:rPr>
              <a:t>the </a:t>
            </a:r>
            <a:r>
              <a:rPr sz="1064" spc="42" dirty="0">
                <a:solidFill>
                  <a:srgbClr val="FFFFFF"/>
                </a:solidFill>
                <a:latin typeface="Arial"/>
                <a:cs typeface="Arial"/>
              </a:rPr>
              <a:t>output </a:t>
            </a:r>
            <a:r>
              <a:rPr sz="1064" spc="20" dirty="0">
                <a:solidFill>
                  <a:srgbClr val="FFFFFF"/>
                </a:solidFill>
                <a:latin typeface="Arial"/>
                <a:cs typeface="Arial"/>
              </a:rPr>
              <a:t>is</a:t>
            </a:r>
            <a:r>
              <a:rPr sz="1064" spc="-158" dirty="0">
                <a:solidFill>
                  <a:srgbClr val="FFFFFF"/>
                </a:solidFill>
                <a:latin typeface="Arial"/>
                <a:cs typeface="Arial"/>
              </a:rPr>
              <a:t> </a:t>
            </a:r>
            <a:r>
              <a:rPr sz="1064" spc="-2" dirty="0">
                <a:solidFill>
                  <a:srgbClr val="FFFFFF"/>
                </a:solidFill>
                <a:latin typeface="Arial"/>
                <a:cs typeface="Arial"/>
              </a:rPr>
              <a:t>a  </a:t>
            </a:r>
            <a:r>
              <a:rPr sz="1064" spc="38" dirty="0">
                <a:solidFill>
                  <a:srgbClr val="FFFFFF"/>
                </a:solidFill>
                <a:latin typeface="Arial"/>
                <a:cs typeface="Arial"/>
              </a:rPr>
              <a:t>text </a:t>
            </a:r>
            <a:r>
              <a:rPr sz="1064" spc="33" dirty="0">
                <a:solidFill>
                  <a:srgbClr val="FFFFFF"/>
                </a:solidFill>
                <a:latin typeface="Arial"/>
                <a:cs typeface="Arial"/>
              </a:rPr>
              <a:t>description </a:t>
            </a:r>
            <a:r>
              <a:rPr sz="1064" spc="38" dirty="0">
                <a:solidFill>
                  <a:srgbClr val="FFFFFF"/>
                </a:solidFill>
                <a:latin typeface="Arial"/>
                <a:cs typeface="Arial"/>
              </a:rPr>
              <a:t>of </a:t>
            </a:r>
            <a:r>
              <a:rPr sz="1064" spc="33" dirty="0">
                <a:solidFill>
                  <a:srgbClr val="FFFFFF"/>
                </a:solidFill>
                <a:latin typeface="Arial"/>
                <a:cs typeface="Arial"/>
              </a:rPr>
              <a:t>that</a:t>
            </a:r>
            <a:r>
              <a:rPr sz="1064" spc="-115" dirty="0">
                <a:solidFill>
                  <a:srgbClr val="FFFFFF"/>
                </a:solidFill>
                <a:latin typeface="Arial"/>
                <a:cs typeface="Arial"/>
              </a:rPr>
              <a:t> </a:t>
            </a:r>
            <a:r>
              <a:rPr sz="1064" spc="18" dirty="0">
                <a:solidFill>
                  <a:srgbClr val="FFFFFF"/>
                </a:solidFill>
                <a:latin typeface="Arial"/>
                <a:cs typeface="Arial"/>
              </a:rPr>
              <a:t>image</a:t>
            </a:r>
            <a:endParaRPr sz="1064">
              <a:solidFill>
                <a:prstClr val="black"/>
              </a:solidFill>
              <a:latin typeface="Arial"/>
              <a:cs typeface="Arial"/>
            </a:endParaRPr>
          </a:p>
        </p:txBody>
      </p:sp>
    </p:spTree>
    <p:extLst>
      <p:ext uri="{BB962C8B-B14F-4D97-AF65-F5344CB8AC3E}">
        <p14:creationId xmlns:p14="http://schemas.microsoft.com/office/powerpoint/2010/main" val="991827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Many-to-Many </a:t>
            </a:r>
            <a:r>
              <a:rPr lang="en-IN" dirty="0" err="1"/>
              <a:t>Modeling</a:t>
            </a:r>
            <a:endParaRPr lang="en-IN" dirty="0"/>
          </a:p>
        </p:txBody>
      </p:sp>
      <p:sp>
        <p:nvSpPr>
          <p:cNvPr id="4" name="object 2"/>
          <p:cNvSpPr/>
          <p:nvPr/>
        </p:nvSpPr>
        <p:spPr>
          <a:xfrm>
            <a:off x="1172771" y="1232212"/>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3"/>
          <p:cNvSpPr/>
          <p:nvPr/>
        </p:nvSpPr>
        <p:spPr>
          <a:xfrm>
            <a:off x="1172771" y="1232211"/>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 name="object 4"/>
          <p:cNvSpPr/>
          <p:nvPr/>
        </p:nvSpPr>
        <p:spPr>
          <a:xfrm>
            <a:off x="1958643" y="679334"/>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29" y="437099"/>
                </a:lnTo>
                <a:lnTo>
                  <a:pt x="952378" y="429943"/>
                </a:lnTo>
                <a:lnTo>
                  <a:pt x="981325" y="410426"/>
                </a:lnTo>
                <a:lnTo>
                  <a:pt x="1000843" y="381478"/>
                </a:lnTo>
                <a:lnTo>
                  <a:pt x="1008000" y="346030"/>
                </a:lnTo>
                <a:lnTo>
                  <a:pt x="1008000" y="91070"/>
                </a:lnTo>
                <a:lnTo>
                  <a:pt x="992698"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 name="object 5"/>
          <p:cNvSpPr/>
          <p:nvPr/>
        </p:nvSpPr>
        <p:spPr>
          <a:xfrm>
            <a:off x="1958643" y="679334"/>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 name="object 6"/>
          <p:cNvSpPr/>
          <p:nvPr/>
        </p:nvSpPr>
        <p:spPr>
          <a:xfrm>
            <a:off x="1206243" y="958817"/>
            <a:ext cx="264489" cy="145554"/>
          </a:xfrm>
          <a:custGeom>
            <a:avLst/>
            <a:gdLst/>
            <a:ahLst/>
            <a:cxnLst/>
            <a:rect l="l" t="t" r="r" b="b"/>
            <a:pathLst>
              <a:path w="795019"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 name="object 7"/>
          <p:cNvSpPr/>
          <p:nvPr/>
        </p:nvSpPr>
        <p:spPr>
          <a:xfrm>
            <a:off x="1206242" y="958817"/>
            <a:ext cx="264489" cy="145554"/>
          </a:xfrm>
          <a:custGeom>
            <a:avLst/>
            <a:gdLst/>
            <a:ahLst/>
            <a:cxnLst/>
            <a:rect l="l" t="t" r="r" b="b"/>
            <a:pathLst>
              <a:path w="795019"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0" name="object 8"/>
          <p:cNvSpPr/>
          <p:nvPr/>
        </p:nvSpPr>
        <p:spPr>
          <a:xfrm>
            <a:off x="1318702" y="1116452"/>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1" name="object 9"/>
          <p:cNvSpPr/>
          <p:nvPr/>
        </p:nvSpPr>
        <p:spPr>
          <a:xfrm>
            <a:off x="2105717" y="836895"/>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2" name="object 10"/>
          <p:cNvSpPr/>
          <p:nvPr/>
        </p:nvSpPr>
        <p:spPr>
          <a:xfrm>
            <a:off x="1565707"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7" y="429942"/>
                </a:lnTo>
                <a:lnTo>
                  <a:pt x="981325" y="410425"/>
                </a:lnTo>
                <a:lnTo>
                  <a:pt x="1000842" y="381478"/>
                </a:lnTo>
                <a:lnTo>
                  <a:pt x="1007999" y="346029"/>
                </a:lnTo>
                <a:lnTo>
                  <a:pt x="1007999"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3" name="object 11"/>
          <p:cNvSpPr/>
          <p:nvPr/>
        </p:nvSpPr>
        <p:spPr>
          <a:xfrm>
            <a:off x="1565707" y="1232211"/>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4" name="object 12"/>
          <p:cNvSpPr/>
          <p:nvPr/>
        </p:nvSpPr>
        <p:spPr>
          <a:xfrm>
            <a:off x="1958643" y="1232212"/>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5" y="410425"/>
                </a:lnTo>
                <a:lnTo>
                  <a:pt x="1000843" y="381478"/>
                </a:lnTo>
                <a:lnTo>
                  <a:pt x="1008000" y="346029"/>
                </a:lnTo>
                <a:lnTo>
                  <a:pt x="1008000"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5" name="object 13"/>
          <p:cNvSpPr/>
          <p:nvPr/>
        </p:nvSpPr>
        <p:spPr>
          <a:xfrm>
            <a:off x="1958643" y="1232211"/>
            <a:ext cx="335470" cy="145554"/>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6" name="object 14"/>
          <p:cNvSpPr/>
          <p:nvPr/>
        </p:nvSpPr>
        <p:spPr>
          <a:xfrm>
            <a:off x="1601231" y="955772"/>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7" name="object 15"/>
          <p:cNvSpPr/>
          <p:nvPr/>
        </p:nvSpPr>
        <p:spPr>
          <a:xfrm>
            <a:off x="1601231" y="955772"/>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8" name="object 16"/>
          <p:cNvSpPr/>
          <p:nvPr/>
        </p:nvSpPr>
        <p:spPr>
          <a:xfrm>
            <a:off x="1994168" y="955747"/>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4"/>
                </a:lnTo>
                <a:lnTo>
                  <a:pt x="63991" y="99546"/>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1" y="383492"/>
                </a:lnTo>
                <a:lnTo>
                  <a:pt x="696972" y="361934"/>
                </a:lnTo>
                <a:lnTo>
                  <a:pt x="730407" y="337552"/>
                </a:lnTo>
                <a:lnTo>
                  <a:pt x="757482" y="310684"/>
                </a:lnTo>
                <a:lnTo>
                  <a:pt x="790092" y="250845"/>
                </a:lnTo>
                <a:lnTo>
                  <a:pt x="794398" y="218549"/>
                </a:lnTo>
                <a:lnTo>
                  <a:pt x="790092" y="186253"/>
                </a:lnTo>
                <a:lnTo>
                  <a:pt x="757482" y="126414"/>
                </a:lnTo>
                <a:lnTo>
                  <a:pt x="730407" y="99546"/>
                </a:lnTo>
                <a:lnTo>
                  <a:pt x="696972" y="75164"/>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7"/>
          <p:cNvSpPr/>
          <p:nvPr/>
        </p:nvSpPr>
        <p:spPr>
          <a:xfrm>
            <a:off x="1994168" y="955746"/>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0" name="object 18"/>
          <p:cNvSpPr/>
          <p:nvPr/>
        </p:nvSpPr>
        <p:spPr>
          <a:xfrm>
            <a:off x="2105724" y="1113361"/>
            <a:ext cx="41183"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1" name="object 19"/>
          <p:cNvSpPr/>
          <p:nvPr/>
        </p:nvSpPr>
        <p:spPr>
          <a:xfrm>
            <a:off x="1712787" y="1113361"/>
            <a:ext cx="41184" cy="51838"/>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2" name="object 20"/>
          <p:cNvSpPr/>
          <p:nvPr/>
        </p:nvSpPr>
        <p:spPr>
          <a:xfrm>
            <a:off x="1536917" y="1009209"/>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3" name="object 21"/>
          <p:cNvSpPr/>
          <p:nvPr/>
        </p:nvSpPr>
        <p:spPr>
          <a:xfrm>
            <a:off x="1930132" y="1007888"/>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24" name="object 22"/>
          <p:cNvSpPr/>
          <p:nvPr/>
        </p:nvSpPr>
        <p:spPr>
          <a:xfrm>
            <a:off x="3314948" y="1229183"/>
            <a:ext cx="335470" cy="145554"/>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8" y="429942"/>
                </a:lnTo>
                <a:lnTo>
                  <a:pt x="981325" y="410425"/>
                </a:lnTo>
                <a:lnTo>
                  <a:pt x="1000843" y="381478"/>
                </a:lnTo>
                <a:lnTo>
                  <a:pt x="1008000" y="346029"/>
                </a:lnTo>
                <a:lnTo>
                  <a:pt x="1008000" y="91069"/>
                </a:lnTo>
                <a:lnTo>
                  <a:pt x="992699" y="40543"/>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25" name="object 23"/>
          <p:cNvSpPr/>
          <p:nvPr/>
        </p:nvSpPr>
        <p:spPr>
          <a:xfrm>
            <a:off x="3314948" y="1229183"/>
            <a:ext cx="335470" cy="145554"/>
          </a:xfrm>
          <a:custGeom>
            <a:avLst/>
            <a:gdLst/>
            <a:ahLst/>
            <a:cxnLst/>
            <a:rect l="l" t="t" r="r" b="b"/>
            <a:pathLst>
              <a:path w="1008379" h="437514">
                <a:moveTo>
                  <a:pt x="0" y="91069"/>
                </a:moveTo>
                <a:lnTo>
                  <a:pt x="7156" y="55621"/>
                </a:lnTo>
                <a:lnTo>
                  <a:pt x="26674" y="26673"/>
                </a:lnTo>
                <a:lnTo>
                  <a:pt x="55623" y="7156"/>
                </a:lnTo>
                <a:lnTo>
                  <a:pt x="91072" y="0"/>
                </a:lnTo>
                <a:lnTo>
                  <a:pt x="916932" y="0"/>
                </a:lnTo>
                <a:lnTo>
                  <a:pt x="967457" y="15300"/>
                </a:lnTo>
                <a:lnTo>
                  <a:pt x="1001068" y="56218"/>
                </a:lnTo>
                <a:lnTo>
                  <a:pt x="1007999" y="91069"/>
                </a:lnTo>
                <a:lnTo>
                  <a:pt x="1007999" y="346030"/>
                </a:lnTo>
                <a:lnTo>
                  <a:pt x="1000843" y="381478"/>
                </a:lnTo>
                <a:lnTo>
                  <a:pt x="981326" y="410426"/>
                </a:lnTo>
                <a:lnTo>
                  <a:pt x="952379" y="429943"/>
                </a:lnTo>
                <a:lnTo>
                  <a:pt x="916932" y="437099"/>
                </a:lnTo>
                <a:lnTo>
                  <a:pt x="91072" y="437099"/>
                </a:lnTo>
                <a:lnTo>
                  <a:pt x="55623"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6" name="object 24"/>
          <p:cNvSpPr/>
          <p:nvPr/>
        </p:nvSpPr>
        <p:spPr>
          <a:xfrm>
            <a:off x="4100821" y="676305"/>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2"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7" name="object 25"/>
          <p:cNvSpPr/>
          <p:nvPr/>
        </p:nvSpPr>
        <p:spPr>
          <a:xfrm>
            <a:off x="4100821"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8" name="object 26"/>
          <p:cNvSpPr/>
          <p:nvPr/>
        </p:nvSpPr>
        <p:spPr>
          <a:xfrm>
            <a:off x="3348420" y="955789"/>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9" name="object 27"/>
          <p:cNvSpPr/>
          <p:nvPr/>
        </p:nvSpPr>
        <p:spPr>
          <a:xfrm>
            <a:off x="3348420" y="955789"/>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0" name="object 28"/>
          <p:cNvSpPr/>
          <p:nvPr/>
        </p:nvSpPr>
        <p:spPr>
          <a:xfrm>
            <a:off x="3460879" y="1113423"/>
            <a:ext cx="41180" cy="52067"/>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31" name="object 29"/>
          <p:cNvSpPr/>
          <p:nvPr/>
        </p:nvSpPr>
        <p:spPr>
          <a:xfrm>
            <a:off x="4247895" y="833867"/>
            <a:ext cx="41183"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32" name="object 30"/>
          <p:cNvSpPr/>
          <p:nvPr/>
        </p:nvSpPr>
        <p:spPr>
          <a:xfrm>
            <a:off x="3743409" y="952744"/>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3" name="object 31"/>
          <p:cNvSpPr/>
          <p:nvPr/>
        </p:nvSpPr>
        <p:spPr>
          <a:xfrm>
            <a:off x="3743408" y="952744"/>
            <a:ext cx="264489" cy="145554"/>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4" name="object 32"/>
          <p:cNvSpPr/>
          <p:nvPr/>
        </p:nvSpPr>
        <p:spPr>
          <a:xfrm>
            <a:off x="4136345" y="952718"/>
            <a:ext cx="264489" cy="145554"/>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5" name="object 33"/>
          <p:cNvSpPr/>
          <p:nvPr/>
        </p:nvSpPr>
        <p:spPr>
          <a:xfrm>
            <a:off x="4136345" y="952718"/>
            <a:ext cx="264489" cy="145554"/>
          </a:xfrm>
          <a:custGeom>
            <a:avLst/>
            <a:gdLst/>
            <a:ahLst/>
            <a:cxnLst/>
            <a:rect l="l" t="t" r="r" b="b"/>
            <a:pathLst>
              <a:path w="795020" h="437514">
                <a:moveTo>
                  <a:pt x="0" y="218549"/>
                </a:moveTo>
                <a:lnTo>
                  <a:pt x="4306" y="186254"/>
                </a:lnTo>
                <a:lnTo>
                  <a:pt x="16817" y="155429"/>
                </a:lnTo>
                <a:lnTo>
                  <a:pt x="63992" y="99547"/>
                </a:lnTo>
                <a:lnTo>
                  <a:pt x="97427" y="75165"/>
                </a:lnTo>
                <a:lnTo>
                  <a:pt x="136609" y="53606"/>
                </a:lnTo>
                <a:lnTo>
                  <a:pt x="180922" y="35209"/>
                </a:lnTo>
                <a:lnTo>
                  <a:pt x="229752" y="20312"/>
                </a:lnTo>
                <a:lnTo>
                  <a:pt x="282485" y="9253"/>
                </a:lnTo>
                <a:lnTo>
                  <a:pt x="338507" y="2369"/>
                </a:lnTo>
                <a:lnTo>
                  <a:pt x="397202" y="0"/>
                </a:lnTo>
                <a:lnTo>
                  <a:pt x="455897" y="2369"/>
                </a:lnTo>
                <a:lnTo>
                  <a:pt x="511918" y="9253"/>
                </a:lnTo>
                <a:lnTo>
                  <a:pt x="564651" y="20312"/>
                </a:lnTo>
                <a:lnTo>
                  <a:pt x="613481" y="35209"/>
                </a:lnTo>
                <a:lnTo>
                  <a:pt x="657793" y="53606"/>
                </a:lnTo>
                <a:lnTo>
                  <a:pt x="696974" y="75165"/>
                </a:lnTo>
                <a:lnTo>
                  <a:pt x="730409" y="99547"/>
                </a:lnTo>
                <a:lnTo>
                  <a:pt x="757483" y="126414"/>
                </a:lnTo>
                <a:lnTo>
                  <a:pt x="790093" y="186254"/>
                </a:lnTo>
                <a:lnTo>
                  <a:pt x="794399" y="218549"/>
                </a:lnTo>
                <a:lnTo>
                  <a:pt x="777583" y="281670"/>
                </a:lnTo>
                <a:lnTo>
                  <a:pt x="730409" y="337552"/>
                </a:lnTo>
                <a:lnTo>
                  <a:pt x="696974" y="361934"/>
                </a:lnTo>
                <a:lnTo>
                  <a:pt x="657793" y="383493"/>
                </a:lnTo>
                <a:lnTo>
                  <a:pt x="613481" y="401890"/>
                </a:lnTo>
                <a:lnTo>
                  <a:pt x="564651" y="416787"/>
                </a:lnTo>
                <a:lnTo>
                  <a:pt x="511918" y="427846"/>
                </a:lnTo>
                <a:lnTo>
                  <a:pt x="455897" y="434730"/>
                </a:lnTo>
                <a:lnTo>
                  <a:pt x="397202" y="437099"/>
                </a:lnTo>
                <a:lnTo>
                  <a:pt x="338507" y="434730"/>
                </a:lnTo>
                <a:lnTo>
                  <a:pt x="282485" y="427846"/>
                </a:lnTo>
                <a:lnTo>
                  <a:pt x="229752" y="416787"/>
                </a:lnTo>
                <a:lnTo>
                  <a:pt x="180922" y="401890"/>
                </a:lnTo>
                <a:lnTo>
                  <a:pt x="136609" y="383493"/>
                </a:lnTo>
                <a:lnTo>
                  <a:pt x="97427" y="361934"/>
                </a:lnTo>
                <a:lnTo>
                  <a:pt x="63992" y="337552"/>
                </a:lnTo>
                <a:lnTo>
                  <a:pt x="36917"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6" name="object 34"/>
          <p:cNvSpPr/>
          <p:nvPr/>
        </p:nvSpPr>
        <p:spPr>
          <a:xfrm>
            <a:off x="3679096" y="1006180"/>
            <a:ext cx="52164"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37" name="object 35"/>
          <p:cNvSpPr/>
          <p:nvPr/>
        </p:nvSpPr>
        <p:spPr>
          <a:xfrm>
            <a:off x="4072309" y="1004860"/>
            <a:ext cx="51838" cy="41184"/>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38" name="object 36"/>
          <p:cNvSpPr/>
          <p:nvPr/>
        </p:nvSpPr>
        <p:spPr>
          <a:xfrm>
            <a:off x="3707885" y="676305"/>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39" name="object 37"/>
          <p:cNvSpPr/>
          <p:nvPr/>
        </p:nvSpPr>
        <p:spPr>
          <a:xfrm>
            <a:off x="3707885" y="676305"/>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30"/>
                </a:lnTo>
                <a:lnTo>
                  <a:pt x="1000843" y="381478"/>
                </a:lnTo>
                <a:lnTo>
                  <a:pt x="981325" y="410426"/>
                </a:lnTo>
                <a:lnTo>
                  <a:pt x="952377"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0" name="object 38"/>
          <p:cNvSpPr/>
          <p:nvPr/>
        </p:nvSpPr>
        <p:spPr>
          <a:xfrm>
            <a:off x="3312899" y="682394"/>
            <a:ext cx="335470" cy="145554"/>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1" name="object 39"/>
          <p:cNvSpPr/>
          <p:nvPr/>
        </p:nvSpPr>
        <p:spPr>
          <a:xfrm>
            <a:off x="3312900" y="682394"/>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100"/>
                </a:lnTo>
                <a:lnTo>
                  <a:pt x="91069" y="437100"/>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2" name="object 40"/>
          <p:cNvSpPr/>
          <p:nvPr/>
        </p:nvSpPr>
        <p:spPr>
          <a:xfrm>
            <a:off x="3459969" y="840032"/>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43" name="object 41"/>
          <p:cNvSpPr/>
          <p:nvPr/>
        </p:nvSpPr>
        <p:spPr>
          <a:xfrm>
            <a:off x="3854958" y="833893"/>
            <a:ext cx="41184" cy="51839"/>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44" name="object 42"/>
          <p:cNvSpPr/>
          <p:nvPr/>
        </p:nvSpPr>
        <p:spPr>
          <a:xfrm>
            <a:off x="1173797" y="2321104"/>
            <a:ext cx="335470" cy="145554"/>
          </a:xfrm>
          <a:custGeom>
            <a:avLst/>
            <a:gdLst/>
            <a:ahLst/>
            <a:cxnLst/>
            <a:rect l="l" t="t" r="r" b="b"/>
            <a:pathLst>
              <a:path w="1008380"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5" y="410427"/>
                </a:lnTo>
                <a:lnTo>
                  <a:pt x="1000842" y="381479"/>
                </a:lnTo>
                <a:lnTo>
                  <a:pt x="1007999" y="346030"/>
                </a:lnTo>
                <a:lnTo>
                  <a:pt x="1007999" y="91070"/>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45" name="object 43"/>
          <p:cNvSpPr/>
          <p:nvPr/>
        </p:nvSpPr>
        <p:spPr>
          <a:xfrm>
            <a:off x="1173797" y="2321104"/>
            <a:ext cx="335470" cy="145554"/>
          </a:xfrm>
          <a:custGeom>
            <a:avLst/>
            <a:gdLst/>
            <a:ahLst/>
            <a:cxnLst/>
            <a:rect l="l" t="t" r="r" b="b"/>
            <a:pathLst>
              <a:path w="1008380"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6" name="object 44"/>
          <p:cNvSpPr/>
          <p:nvPr/>
        </p:nvSpPr>
        <p:spPr>
          <a:xfrm>
            <a:off x="1959669" y="1768226"/>
            <a:ext cx="335470" cy="145554"/>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7" name="object 45"/>
          <p:cNvSpPr/>
          <p:nvPr/>
        </p:nvSpPr>
        <p:spPr>
          <a:xfrm>
            <a:off x="1959669"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8" name="object 46"/>
          <p:cNvSpPr/>
          <p:nvPr/>
        </p:nvSpPr>
        <p:spPr>
          <a:xfrm>
            <a:off x="1207268" y="2047711"/>
            <a:ext cx="264489" cy="145554"/>
          </a:xfrm>
          <a:custGeom>
            <a:avLst/>
            <a:gdLst/>
            <a:ahLst/>
            <a:cxnLst/>
            <a:rect l="l" t="t" r="r" b="b"/>
            <a:pathLst>
              <a:path w="795019"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9" name="object 47"/>
          <p:cNvSpPr/>
          <p:nvPr/>
        </p:nvSpPr>
        <p:spPr>
          <a:xfrm>
            <a:off x="1207268" y="2047710"/>
            <a:ext cx="264489" cy="145554"/>
          </a:xfrm>
          <a:custGeom>
            <a:avLst/>
            <a:gdLst/>
            <a:ahLst/>
            <a:cxnLst/>
            <a:rect l="l" t="t" r="r" b="b"/>
            <a:pathLst>
              <a:path w="795019"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0" name="object 48"/>
          <p:cNvSpPr/>
          <p:nvPr/>
        </p:nvSpPr>
        <p:spPr>
          <a:xfrm>
            <a:off x="1340085" y="2236588"/>
            <a:ext cx="1479" cy="84712"/>
          </a:xfrm>
          <a:custGeom>
            <a:avLst/>
            <a:gdLst/>
            <a:ahLst/>
            <a:cxnLst/>
            <a:rect l="l" t="t" r="r" b="b"/>
            <a:pathLst>
              <a:path w="4444" h="254634">
                <a:moveTo>
                  <a:pt x="2080" y="-19049"/>
                </a:moveTo>
                <a:lnTo>
                  <a:pt x="2080" y="273097"/>
                </a:lnTo>
              </a:path>
            </a:pathLst>
          </a:custGeom>
          <a:ln w="42261">
            <a:solidFill>
              <a:srgbClr val="666666"/>
            </a:solidFill>
          </a:ln>
        </p:spPr>
        <p:txBody>
          <a:bodyPr wrap="square" lIns="0" tIns="0" rIns="0" bIns="0" rtlCol="0"/>
          <a:lstStyle/>
          <a:p>
            <a:endParaRPr sz="599">
              <a:solidFill>
                <a:prstClr val="black"/>
              </a:solidFill>
            </a:endParaRPr>
          </a:p>
        </p:txBody>
      </p:sp>
      <p:sp>
        <p:nvSpPr>
          <p:cNvPr id="51" name="object 49"/>
          <p:cNvSpPr/>
          <p:nvPr/>
        </p:nvSpPr>
        <p:spPr>
          <a:xfrm>
            <a:off x="1319727" y="2205345"/>
            <a:ext cx="41180" cy="52067"/>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52" name="object 50"/>
          <p:cNvSpPr/>
          <p:nvPr/>
        </p:nvSpPr>
        <p:spPr>
          <a:xfrm>
            <a:off x="2127335" y="1957035"/>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3" name="object 51"/>
          <p:cNvSpPr/>
          <p:nvPr/>
        </p:nvSpPr>
        <p:spPr>
          <a:xfrm>
            <a:off x="2106743" y="1925789"/>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54" name="object 52"/>
          <p:cNvSpPr/>
          <p:nvPr/>
        </p:nvSpPr>
        <p:spPr>
          <a:xfrm>
            <a:off x="1602257" y="2044666"/>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55" name="object 53"/>
          <p:cNvSpPr/>
          <p:nvPr/>
        </p:nvSpPr>
        <p:spPr>
          <a:xfrm>
            <a:off x="1602257" y="2044666"/>
            <a:ext cx="264489" cy="145554"/>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6" name="object 54"/>
          <p:cNvSpPr/>
          <p:nvPr/>
        </p:nvSpPr>
        <p:spPr>
          <a:xfrm>
            <a:off x="1995194" y="2044640"/>
            <a:ext cx="264489" cy="145554"/>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57" name="object 55"/>
          <p:cNvSpPr/>
          <p:nvPr/>
        </p:nvSpPr>
        <p:spPr>
          <a:xfrm>
            <a:off x="1995194" y="2044639"/>
            <a:ext cx="264489" cy="145554"/>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4" y="2369"/>
                </a:lnTo>
                <a:lnTo>
                  <a:pt x="511915" y="9253"/>
                </a:lnTo>
                <a:lnTo>
                  <a:pt x="564648" y="20312"/>
                </a:lnTo>
                <a:lnTo>
                  <a:pt x="613478" y="35210"/>
                </a:lnTo>
                <a:lnTo>
                  <a:pt x="657791" y="53607"/>
                </a:lnTo>
                <a:lnTo>
                  <a:pt x="696972" y="75165"/>
                </a:lnTo>
                <a:lnTo>
                  <a:pt x="730407" y="99548"/>
                </a:lnTo>
                <a:lnTo>
                  <a:pt x="757482" y="126415"/>
                </a:lnTo>
                <a:lnTo>
                  <a:pt x="790093" y="186254"/>
                </a:lnTo>
                <a:lnTo>
                  <a:pt x="794399" y="218549"/>
                </a:lnTo>
                <a:lnTo>
                  <a:pt x="777582" y="281670"/>
                </a:lnTo>
                <a:lnTo>
                  <a:pt x="730407" y="337553"/>
                </a:lnTo>
                <a:lnTo>
                  <a:pt x="696972" y="361935"/>
                </a:lnTo>
                <a:lnTo>
                  <a:pt x="657791" y="383493"/>
                </a:lnTo>
                <a:lnTo>
                  <a:pt x="613478" y="401890"/>
                </a:lnTo>
                <a:lnTo>
                  <a:pt x="564648" y="416787"/>
                </a:lnTo>
                <a:lnTo>
                  <a:pt x="511915" y="427846"/>
                </a:lnTo>
                <a:lnTo>
                  <a:pt x="455894"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8" name="object 56"/>
          <p:cNvSpPr/>
          <p:nvPr/>
        </p:nvSpPr>
        <p:spPr>
          <a:xfrm>
            <a:off x="1471551" y="2118351"/>
            <a:ext cx="87459" cy="2113"/>
          </a:xfrm>
          <a:custGeom>
            <a:avLst/>
            <a:gdLst/>
            <a:ahLst/>
            <a:cxnLst/>
            <a:rect l="l" t="t" r="r" b="b"/>
            <a:pathLst>
              <a:path w="262889" h="6350">
                <a:moveTo>
                  <a:pt x="-19049" y="3106"/>
                </a:moveTo>
                <a:lnTo>
                  <a:pt x="281514" y="3106"/>
                </a:lnTo>
              </a:path>
            </a:pathLst>
          </a:custGeom>
          <a:ln w="44312">
            <a:solidFill>
              <a:srgbClr val="666666"/>
            </a:solidFill>
          </a:ln>
        </p:spPr>
        <p:txBody>
          <a:bodyPr wrap="square" lIns="0" tIns="0" rIns="0" bIns="0" rtlCol="0"/>
          <a:lstStyle/>
          <a:p>
            <a:endParaRPr sz="599">
              <a:solidFill>
                <a:prstClr val="black"/>
              </a:solidFill>
            </a:endParaRPr>
          </a:p>
        </p:txBody>
      </p:sp>
      <p:sp>
        <p:nvSpPr>
          <p:cNvPr id="59" name="object 57"/>
          <p:cNvSpPr/>
          <p:nvPr/>
        </p:nvSpPr>
        <p:spPr>
          <a:xfrm>
            <a:off x="1537943" y="2098101"/>
            <a:ext cx="52165" cy="41176"/>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60" name="object 58"/>
          <p:cNvSpPr/>
          <p:nvPr/>
        </p:nvSpPr>
        <p:spPr>
          <a:xfrm>
            <a:off x="1866540" y="2117373"/>
            <a:ext cx="85346" cy="0"/>
          </a:xfrm>
          <a:custGeom>
            <a:avLst/>
            <a:gdLst/>
            <a:ahLst/>
            <a:cxnLst/>
            <a:rect l="l" t="t" r="r" b="b"/>
            <a:pathLst>
              <a:path w="256539">
                <a:moveTo>
                  <a:pt x="0" y="0"/>
                </a:moveTo>
                <a:lnTo>
                  <a:pt x="256126" y="0"/>
                </a:lnTo>
              </a:path>
            </a:pathLst>
          </a:custGeom>
          <a:ln w="38099">
            <a:solidFill>
              <a:srgbClr val="666666"/>
            </a:solidFill>
          </a:ln>
        </p:spPr>
        <p:txBody>
          <a:bodyPr wrap="square" lIns="0" tIns="0" rIns="0" bIns="0" rtlCol="0"/>
          <a:lstStyle/>
          <a:p>
            <a:endParaRPr sz="599">
              <a:solidFill>
                <a:prstClr val="black"/>
              </a:solidFill>
            </a:endParaRPr>
          </a:p>
        </p:txBody>
      </p:sp>
      <p:sp>
        <p:nvSpPr>
          <p:cNvPr id="61" name="object 59"/>
          <p:cNvSpPr/>
          <p:nvPr/>
        </p:nvSpPr>
        <p:spPr>
          <a:xfrm>
            <a:off x="1931158" y="2096781"/>
            <a:ext cx="51838" cy="41183"/>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62" name="object 60"/>
          <p:cNvSpPr/>
          <p:nvPr/>
        </p:nvSpPr>
        <p:spPr>
          <a:xfrm>
            <a:off x="1566733" y="1768226"/>
            <a:ext cx="335470" cy="145554"/>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70"/>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63" name="object 61"/>
          <p:cNvSpPr/>
          <p:nvPr/>
        </p:nvSpPr>
        <p:spPr>
          <a:xfrm>
            <a:off x="1566733" y="1768226"/>
            <a:ext cx="335470" cy="145554"/>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9"/>
                </a:lnTo>
                <a:lnTo>
                  <a:pt x="1007999" y="91069"/>
                </a:lnTo>
                <a:lnTo>
                  <a:pt x="1007999" y="346029"/>
                </a:lnTo>
                <a:lnTo>
                  <a:pt x="1000843" y="381478"/>
                </a:lnTo>
                <a:lnTo>
                  <a:pt x="981326" y="410426"/>
                </a:lnTo>
                <a:lnTo>
                  <a:pt x="952378" y="429943"/>
                </a:lnTo>
                <a:lnTo>
                  <a:pt x="916930"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4" name="object 62"/>
          <p:cNvSpPr/>
          <p:nvPr/>
        </p:nvSpPr>
        <p:spPr>
          <a:xfrm>
            <a:off x="1171748" y="1774316"/>
            <a:ext cx="335470" cy="145554"/>
          </a:xfrm>
          <a:custGeom>
            <a:avLst/>
            <a:gdLst/>
            <a:ahLst/>
            <a:cxnLst/>
            <a:rect l="l" t="t" r="r" b="b"/>
            <a:pathLst>
              <a:path w="1008380"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65" name="object 63"/>
          <p:cNvSpPr/>
          <p:nvPr/>
        </p:nvSpPr>
        <p:spPr>
          <a:xfrm>
            <a:off x="1171748" y="1774316"/>
            <a:ext cx="335470" cy="145554"/>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6" name="object 64"/>
          <p:cNvSpPr/>
          <p:nvPr/>
        </p:nvSpPr>
        <p:spPr>
          <a:xfrm>
            <a:off x="1339409" y="1963201"/>
            <a:ext cx="0" cy="84712"/>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67" name="object 65"/>
          <p:cNvSpPr/>
          <p:nvPr/>
        </p:nvSpPr>
        <p:spPr>
          <a:xfrm>
            <a:off x="1318818" y="1931953"/>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68" name="object 66"/>
          <p:cNvSpPr/>
          <p:nvPr/>
        </p:nvSpPr>
        <p:spPr>
          <a:xfrm>
            <a:off x="1734399" y="1957062"/>
            <a:ext cx="0" cy="87670"/>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69" name="object 67"/>
          <p:cNvSpPr/>
          <p:nvPr/>
        </p:nvSpPr>
        <p:spPr>
          <a:xfrm>
            <a:off x="1713807" y="1925814"/>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0" name="object 68"/>
          <p:cNvSpPr/>
          <p:nvPr/>
        </p:nvSpPr>
        <p:spPr>
          <a:xfrm>
            <a:off x="1566737" y="2321096"/>
            <a:ext cx="335470" cy="145554"/>
          </a:xfrm>
          <a:custGeom>
            <a:avLst/>
            <a:gdLst/>
            <a:ahLst/>
            <a:cxnLst/>
            <a:rect l="l" t="t" r="r" b="b"/>
            <a:pathLst>
              <a:path w="1008379" h="437515">
                <a:moveTo>
                  <a:pt x="916931" y="0"/>
                </a:moveTo>
                <a:lnTo>
                  <a:pt x="91070" y="0"/>
                </a:lnTo>
                <a:lnTo>
                  <a:pt x="55621" y="7156"/>
                </a:lnTo>
                <a:lnTo>
                  <a:pt x="26673" y="26673"/>
                </a:lnTo>
                <a:lnTo>
                  <a:pt x="7156" y="55621"/>
                </a:lnTo>
                <a:lnTo>
                  <a:pt x="0" y="91069"/>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71" name="object 69"/>
          <p:cNvSpPr/>
          <p:nvPr/>
        </p:nvSpPr>
        <p:spPr>
          <a:xfrm>
            <a:off x="1566737" y="2321096"/>
            <a:ext cx="335470" cy="145554"/>
          </a:xfrm>
          <a:custGeom>
            <a:avLst/>
            <a:gdLst/>
            <a:ahLst/>
            <a:cxnLst/>
            <a:rect l="l" t="t" r="r" b="b"/>
            <a:pathLst>
              <a:path w="1008379"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2" name="object 70"/>
          <p:cNvSpPr/>
          <p:nvPr/>
        </p:nvSpPr>
        <p:spPr>
          <a:xfrm>
            <a:off x="1959676" y="2321046"/>
            <a:ext cx="335470" cy="145554"/>
          </a:xfrm>
          <a:custGeom>
            <a:avLst/>
            <a:gdLst/>
            <a:ahLst/>
            <a:cxnLst/>
            <a:rect l="l" t="t" r="r" b="b"/>
            <a:pathLst>
              <a:path w="1008379" h="437515">
                <a:moveTo>
                  <a:pt x="916929" y="0"/>
                </a:moveTo>
                <a:lnTo>
                  <a:pt x="91070" y="0"/>
                </a:lnTo>
                <a:lnTo>
                  <a:pt x="55621" y="7156"/>
                </a:lnTo>
                <a:lnTo>
                  <a:pt x="26673" y="26674"/>
                </a:lnTo>
                <a:lnTo>
                  <a:pt x="7156" y="55622"/>
                </a:lnTo>
                <a:lnTo>
                  <a:pt x="0" y="91070"/>
                </a:lnTo>
                <a:lnTo>
                  <a:pt x="0" y="346030"/>
                </a:lnTo>
                <a:lnTo>
                  <a:pt x="7156" y="381479"/>
                </a:lnTo>
                <a:lnTo>
                  <a:pt x="26673" y="410427"/>
                </a:lnTo>
                <a:lnTo>
                  <a:pt x="55621" y="429944"/>
                </a:lnTo>
                <a:lnTo>
                  <a:pt x="91070" y="437100"/>
                </a:lnTo>
                <a:lnTo>
                  <a:pt x="916929" y="437100"/>
                </a:lnTo>
                <a:lnTo>
                  <a:pt x="952378" y="429944"/>
                </a:lnTo>
                <a:lnTo>
                  <a:pt x="981326" y="410427"/>
                </a:lnTo>
                <a:lnTo>
                  <a:pt x="1000843" y="381479"/>
                </a:lnTo>
                <a:lnTo>
                  <a:pt x="1008000" y="346030"/>
                </a:lnTo>
                <a:lnTo>
                  <a:pt x="1008000" y="91070"/>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73" name="object 71"/>
          <p:cNvSpPr/>
          <p:nvPr/>
        </p:nvSpPr>
        <p:spPr>
          <a:xfrm>
            <a:off x="1959676" y="2321047"/>
            <a:ext cx="335470" cy="145554"/>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4" name="object 72"/>
          <p:cNvSpPr/>
          <p:nvPr/>
        </p:nvSpPr>
        <p:spPr>
          <a:xfrm>
            <a:off x="1734408" y="2233492"/>
            <a:ext cx="0" cy="87670"/>
          </a:xfrm>
          <a:custGeom>
            <a:avLst/>
            <a:gdLst/>
            <a:ahLst/>
            <a:cxnLst/>
            <a:rect l="l" t="t" r="r" b="b"/>
            <a:pathLst>
              <a:path h="263525">
                <a:moveTo>
                  <a:pt x="0" y="2633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5" name="object 73"/>
          <p:cNvSpPr/>
          <p:nvPr/>
        </p:nvSpPr>
        <p:spPr>
          <a:xfrm>
            <a:off x="1713816" y="2202245"/>
            <a:ext cx="41184" cy="51838"/>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76" name="object 74"/>
          <p:cNvSpPr/>
          <p:nvPr/>
        </p:nvSpPr>
        <p:spPr>
          <a:xfrm>
            <a:off x="2127348" y="2233541"/>
            <a:ext cx="0" cy="87670"/>
          </a:xfrm>
          <a:custGeom>
            <a:avLst/>
            <a:gdLst/>
            <a:ahLst/>
            <a:cxnLst/>
            <a:rect l="l" t="t" r="r" b="b"/>
            <a:pathLst>
              <a:path h="263525">
                <a:moveTo>
                  <a:pt x="0" y="2630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7" name="object 75"/>
          <p:cNvSpPr/>
          <p:nvPr/>
        </p:nvSpPr>
        <p:spPr>
          <a:xfrm>
            <a:off x="2106756" y="2202295"/>
            <a:ext cx="41183" cy="51838"/>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78" name="object 76"/>
          <p:cNvSpPr/>
          <p:nvPr/>
        </p:nvSpPr>
        <p:spPr>
          <a:xfrm>
            <a:off x="2719302" y="1773005"/>
            <a:ext cx="1918650" cy="707841"/>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79" name="object 77"/>
          <p:cNvSpPr txBox="1"/>
          <p:nvPr/>
        </p:nvSpPr>
        <p:spPr>
          <a:xfrm>
            <a:off x="1316607" y="1383256"/>
            <a:ext cx="2813471" cy="282129"/>
          </a:xfrm>
          <a:prstGeom prst="rect">
            <a:avLst/>
          </a:prstGeom>
        </p:spPr>
        <p:txBody>
          <a:bodyPr vert="horz" wrap="square" lIns="0" tIns="0" rIns="0" bIns="0" rtlCol="0">
            <a:spAutoFit/>
          </a:bodyPr>
          <a:lstStyle/>
          <a:p>
            <a:pPr>
              <a:lnSpc>
                <a:spcPts val="1103"/>
              </a:lnSpc>
              <a:tabLst>
                <a:tab pos="2052888" algn="l"/>
              </a:tabLst>
            </a:pPr>
            <a:r>
              <a:rPr sz="998" b="1" spc="-2" dirty="0">
                <a:solidFill>
                  <a:prstClr val="black"/>
                </a:solidFill>
                <a:latin typeface="Arial"/>
                <a:cs typeface="Arial"/>
              </a:rPr>
              <a:t>many-to</a:t>
            </a:r>
            <a:r>
              <a:rPr sz="998" b="1" dirty="0">
                <a:solidFill>
                  <a:prstClr val="black"/>
                </a:solidFill>
                <a:latin typeface="Arial"/>
                <a:cs typeface="Arial"/>
              </a:rPr>
              <a:t>-</a:t>
            </a:r>
            <a:r>
              <a:rPr sz="998" b="1" spc="-2" dirty="0">
                <a:solidFill>
                  <a:prstClr val="black"/>
                </a:solidFill>
                <a:latin typeface="Arial"/>
                <a:cs typeface="Arial"/>
              </a:rPr>
              <a:t>on</a:t>
            </a:r>
            <a:r>
              <a:rPr sz="998" b="1" dirty="0">
                <a:solidFill>
                  <a:prstClr val="black"/>
                </a:solidFill>
                <a:latin typeface="Arial"/>
                <a:cs typeface="Arial"/>
              </a:rPr>
              <a:t>e	</a:t>
            </a:r>
            <a:r>
              <a:rPr sz="998" b="1" spc="-2" dirty="0">
                <a:solidFill>
                  <a:prstClr val="black"/>
                </a:solidFill>
                <a:latin typeface="Arial"/>
                <a:cs typeface="Arial"/>
              </a:rPr>
              <a:t>one-to</a:t>
            </a:r>
            <a:r>
              <a:rPr sz="998" b="1" dirty="0">
                <a:solidFill>
                  <a:prstClr val="black"/>
                </a:solidFill>
                <a:latin typeface="Arial"/>
                <a:cs typeface="Arial"/>
              </a:rPr>
              <a:t>-ma</a:t>
            </a:r>
            <a:r>
              <a:rPr sz="998" b="1" spc="-2" dirty="0">
                <a:solidFill>
                  <a:prstClr val="black"/>
                </a:solidFill>
                <a:latin typeface="Arial"/>
                <a:cs typeface="Arial"/>
              </a:rPr>
              <a:t>n</a:t>
            </a:r>
            <a:r>
              <a:rPr sz="998" b="1" dirty="0">
                <a:solidFill>
                  <a:prstClr val="black"/>
                </a:solidFill>
                <a:latin typeface="Arial"/>
                <a:cs typeface="Arial"/>
              </a:rPr>
              <a:t>y</a:t>
            </a:r>
            <a:endParaRPr sz="998">
              <a:solidFill>
                <a:prstClr val="black"/>
              </a:solidFill>
              <a:latin typeface="Arial"/>
              <a:cs typeface="Arial"/>
            </a:endParaRPr>
          </a:p>
        </p:txBody>
      </p:sp>
      <p:sp>
        <p:nvSpPr>
          <p:cNvPr id="80" name="object 78"/>
          <p:cNvSpPr txBox="1"/>
          <p:nvPr/>
        </p:nvSpPr>
        <p:spPr>
          <a:xfrm>
            <a:off x="1312382"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81" name="object 79"/>
          <p:cNvSpPr txBox="1"/>
          <p:nvPr/>
        </p:nvSpPr>
        <p:spPr>
          <a:xfrm>
            <a:off x="3365764"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82" name="object 81"/>
          <p:cNvSpPr/>
          <p:nvPr/>
        </p:nvSpPr>
        <p:spPr>
          <a:xfrm>
            <a:off x="1026688" y="495286"/>
            <a:ext cx="3817769" cy="1191045"/>
          </a:xfrm>
          <a:custGeom>
            <a:avLst/>
            <a:gdLst/>
            <a:ahLst/>
            <a:cxnLst/>
            <a:rect l="l" t="t" r="r" b="b"/>
            <a:pathLst>
              <a:path w="11475720" h="3580129">
                <a:moveTo>
                  <a:pt x="0" y="0"/>
                </a:moveTo>
                <a:lnTo>
                  <a:pt x="11475176" y="0"/>
                </a:lnTo>
                <a:lnTo>
                  <a:pt x="11475176" y="3580077"/>
                </a:lnTo>
                <a:lnTo>
                  <a:pt x="0" y="3580077"/>
                </a:lnTo>
                <a:lnTo>
                  <a:pt x="0" y="0"/>
                </a:lnTo>
                <a:close/>
              </a:path>
            </a:pathLst>
          </a:custGeom>
          <a:solidFill>
            <a:srgbClr val="00A2FF"/>
          </a:solidFill>
        </p:spPr>
        <p:txBody>
          <a:bodyPr wrap="square" lIns="0" tIns="0" rIns="0" bIns="0" rtlCol="0"/>
          <a:lstStyle/>
          <a:p>
            <a:endParaRPr sz="599">
              <a:solidFill>
                <a:prstClr val="black"/>
              </a:solidFill>
            </a:endParaRPr>
          </a:p>
        </p:txBody>
      </p:sp>
      <p:sp>
        <p:nvSpPr>
          <p:cNvPr id="83" name="object 82"/>
          <p:cNvSpPr txBox="1"/>
          <p:nvPr/>
        </p:nvSpPr>
        <p:spPr>
          <a:xfrm>
            <a:off x="1040772" y="502783"/>
            <a:ext cx="3742352" cy="1004845"/>
          </a:xfrm>
          <a:prstGeom prst="rect">
            <a:avLst/>
          </a:prstGeom>
        </p:spPr>
        <p:txBody>
          <a:bodyPr vert="horz" wrap="square" lIns="0" tIns="1479" rIns="0" bIns="0" rtlCol="0">
            <a:spAutoFit/>
          </a:bodyPr>
          <a:lstStyle/>
          <a:p>
            <a:pPr marL="4224" marR="221785">
              <a:lnSpc>
                <a:spcPct val="101600"/>
              </a:lnSpc>
              <a:spcBef>
                <a:spcPts val="12"/>
              </a:spcBef>
            </a:pPr>
            <a:r>
              <a:rPr sz="1064" b="1" spc="15" dirty="0">
                <a:solidFill>
                  <a:srgbClr val="FFFFFF"/>
                </a:solidFill>
                <a:latin typeface="Arial"/>
                <a:cs typeface="Arial"/>
              </a:rPr>
              <a:t>Many-to-many</a:t>
            </a:r>
            <a:r>
              <a:rPr sz="1064" spc="15" dirty="0">
                <a:solidFill>
                  <a:srgbClr val="FFFFFF"/>
                </a:solidFill>
                <a:latin typeface="Arial"/>
                <a:cs typeface="Arial"/>
              </a:rPr>
              <a:t>: </a:t>
            </a:r>
            <a:r>
              <a:rPr sz="1064" spc="38" dirty="0">
                <a:solidFill>
                  <a:srgbClr val="FFFFFF"/>
                </a:solidFill>
                <a:latin typeface="Arial"/>
                <a:cs typeface="Arial"/>
              </a:rPr>
              <a:t>Both </a:t>
            </a:r>
            <a:r>
              <a:rPr sz="1064" spc="32" dirty="0">
                <a:solidFill>
                  <a:srgbClr val="FFFFFF"/>
                </a:solidFill>
                <a:latin typeface="Arial"/>
                <a:cs typeface="Arial"/>
              </a:rPr>
              <a:t>inputs </a:t>
            </a:r>
            <a:r>
              <a:rPr sz="1064" spc="25" dirty="0">
                <a:solidFill>
                  <a:srgbClr val="FFFFFF"/>
                </a:solidFill>
                <a:latin typeface="Arial"/>
                <a:cs typeface="Arial"/>
              </a:rPr>
              <a:t>and </a:t>
            </a:r>
            <a:r>
              <a:rPr sz="1064" spc="38" dirty="0">
                <a:solidFill>
                  <a:srgbClr val="FFFFFF"/>
                </a:solidFill>
                <a:latin typeface="Arial"/>
                <a:cs typeface="Arial"/>
              </a:rPr>
              <a:t>outputs </a:t>
            </a:r>
            <a:r>
              <a:rPr sz="1064" spc="-2" dirty="0">
                <a:solidFill>
                  <a:srgbClr val="FFFFFF"/>
                </a:solidFill>
                <a:latin typeface="Arial"/>
                <a:cs typeface="Arial"/>
              </a:rPr>
              <a:t>are</a:t>
            </a:r>
            <a:r>
              <a:rPr sz="1064" spc="-146" dirty="0">
                <a:solidFill>
                  <a:srgbClr val="FFFFFF"/>
                </a:solidFill>
                <a:latin typeface="Arial"/>
                <a:cs typeface="Arial"/>
              </a:rPr>
              <a:t> </a:t>
            </a:r>
            <a:r>
              <a:rPr sz="1064" spc="18" dirty="0">
                <a:solidFill>
                  <a:srgbClr val="FFFFFF"/>
                </a:solidFill>
                <a:latin typeface="Arial"/>
                <a:cs typeface="Arial"/>
              </a:rPr>
              <a:t>sequences.  </a:t>
            </a:r>
            <a:r>
              <a:rPr sz="1064" spc="5" dirty="0">
                <a:solidFill>
                  <a:srgbClr val="FFFFFF"/>
                </a:solidFill>
                <a:latin typeface="Arial"/>
                <a:cs typeface="Arial"/>
              </a:rPr>
              <a:t>Can </a:t>
            </a:r>
            <a:r>
              <a:rPr sz="1064" spc="28" dirty="0">
                <a:solidFill>
                  <a:srgbClr val="FFFFFF"/>
                </a:solidFill>
                <a:latin typeface="Arial"/>
                <a:cs typeface="Arial"/>
              </a:rPr>
              <a:t>be </a:t>
            </a:r>
            <a:r>
              <a:rPr sz="1064" spc="32" dirty="0">
                <a:solidFill>
                  <a:srgbClr val="FFFFFF"/>
                </a:solidFill>
                <a:latin typeface="Arial"/>
                <a:cs typeface="Arial"/>
              </a:rPr>
              <a:t>direct </a:t>
            </a:r>
            <a:r>
              <a:rPr sz="1064" spc="28" dirty="0">
                <a:solidFill>
                  <a:srgbClr val="FFFFFF"/>
                </a:solidFill>
                <a:latin typeface="Arial"/>
                <a:cs typeface="Arial"/>
              </a:rPr>
              <a:t>or</a:t>
            </a:r>
            <a:r>
              <a:rPr sz="1064" spc="-67" dirty="0">
                <a:solidFill>
                  <a:srgbClr val="FFFFFF"/>
                </a:solidFill>
                <a:latin typeface="Arial"/>
                <a:cs typeface="Arial"/>
              </a:rPr>
              <a:t> </a:t>
            </a:r>
            <a:r>
              <a:rPr sz="1064" spc="18" dirty="0">
                <a:solidFill>
                  <a:srgbClr val="FFFFFF"/>
                </a:solidFill>
                <a:latin typeface="Arial"/>
                <a:cs typeface="Arial"/>
              </a:rPr>
              <a:t>delayed.</a:t>
            </a:r>
            <a:endParaRPr sz="1064">
              <a:solidFill>
                <a:prstClr val="black"/>
              </a:solidFill>
              <a:latin typeface="Arial"/>
              <a:cs typeface="Arial"/>
            </a:endParaRPr>
          </a:p>
          <a:p>
            <a:pPr>
              <a:spcBef>
                <a:spcPts val="15"/>
              </a:spcBef>
            </a:pPr>
            <a:endParaRPr sz="1114">
              <a:solidFill>
                <a:prstClr val="black"/>
              </a:solidFill>
              <a:latin typeface="Times New Roman"/>
              <a:cs typeface="Times New Roman"/>
            </a:endParaRPr>
          </a:p>
          <a:p>
            <a:pPr marL="4224" marR="1690">
              <a:lnSpc>
                <a:spcPct val="101600"/>
              </a:lnSpc>
              <a:spcBef>
                <a:spcPts val="2"/>
              </a:spcBef>
            </a:pPr>
            <a:r>
              <a:rPr sz="1064" dirty="0">
                <a:solidFill>
                  <a:srgbClr val="FFFFFF"/>
                </a:solidFill>
                <a:latin typeface="Arial"/>
                <a:cs typeface="Arial"/>
              </a:rPr>
              <a:t>Ex.: </a:t>
            </a:r>
            <a:r>
              <a:rPr sz="1064" spc="26" dirty="0">
                <a:solidFill>
                  <a:srgbClr val="FFFFFF"/>
                </a:solidFill>
                <a:latin typeface="Arial"/>
                <a:cs typeface="Arial"/>
              </a:rPr>
              <a:t>Video-captioning, </a:t>
            </a:r>
            <a:r>
              <a:rPr sz="1064" spc="3" dirty="0">
                <a:solidFill>
                  <a:srgbClr val="FFFFFF"/>
                </a:solidFill>
                <a:latin typeface="Arial"/>
                <a:cs typeface="Arial"/>
              </a:rPr>
              <a:t>i.e., </a:t>
            </a:r>
            <a:r>
              <a:rPr sz="1064" spc="30" dirty="0">
                <a:solidFill>
                  <a:srgbClr val="FFFFFF"/>
                </a:solidFill>
                <a:latin typeface="Arial"/>
                <a:cs typeface="Arial"/>
              </a:rPr>
              <a:t>describing </a:t>
            </a:r>
            <a:r>
              <a:rPr sz="1064" spc="-2" dirty="0">
                <a:solidFill>
                  <a:srgbClr val="FFFFFF"/>
                </a:solidFill>
                <a:latin typeface="Arial"/>
                <a:cs typeface="Arial"/>
              </a:rPr>
              <a:t>a </a:t>
            </a:r>
            <a:r>
              <a:rPr sz="1064" spc="22" dirty="0">
                <a:solidFill>
                  <a:srgbClr val="FFFFFF"/>
                </a:solidFill>
                <a:latin typeface="Arial"/>
                <a:cs typeface="Arial"/>
              </a:rPr>
              <a:t>sequence </a:t>
            </a:r>
            <a:r>
              <a:rPr sz="1064" spc="38" dirty="0">
                <a:solidFill>
                  <a:srgbClr val="FFFFFF"/>
                </a:solidFill>
                <a:latin typeface="Arial"/>
                <a:cs typeface="Arial"/>
              </a:rPr>
              <a:t>of</a:t>
            </a:r>
            <a:r>
              <a:rPr sz="1064" spc="-70" dirty="0">
                <a:solidFill>
                  <a:srgbClr val="FFFFFF"/>
                </a:solidFill>
                <a:latin typeface="Arial"/>
                <a:cs typeface="Arial"/>
              </a:rPr>
              <a:t> </a:t>
            </a:r>
            <a:r>
              <a:rPr sz="1064" spc="18" dirty="0">
                <a:solidFill>
                  <a:srgbClr val="FFFFFF"/>
                </a:solidFill>
                <a:latin typeface="Arial"/>
                <a:cs typeface="Arial"/>
              </a:rPr>
              <a:t>images  </a:t>
            </a:r>
            <a:r>
              <a:rPr sz="1064" spc="13" dirty="0">
                <a:solidFill>
                  <a:srgbClr val="FFFFFF"/>
                </a:solidFill>
                <a:latin typeface="Arial"/>
                <a:cs typeface="Arial"/>
              </a:rPr>
              <a:t>via </a:t>
            </a:r>
            <a:r>
              <a:rPr sz="1064" spc="38" dirty="0">
                <a:solidFill>
                  <a:srgbClr val="FFFFFF"/>
                </a:solidFill>
                <a:latin typeface="Arial"/>
                <a:cs typeface="Arial"/>
              </a:rPr>
              <a:t>text</a:t>
            </a:r>
            <a:r>
              <a:rPr sz="1064" spc="-15" dirty="0">
                <a:solidFill>
                  <a:srgbClr val="FFFFFF"/>
                </a:solidFill>
                <a:latin typeface="Arial"/>
                <a:cs typeface="Arial"/>
              </a:rPr>
              <a:t> </a:t>
            </a:r>
            <a:r>
              <a:rPr sz="1064" spc="9" dirty="0">
                <a:solidFill>
                  <a:srgbClr val="FFFFFF"/>
                </a:solidFill>
                <a:latin typeface="Arial"/>
                <a:cs typeface="Arial"/>
              </a:rPr>
              <a:t>(direct).</a:t>
            </a:r>
            <a:endParaRPr sz="1064">
              <a:solidFill>
                <a:prstClr val="black"/>
              </a:solidFill>
              <a:latin typeface="Arial"/>
              <a:cs typeface="Arial"/>
            </a:endParaRPr>
          </a:p>
          <a:p>
            <a:pPr marL="4224">
              <a:spcBef>
                <a:spcPts val="20"/>
              </a:spcBef>
            </a:pPr>
            <a:r>
              <a:rPr sz="1064" spc="9" dirty="0">
                <a:solidFill>
                  <a:srgbClr val="FFFFFF"/>
                </a:solidFill>
                <a:latin typeface="Arial"/>
                <a:cs typeface="Arial"/>
              </a:rPr>
              <a:t>Translating </a:t>
            </a:r>
            <a:r>
              <a:rPr sz="1064" spc="18" dirty="0">
                <a:solidFill>
                  <a:srgbClr val="FFFFFF"/>
                </a:solidFill>
                <a:latin typeface="Arial"/>
                <a:cs typeface="Arial"/>
              </a:rPr>
              <a:t>one </a:t>
            </a:r>
            <a:r>
              <a:rPr sz="1064" spc="17" dirty="0">
                <a:solidFill>
                  <a:srgbClr val="FFFFFF"/>
                </a:solidFill>
                <a:latin typeface="Arial"/>
                <a:cs typeface="Arial"/>
              </a:rPr>
              <a:t>language </a:t>
            </a:r>
            <a:r>
              <a:rPr sz="1064" spc="33" dirty="0">
                <a:solidFill>
                  <a:srgbClr val="FFFFFF"/>
                </a:solidFill>
                <a:latin typeface="Arial"/>
                <a:cs typeface="Arial"/>
              </a:rPr>
              <a:t>into </a:t>
            </a:r>
            <a:r>
              <a:rPr sz="1064" spc="22" dirty="0">
                <a:solidFill>
                  <a:srgbClr val="FFFFFF"/>
                </a:solidFill>
                <a:latin typeface="Arial"/>
                <a:cs typeface="Arial"/>
              </a:rPr>
              <a:t>another</a:t>
            </a:r>
            <a:r>
              <a:rPr sz="1064" spc="-78" dirty="0">
                <a:solidFill>
                  <a:srgbClr val="FFFFFF"/>
                </a:solidFill>
                <a:latin typeface="Arial"/>
                <a:cs typeface="Arial"/>
              </a:rPr>
              <a:t> </a:t>
            </a:r>
            <a:r>
              <a:rPr sz="1064" spc="3" dirty="0">
                <a:solidFill>
                  <a:srgbClr val="FFFFFF"/>
                </a:solidFill>
                <a:latin typeface="Arial"/>
                <a:cs typeface="Arial"/>
              </a:rPr>
              <a:t>(delayed)</a:t>
            </a:r>
            <a:endParaRPr sz="1064">
              <a:solidFill>
                <a:prstClr val="black"/>
              </a:solidFill>
              <a:latin typeface="Arial"/>
              <a:cs typeface="Arial"/>
            </a:endParaRPr>
          </a:p>
        </p:txBody>
      </p:sp>
      <p:sp>
        <p:nvSpPr>
          <p:cNvPr id="84" name="object 83"/>
          <p:cNvSpPr txBox="1"/>
          <p:nvPr/>
        </p:nvSpPr>
        <p:spPr>
          <a:xfrm>
            <a:off x="1083022" y="2756989"/>
            <a:ext cx="3554547" cy="229346"/>
          </a:xfrm>
          <a:prstGeom prst="rect">
            <a:avLst/>
          </a:prstGeom>
        </p:spPr>
        <p:txBody>
          <a:bodyPr vert="horz" wrap="square" lIns="0" tIns="16689" rIns="0" bIns="0" rtlCol="0">
            <a:spAutoFit/>
          </a:bodyPr>
          <a:lstStyle/>
          <a:p>
            <a:pPr marL="4224">
              <a:spcBef>
                <a:spcPts val="132"/>
              </a:spcBef>
            </a:pPr>
            <a:r>
              <a:rPr sz="482" i="1" spc="-17" dirty="0">
                <a:solidFill>
                  <a:prstClr val="black"/>
                </a:solidFill>
                <a:latin typeface="Trebuchet MS"/>
                <a:cs typeface="Trebuchet MS"/>
              </a:rPr>
              <a:t>Figure </a:t>
            </a:r>
            <a:r>
              <a:rPr sz="482" i="1" spc="-22" dirty="0">
                <a:solidFill>
                  <a:prstClr val="black"/>
                </a:solidFill>
                <a:latin typeface="Trebuchet MS"/>
                <a:cs typeface="Trebuchet MS"/>
              </a:rPr>
              <a:t>based</a:t>
            </a:r>
            <a:r>
              <a:rPr sz="482" i="1" spc="48" dirty="0">
                <a:solidFill>
                  <a:prstClr val="black"/>
                </a:solidFill>
                <a:latin typeface="Trebuchet MS"/>
                <a:cs typeface="Trebuchet MS"/>
              </a:rPr>
              <a:t> </a:t>
            </a:r>
            <a:r>
              <a:rPr sz="482" i="1" spc="-23" dirty="0">
                <a:solidFill>
                  <a:prstClr val="black"/>
                </a:solidFill>
                <a:latin typeface="Trebuchet MS"/>
                <a:cs typeface="Trebuchet MS"/>
              </a:rPr>
              <a:t>on:</a:t>
            </a:r>
            <a:endParaRPr sz="482">
              <a:solidFill>
                <a:prstClr val="black"/>
              </a:solidFill>
              <a:latin typeface="Trebuchet MS"/>
              <a:cs typeface="Trebuchet MS"/>
            </a:endParaRPr>
          </a:p>
          <a:p>
            <a:pPr marL="4224">
              <a:spcBef>
                <a:spcPts val="486"/>
              </a:spcBef>
            </a:pPr>
            <a:r>
              <a:rPr sz="482" i="1" spc="-3" dirty="0">
                <a:solidFill>
                  <a:prstClr val="black"/>
                </a:solidFill>
                <a:latin typeface="Trebuchet MS"/>
                <a:cs typeface="Trebuchet MS"/>
              </a:rPr>
              <a:t>The</a:t>
            </a:r>
            <a:r>
              <a:rPr sz="482" i="1" spc="20" dirty="0">
                <a:solidFill>
                  <a:prstClr val="black"/>
                </a:solidFill>
                <a:latin typeface="Trebuchet MS"/>
                <a:cs typeface="Trebuchet MS"/>
              </a:rPr>
              <a:t> </a:t>
            </a:r>
            <a:r>
              <a:rPr sz="482" i="1" spc="-20" dirty="0">
                <a:solidFill>
                  <a:prstClr val="black"/>
                </a:solidFill>
                <a:latin typeface="Trebuchet MS"/>
                <a:cs typeface="Trebuchet MS"/>
              </a:rPr>
              <a:t>Unreasonable</a:t>
            </a:r>
            <a:r>
              <a:rPr sz="482" i="1" spc="20" dirty="0">
                <a:solidFill>
                  <a:prstClr val="black"/>
                </a:solidFill>
                <a:latin typeface="Trebuchet MS"/>
                <a:cs typeface="Trebuchet MS"/>
              </a:rPr>
              <a:t> </a:t>
            </a:r>
            <a:r>
              <a:rPr sz="482" i="1" spc="-15" dirty="0">
                <a:solidFill>
                  <a:prstClr val="black"/>
                </a:solidFill>
                <a:latin typeface="Trebuchet MS"/>
                <a:cs typeface="Trebuchet MS"/>
              </a:rPr>
              <a:t>E</a:t>
            </a:r>
            <a:r>
              <a:rPr sz="482" i="1" spc="-15" dirty="0">
                <a:solidFill>
                  <a:prstClr val="black"/>
                </a:solidFill>
                <a:latin typeface="Arial"/>
                <a:cs typeface="Arial"/>
              </a:rPr>
              <a:t>ﬀ</a:t>
            </a:r>
            <a:r>
              <a:rPr sz="482" i="1" spc="-15" dirty="0">
                <a:solidFill>
                  <a:prstClr val="black"/>
                </a:solidFill>
                <a:latin typeface="Trebuchet MS"/>
                <a:cs typeface="Trebuchet MS"/>
              </a:rPr>
              <a:t>ectiveness</a:t>
            </a:r>
            <a:r>
              <a:rPr sz="482" i="1" spc="20" dirty="0">
                <a:solidFill>
                  <a:prstClr val="black"/>
                </a:solidFill>
                <a:latin typeface="Trebuchet MS"/>
                <a:cs typeface="Trebuchet MS"/>
              </a:rPr>
              <a:t> </a:t>
            </a:r>
            <a:r>
              <a:rPr sz="482" i="1" spc="-30" dirty="0">
                <a:solidFill>
                  <a:prstClr val="black"/>
                </a:solidFill>
                <a:latin typeface="Trebuchet MS"/>
                <a:cs typeface="Trebuchet MS"/>
              </a:rPr>
              <a:t>of</a:t>
            </a:r>
            <a:r>
              <a:rPr sz="482" i="1" spc="20" dirty="0">
                <a:solidFill>
                  <a:prstClr val="black"/>
                </a:solidFill>
                <a:latin typeface="Trebuchet MS"/>
                <a:cs typeface="Trebuchet MS"/>
              </a:rPr>
              <a:t> </a:t>
            </a:r>
            <a:r>
              <a:rPr sz="482" i="1" spc="-20" dirty="0">
                <a:solidFill>
                  <a:prstClr val="black"/>
                </a:solidFill>
                <a:latin typeface="Trebuchet MS"/>
                <a:cs typeface="Trebuchet MS"/>
              </a:rPr>
              <a:t>Recurrent</a:t>
            </a:r>
            <a:r>
              <a:rPr sz="482" i="1" spc="20" dirty="0">
                <a:solidFill>
                  <a:prstClr val="black"/>
                </a:solidFill>
                <a:latin typeface="Trebuchet MS"/>
                <a:cs typeface="Trebuchet MS"/>
              </a:rPr>
              <a:t> </a:t>
            </a:r>
            <a:r>
              <a:rPr sz="482" i="1" spc="-20" dirty="0">
                <a:solidFill>
                  <a:prstClr val="black"/>
                </a:solidFill>
                <a:latin typeface="Trebuchet MS"/>
                <a:cs typeface="Trebuchet MS"/>
              </a:rPr>
              <a:t>Neural</a:t>
            </a:r>
            <a:r>
              <a:rPr sz="482" i="1" spc="20" dirty="0">
                <a:solidFill>
                  <a:prstClr val="black"/>
                </a:solidFill>
                <a:latin typeface="Trebuchet MS"/>
                <a:cs typeface="Trebuchet MS"/>
              </a:rPr>
              <a:t> </a:t>
            </a:r>
            <a:r>
              <a:rPr sz="482" i="1" spc="-22" dirty="0">
                <a:solidFill>
                  <a:prstClr val="black"/>
                </a:solidFill>
                <a:latin typeface="Trebuchet MS"/>
                <a:cs typeface="Trebuchet MS"/>
              </a:rPr>
              <a:t>Networks</a:t>
            </a:r>
            <a:r>
              <a:rPr sz="482" i="1" spc="20" dirty="0">
                <a:solidFill>
                  <a:prstClr val="black"/>
                </a:solidFill>
                <a:latin typeface="Trebuchet MS"/>
                <a:cs typeface="Trebuchet MS"/>
              </a:rPr>
              <a:t> </a:t>
            </a:r>
            <a:r>
              <a:rPr sz="482" spc="-23" dirty="0">
                <a:solidFill>
                  <a:prstClr val="black"/>
                </a:solidFill>
                <a:latin typeface="Tahoma"/>
                <a:cs typeface="Tahoma"/>
              </a:rPr>
              <a:t>by</a:t>
            </a:r>
            <a:r>
              <a:rPr sz="482" spc="15" dirty="0">
                <a:solidFill>
                  <a:prstClr val="black"/>
                </a:solidFill>
                <a:latin typeface="Tahoma"/>
                <a:cs typeface="Tahoma"/>
              </a:rPr>
              <a:t> </a:t>
            </a:r>
            <a:r>
              <a:rPr sz="482" spc="-9" dirty="0">
                <a:solidFill>
                  <a:prstClr val="black"/>
                </a:solidFill>
                <a:latin typeface="Tahoma"/>
                <a:cs typeface="Tahoma"/>
              </a:rPr>
              <a:t>Andrej</a:t>
            </a:r>
            <a:r>
              <a:rPr sz="482" spc="15" dirty="0">
                <a:solidFill>
                  <a:prstClr val="black"/>
                </a:solidFill>
                <a:latin typeface="Tahoma"/>
                <a:cs typeface="Tahoma"/>
              </a:rPr>
              <a:t> </a:t>
            </a:r>
            <a:r>
              <a:rPr sz="482" spc="-5" dirty="0">
                <a:solidFill>
                  <a:prstClr val="black"/>
                </a:solidFill>
                <a:latin typeface="Tahoma"/>
                <a:cs typeface="Tahoma"/>
              </a:rPr>
              <a:t>Karpathy</a:t>
            </a:r>
            <a:r>
              <a:rPr sz="482" spc="15" dirty="0">
                <a:solidFill>
                  <a:prstClr val="black"/>
                </a:solidFill>
                <a:latin typeface="Tahoma"/>
                <a:cs typeface="Tahoma"/>
              </a:rPr>
              <a:t> </a:t>
            </a:r>
            <a:r>
              <a:rPr sz="482" spc="-2" dirty="0">
                <a:solidFill>
                  <a:prstClr val="black"/>
                </a:solidFill>
                <a:latin typeface="Tahoma"/>
                <a:cs typeface="Tahoma"/>
              </a:rPr>
              <a:t>(</a:t>
            </a:r>
            <a:r>
              <a:rPr sz="432" spc="-2" dirty="0">
                <a:solidFill>
                  <a:prstClr val="black"/>
                </a:solidFill>
                <a:latin typeface="Tahoma"/>
                <a:cs typeface="Tahoma"/>
                <a:hlinkClick r:id="rId12"/>
              </a:rPr>
              <a:t>http://karpathy.github.io/2015/05/21/rnn-e</a:t>
            </a:r>
            <a:r>
              <a:rPr sz="432" spc="-2" dirty="0">
                <a:solidFill>
                  <a:prstClr val="black"/>
                </a:solidFill>
                <a:latin typeface="Arial"/>
                <a:cs typeface="Arial"/>
                <a:hlinkClick r:id="rId12"/>
              </a:rPr>
              <a:t>ﬀ</a:t>
            </a:r>
            <a:r>
              <a:rPr sz="432" spc="-2" dirty="0">
                <a:solidFill>
                  <a:prstClr val="black"/>
                </a:solidFill>
                <a:latin typeface="Tahoma"/>
                <a:cs typeface="Tahoma"/>
                <a:hlinkClick r:id="rId12"/>
              </a:rPr>
              <a:t>ectiveness/</a:t>
            </a:r>
            <a:r>
              <a:rPr sz="482" spc="-2" dirty="0">
                <a:solidFill>
                  <a:prstClr val="black"/>
                </a:solidFill>
                <a:latin typeface="Tahoma"/>
                <a:cs typeface="Tahoma"/>
                <a:hlinkClick r:id="rId12"/>
              </a:rPr>
              <a:t>)</a:t>
            </a:r>
            <a:endParaRPr sz="482">
              <a:solidFill>
                <a:prstClr val="black"/>
              </a:solidFill>
              <a:latin typeface="Tahoma"/>
              <a:cs typeface="Tahoma"/>
            </a:endParaRPr>
          </a:p>
        </p:txBody>
      </p:sp>
    </p:spTree>
    <p:extLst>
      <p:ext uri="{BB962C8B-B14F-4D97-AF65-F5344CB8AC3E}">
        <p14:creationId xmlns:p14="http://schemas.microsoft.com/office/powerpoint/2010/main" val="18875421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Example: One-to-Many</a:t>
            </a:r>
          </a:p>
        </p:txBody>
      </p:sp>
      <p:sp>
        <p:nvSpPr>
          <p:cNvPr id="4" name="object 2"/>
          <p:cNvSpPr txBox="1"/>
          <p:nvPr/>
        </p:nvSpPr>
        <p:spPr>
          <a:xfrm>
            <a:off x="1083022" y="2895576"/>
            <a:ext cx="3554547" cy="184057"/>
          </a:xfrm>
          <a:prstGeom prst="rect">
            <a:avLst/>
          </a:prstGeom>
        </p:spPr>
        <p:txBody>
          <a:bodyPr vert="horz" wrap="square" lIns="0" tIns="4858" rIns="0" bIns="0" rtlCol="0">
            <a:spAutoFit/>
          </a:bodyPr>
          <a:lstStyle/>
          <a:p>
            <a:pPr marL="4224">
              <a:spcBef>
                <a:spcPts val="38"/>
              </a:spcBef>
            </a:pPr>
            <a:r>
              <a:rPr sz="482" i="1" spc="-3" dirty="0">
                <a:solidFill>
                  <a:prstClr val="black"/>
                </a:solidFill>
                <a:latin typeface="Trebuchet MS"/>
                <a:cs typeface="Trebuchet MS"/>
              </a:rPr>
              <a:t>The </a:t>
            </a:r>
            <a:r>
              <a:rPr sz="482" i="1" spc="-20" dirty="0">
                <a:solidFill>
                  <a:prstClr val="black"/>
                </a:solidFill>
                <a:latin typeface="Trebuchet MS"/>
                <a:cs typeface="Trebuchet MS"/>
              </a:rPr>
              <a:t>Unreasonable </a:t>
            </a:r>
            <a:r>
              <a:rPr sz="482" i="1" spc="-15" dirty="0">
                <a:solidFill>
                  <a:prstClr val="black"/>
                </a:solidFill>
                <a:latin typeface="Trebuchet MS"/>
                <a:cs typeface="Trebuchet MS"/>
              </a:rPr>
              <a:t>E</a:t>
            </a:r>
            <a:r>
              <a:rPr sz="482" i="1" spc="-15" dirty="0">
                <a:solidFill>
                  <a:prstClr val="black"/>
                </a:solidFill>
                <a:latin typeface="Arial"/>
                <a:cs typeface="Arial"/>
              </a:rPr>
              <a:t>ﬀ</a:t>
            </a:r>
            <a:r>
              <a:rPr sz="482" i="1" spc="-15" dirty="0">
                <a:solidFill>
                  <a:prstClr val="black"/>
                </a:solidFill>
                <a:latin typeface="Trebuchet MS"/>
                <a:cs typeface="Trebuchet MS"/>
              </a:rPr>
              <a:t>ectiveness </a:t>
            </a:r>
            <a:r>
              <a:rPr sz="482" i="1" spc="-30" dirty="0">
                <a:solidFill>
                  <a:prstClr val="black"/>
                </a:solidFill>
                <a:latin typeface="Trebuchet MS"/>
                <a:cs typeface="Trebuchet MS"/>
              </a:rPr>
              <a:t>of </a:t>
            </a:r>
            <a:r>
              <a:rPr sz="482" i="1" spc="-20" dirty="0">
                <a:solidFill>
                  <a:prstClr val="black"/>
                </a:solidFill>
                <a:latin typeface="Trebuchet MS"/>
                <a:cs typeface="Trebuchet MS"/>
              </a:rPr>
              <a:t>Recurrent Neural </a:t>
            </a:r>
            <a:r>
              <a:rPr sz="482" i="1" spc="-22" dirty="0">
                <a:solidFill>
                  <a:prstClr val="black"/>
                </a:solidFill>
                <a:latin typeface="Trebuchet MS"/>
                <a:cs typeface="Trebuchet MS"/>
              </a:rPr>
              <a:t>Networks </a:t>
            </a:r>
            <a:r>
              <a:rPr sz="482" spc="-25" dirty="0">
                <a:solidFill>
                  <a:prstClr val="black"/>
                </a:solidFill>
                <a:latin typeface="Arial"/>
                <a:cs typeface="Arial"/>
              </a:rPr>
              <a:t>by </a:t>
            </a:r>
            <a:r>
              <a:rPr sz="482" spc="-10" dirty="0">
                <a:solidFill>
                  <a:prstClr val="black"/>
                </a:solidFill>
                <a:latin typeface="Arial"/>
                <a:cs typeface="Arial"/>
              </a:rPr>
              <a:t>Andrej </a:t>
            </a:r>
            <a:r>
              <a:rPr sz="482" spc="-9" dirty="0">
                <a:solidFill>
                  <a:prstClr val="black"/>
                </a:solidFill>
                <a:latin typeface="Arial"/>
                <a:cs typeface="Arial"/>
              </a:rPr>
              <a:t>Karpathy</a:t>
            </a:r>
            <a:r>
              <a:rPr sz="482" spc="-45" dirty="0">
                <a:solidFill>
                  <a:prstClr val="black"/>
                </a:solidFill>
                <a:latin typeface="Arial"/>
                <a:cs typeface="Arial"/>
              </a:rPr>
              <a:t> </a:t>
            </a:r>
            <a:r>
              <a:rPr sz="482" spc="5" dirty="0">
                <a:solidFill>
                  <a:prstClr val="black"/>
                </a:solidFill>
                <a:latin typeface="Arial"/>
                <a:cs typeface="Arial"/>
              </a:rPr>
              <a:t>(</a:t>
            </a:r>
            <a:r>
              <a:rPr sz="432" spc="5" dirty="0">
                <a:solidFill>
                  <a:prstClr val="black"/>
                </a:solidFill>
                <a:latin typeface="Arial"/>
                <a:cs typeface="Arial"/>
                <a:hlinkClick r:id="rId3"/>
              </a:rPr>
              <a:t>http://karpathy.github.io/2015/05/21/rnn-eﬀectiveness/</a:t>
            </a:r>
            <a:r>
              <a:rPr sz="482" spc="5" dirty="0">
                <a:solidFill>
                  <a:prstClr val="black"/>
                </a:solidFill>
                <a:latin typeface="Arial"/>
                <a:cs typeface="Arial"/>
                <a:hlinkClick r:id="rId3"/>
              </a:rPr>
              <a:t>)</a:t>
            </a:r>
            <a:endParaRPr sz="482" dirty="0">
              <a:solidFill>
                <a:prstClr val="black"/>
              </a:solidFill>
              <a:latin typeface="Arial"/>
              <a:cs typeface="Arial"/>
            </a:endParaRPr>
          </a:p>
          <a:p>
            <a:pPr>
              <a:spcBef>
                <a:spcPts val="17"/>
              </a:spcBef>
            </a:pPr>
            <a:endParaRPr sz="682" dirty="0">
              <a:solidFill>
                <a:prstClr val="black"/>
              </a:solidFill>
              <a:latin typeface="Arial"/>
              <a:cs typeface="Arial"/>
            </a:endParaRPr>
          </a:p>
        </p:txBody>
      </p:sp>
      <p:sp>
        <p:nvSpPr>
          <p:cNvPr id="5" name="object 5"/>
          <p:cNvSpPr txBox="1"/>
          <p:nvPr/>
        </p:nvSpPr>
        <p:spPr>
          <a:xfrm>
            <a:off x="1083022" y="2486329"/>
            <a:ext cx="1103587" cy="360261"/>
          </a:xfrm>
          <a:prstGeom prst="rect">
            <a:avLst/>
          </a:prstGeom>
        </p:spPr>
        <p:txBody>
          <a:bodyPr vert="horz" wrap="square" lIns="0" tIns="4225" rIns="0" bIns="0" rtlCol="0">
            <a:spAutoFit/>
          </a:bodyPr>
          <a:lstStyle/>
          <a:p>
            <a:pPr marL="229178" algn="ctr">
              <a:spcBef>
                <a:spcPts val="33"/>
              </a:spcBef>
            </a:pPr>
            <a:r>
              <a:rPr sz="998" b="1" spc="-2" dirty="0">
                <a:solidFill>
                  <a:prstClr val="black"/>
                </a:solidFill>
                <a:latin typeface="Arial"/>
                <a:cs typeface="Arial"/>
              </a:rPr>
              <a:t>many-to</a:t>
            </a:r>
            <a:r>
              <a:rPr sz="998" b="1" dirty="0">
                <a:solidFill>
                  <a:prstClr val="black"/>
                </a:solidFill>
                <a:latin typeface="Arial"/>
                <a:cs typeface="Arial"/>
              </a:rPr>
              <a:t>-ma</a:t>
            </a:r>
            <a:r>
              <a:rPr sz="998" b="1" spc="-2" dirty="0">
                <a:solidFill>
                  <a:prstClr val="black"/>
                </a:solidFill>
                <a:latin typeface="Arial"/>
                <a:cs typeface="Arial"/>
              </a:rPr>
              <a:t>n</a:t>
            </a:r>
            <a:r>
              <a:rPr sz="998" b="1" dirty="0">
                <a:solidFill>
                  <a:prstClr val="black"/>
                </a:solidFill>
                <a:latin typeface="Arial"/>
                <a:cs typeface="Arial"/>
              </a:rPr>
              <a:t>y</a:t>
            </a:r>
            <a:endParaRPr sz="998">
              <a:solidFill>
                <a:prstClr val="black"/>
              </a:solidFill>
              <a:latin typeface="Arial"/>
              <a:cs typeface="Arial"/>
            </a:endParaRPr>
          </a:p>
          <a:p>
            <a:pPr marL="4224">
              <a:spcBef>
                <a:spcPts val="965"/>
              </a:spcBef>
            </a:pPr>
            <a:r>
              <a:rPr sz="482" i="1" spc="-17" dirty="0">
                <a:solidFill>
                  <a:prstClr val="black"/>
                </a:solidFill>
                <a:latin typeface="Trebuchet MS"/>
                <a:cs typeface="Trebuchet MS"/>
              </a:rPr>
              <a:t>Figure </a:t>
            </a:r>
            <a:r>
              <a:rPr sz="482" i="1" spc="-22" dirty="0">
                <a:solidFill>
                  <a:prstClr val="black"/>
                </a:solidFill>
                <a:latin typeface="Trebuchet MS"/>
                <a:cs typeface="Trebuchet MS"/>
              </a:rPr>
              <a:t>based</a:t>
            </a:r>
            <a:r>
              <a:rPr sz="482" i="1" spc="48" dirty="0">
                <a:solidFill>
                  <a:prstClr val="black"/>
                </a:solidFill>
                <a:latin typeface="Trebuchet MS"/>
                <a:cs typeface="Trebuchet MS"/>
              </a:rPr>
              <a:t> </a:t>
            </a:r>
            <a:r>
              <a:rPr sz="482" i="1" spc="-23" dirty="0">
                <a:solidFill>
                  <a:prstClr val="black"/>
                </a:solidFill>
                <a:latin typeface="Trebuchet MS"/>
                <a:cs typeface="Trebuchet MS"/>
              </a:rPr>
              <a:t>on:</a:t>
            </a:r>
            <a:endParaRPr sz="482">
              <a:solidFill>
                <a:prstClr val="black"/>
              </a:solidFill>
              <a:latin typeface="Trebuchet MS"/>
              <a:cs typeface="Trebuchet MS"/>
            </a:endParaRPr>
          </a:p>
        </p:txBody>
      </p:sp>
      <p:grpSp>
        <p:nvGrpSpPr>
          <p:cNvPr id="6" name="object 6"/>
          <p:cNvGrpSpPr/>
          <p:nvPr/>
        </p:nvGrpSpPr>
        <p:grpSpPr>
          <a:xfrm>
            <a:off x="1168017" y="674581"/>
            <a:ext cx="1130838" cy="707910"/>
            <a:chOff x="1347684" y="2027702"/>
            <a:chExt cx="3399154" cy="2127885"/>
          </a:xfrm>
        </p:grpSpPr>
        <p:sp>
          <p:nvSpPr>
            <p:cNvPr id="7" name="object 7"/>
            <p:cNvSpPr/>
            <p:nvPr/>
          </p:nvSpPr>
          <p:spPr>
            <a:xfrm>
              <a:off x="1361972" y="3703869"/>
              <a:ext cx="1008380" cy="437515"/>
            </a:xfrm>
            <a:custGeom>
              <a:avLst/>
              <a:gdLst/>
              <a:ahLst/>
              <a:cxnLst/>
              <a:rect l="l" t="t" r="r" b="b"/>
              <a:pathLst>
                <a:path w="1008380" h="437514">
                  <a:moveTo>
                    <a:pt x="916931"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 name="object 8"/>
            <p:cNvSpPr/>
            <p:nvPr/>
          </p:nvSpPr>
          <p:spPr>
            <a:xfrm>
              <a:off x="1361972" y="3703869"/>
              <a:ext cx="1008380" cy="437515"/>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 name="object 9"/>
            <p:cNvSpPr/>
            <p:nvPr/>
          </p:nvSpPr>
          <p:spPr>
            <a:xfrm>
              <a:off x="1861810" y="3449823"/>
              <a:ext cx="4445" cy="254635"/>
            </a:xfrm>
            <a:custGeom>
              <a:avLst/>
              <a:gdLst/>
              <a:ahLst/>
              <a:cxnLst/>
              <a:rect l="l" t="t" r="r" b="b"/>
              <a:pathLst>
                <a:path w="4444" h="254635">
                  <a:moveTo>
                    <a:pt x="2080" y="-19049"/>
                  </a:moveTo>
                  <a:lnTo>
                    <a:pt x="2080" y="273095"/>
                  </a:lnTo>
                </a:path>
              </a:pathLst>
            </a:custGeom>
            <a:ln w="42261">
              <a:solidFill>
                <a:srgbClr val="666666"/>
              </a:solidFill>
            </a:ln>
          </p:spPr>
          <p:txBody>
            <a:bodyPr wrap="square" lIns="0" tIns="0" rIns="0" bIns="0" rtlCol="0"/>
            <a:lstStyle/>
            <a:p>
              <a:endParaRPr sz="599">
                <a:solidFill>
                  <a:prstClr val="black"/>
                </a:solidFill>
              </a:endParaRPr>
            </a:p>
          </p:txBody>
        </p:sp>
        <p:sp>
          <p:nvSpPr>
            <p:cNvPr id="10" name="object 10"/>
            <p:cNvSpPr/>
            <p:nvPr/>
          </p:nvSpPr>
          <p:spPr>
            <a:xfrm>
              <a:off x="1462584" y="2882082"/>
              <a:ext cx="795020" cy="437515"/>
            </a:xfrm>
            <a:custGeom>
              <a:avLst/>
              <a:gdLst/>
              <a:ahLst/>
              <a:cxnLst/>
              <a:rect l="l" t="t" r="r" b="b"/>
              <a:pathLst>
                <a:path w="795019"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1" name="object 11"/>
            <p:cNvSpPr/>
            <p:nvPr/>
          </p:nvSpPr>
          <p:spPr>
            <a:xfrm>
              <a:off x="1462583" y="2882081"/>
              <a:ext cx="795020" cy="437515"/>
            </a:xfrm>
            <a:custGeom>
              <a:avLst/>
              <a:gdLst/>
              <a:ahLst/>
              <a:cxnLst/>
              <a:rect l="l" t="t" r="r" b="b"/>
              <a:pathLst>
                <a:path w="795019"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2" name="object 12"/>
            <p:cNvSpPr/>
            <p:nvPr/>
          </p:nvSpPr>
          <p:spPr>
            <a:xfrm>
              <a:off x="1800621" y="3355910"/>
              <a:ext cx="123781" cy="156505"/>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3" name="object 13"/>
            <p:cNvSpPr/>
            <p:nvPr/>
          </p:nvSpPr>
          <p:spPr>
            <a:xfrm>
              <a:off x="2543088" y="3703869"/>
              <a:ext cx="1008380" cy="437515"/>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7" y="429942"/>
                  </a:lnTo>
                  <a:lnTo>
                    <a:pt x="981325" y="410425"/>
                  </a:lnTo>
                  <a:lnTo>
                    <a:pt x="1000842" y="381478"/>
                  </a:lnTo>
                  <a:lnTo>
                    <a:pt x="1007999" y="346029"/>
                  </a:lnTo>
                  <a:lnTo>
                    <a:pt x="1007999"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14" name="object 14"/>
            <p:cNvSpPr/>
            <p:nvPr/>
          </p:nvSpPr>
          <p:spPr>
            <a:xfrm>
              <a:off x="2543087" y="3703869"/>
              <a:ext cx="1008380" cy="437515"/>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30"/>
                  </a:lnTo>
                  <a:lnTo>
                    <a:pt x="1000843" y="381478"/>
                  </a:lnTo>
                  <a:lnTo>
                    <a:pt x="981326" y="410426"/>
                  </a:lnTo>
                  <a:lnTo>
                    <a:pt x="952378" y="429943"/>
                  </a:lnTo>
                  <a:lnTo>
                    <a:pt x="916930"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5" name="object 15"/>
            <p:cNvSpPr/>
            <p:nvPr/>
          </p:nvSpPr>
          <p:spPr>
            <a:xfrm>
              <a:off x="3047088" y="3440541"/>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16" name="object 16"/>
            <p:cNvSpPr/>
            <p:nvPr/>
          </p:nvSpPr>
          <p:spPr>
            <a:xfrm>
              <a:off x="2649868" y="2872929"/>
              <a:ext cx="795020" cy="437515"/>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7" name="object 17"/>
            <p:cNvSpPr/>
            <p:nvPr/>
          </p:nvSpPr>
          <p:spPr>
            <a:xfrm>
              <a:off x="2649869" y="2872929"/>
              <a:ext cx="795020" cy="437515"/>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18" name="object 18"/>
            <p:cNvSpPr/>
            <p:nvPr/>
          </p:nvSpPr>
          <p:spPr>
            <a:xfrm>
              <a:off x="2985191" y="3346617"/>
              <a:ext cx="123793" cy="155819"/>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19" name="object 19"/>
            <p:cNvSpPr/>
            <p:nvPr/>
          </p:nvSpPr>
          <p:spPr>
            <a:xfrm>
              <a:off x="2256983" y="3094420"/>
              <a:ext cx="262890" cy="6350"/>
            </a:xfrm>
            <a:custGeom>
              <a:avLst/>
              <a:gdLst/>
              <a:ahLst/>
              <a:cxnLst/>
              <a:rect l="l" t="t" r="r" b="b"/>
              <a:pathLst>
                <a:path w="262889"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20" name="object 20"/>
            <p:cNvSpPr/>
            <p:nvPr/>
          </p:nvSpPr>
          <p:spPr>
            <a:xfrm>
              <a:off x="2456549" y="3033549"/>
              <a:ext cx="156800" cy="123769"/>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1" name="object 21"/>
            <p:cNvSpPr/>
            <p:nvPr/>
          </p:nvSpPr>
          <p:spPr>
            <a:xfrm>
              <a:off x="3724203" y="2041989"/>
              <a:ext cx="1008380" cy="437515"/>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30"/>
                  </a:lnTo>
                  <a:lnTo>
                    <a:pt x="7156" y="381478"/>
                  </a:lnTo>
                  <a:lnTo>
                    <a:pt x="26673" y="410426"/>
                  </a:lnTo>
                  <a:lnTo>
                    <a:pt x="55621" y="429943"/>
                  </a:lnTo>
                  <a:lnTo>
                    <a:pt x="91069" y="437099"/>
                  </a:lnTo>
                  <a:lnTo>
                    <a:pt x="916929" y="437099"/>
                  </a:lnTo>
                  <a:lnTo>
                    <a:pt x="952378" y="429943"/>
                  </a:lnTo>
                  <a:lnTo>
                    <a:pt x="981325" y="410426"/>
                  </a:lnTo>
                  <a:lnTo>
                    <a:pt x="1000843" y="381478"/>
                  </a:lnTo>
                  <a:lnTo>
                    <a:pt x="1008000" y="346030"/>
                  </a:lnTo>
                  <a:lnTo>
                    <a:pt x="1008000" y="91070"/>
                  </a:lnTo>
                  <a:lnTo>
                    <a:pt x="992698" y="40544"/>
                  </a:lnTo>
                  <a:lnTo>
                    <a:pt x="951780"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2" name="object 22"/>
            <p:cNvSpPr/>
            <p:nvPr/>
          </p:nvSpPr>
          <p:spPr>
            <a:xfrm>
              <a:off x="3724202" y="2041989"/>
              <a:ext cx="1008380" cy="437515"/>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3" name="object 23"/>
            <p:cNvSpPr/>
            <p:nvPr/>
          </p:nvSpPr>
          <p:spPr>
            <a:xfrm>
              <a:off x="4228184" y="2609522"/>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24" name="object 24"/>
            <p:cNvSpPr/>
            <p:nvPr/>
          </p:nvSpPr>
          <p:spPr>
            <a:xfrm>
              <a:off x="4166287" y="2515599"/>
              <a:ext cx="123794" cy="155820"/>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25" name="object 25"/>
            <p:cNvSpPr/>
            <p:nvPr/>
          </p:nvSpPr>
          <p:spPr>
            <a:xfrm>
              <a:off x="3830985" y="2872851"/>
              <a:ext cx="795020" cy="437515"/>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4"/>
                  </a:lnTo>
                  <a:lnTo>
                    <a:pt x="63991" y="99546"/>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1" y="383492"/>
                  </a:lnTo>
                  <a:lnTo>
                    <a:pt x="696972" y="361934"/>
                  </a:lnTo>
                  <a:lnTo>
                    <a:pt x="730407" y="337552"/>
                  </a:lnTo>
                  <a:lnTo>
                    <a:pt x="757482" y="310684"/>
                  </a:lnTo>
                  <a:lnTo>
                    <a:pt x="790092" y="250845"/>
                  </a:lnTo>
                  <a:lnTo>
                    <a:pt x="794398" y="218549"/>
                  </a:lnTo>
                  <a:lnTo>
                    <a:pt x="790092" y="186253"/>
                  </a:lnTo>
                  <a:lnTo>
                    <a:pt x="757482" y="126414"/>
                  </a:lnTo>
                  <a:lnTo>
                    <a:pt x="730407" y="99546"/>
                  </a:lnTo>
                  <a:lnTo>
                    <a:pt x="696972" y="75164"/>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6" name="object 26"/>
            <p:cNvSpPr/>
            <p:nvPr/>
          </p:nvSpPr>
          <p:spPr>
            <a:xfrm>
              <a:off x="3830984" y="2872850"/>
              <a:ext cx="795020" cy="437515"/>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7" name="object 27"/>
            <p:cNvSpPr/>
            <p:nvPr/>
          </p:nvSpPr>
          <p:spPr>
            <a:xfrm>
              <a:off x="3724203" y="3703869"/>
              <a:ext cx="1008380" cy="437515"/>
            </a:xfrm>
            <a:custGeom>
              <a:avLst/>
              <a:gdLst/>
              <a:ahLst/>
              <a:cxnLst/>
              <a:rect l="l" t="t" r="r" b="b"/>
              <a:pathLst>
                <a:path w="1008379" h="437514">
                  <a:moveTo>
                    <a:pt x="916929" y="0"/>
                  </a:moveTo>
                  <a:lnTo>
                    <a:pt x="91069" y="0"/>
                  </a:lnTo>
                  <a:lnTo>
                    <a:pt x="55621" y="7156"/>
                  </a:lnTo>
                  <a:lnTo>
                    <a:pt x="26673" y="26673"/>
                  </a:lnTo>
                  <a:lnTo>
                    <a:pt x="7156" y="55621"/>
                  </a:lnTo>
                  <a:lnTo>
                    <a:pt x="0" y="91069"/>
                  </a:lnTo>
                  <a:lnTo>
                    <a:pt x="0" y="346029"/>
                  </a:lnTo>
                  <a:lnTo>
                    <a:pt x="7156" y="381478"/>
                  </a:lnTo>
                  <a:lnTo>
                    <a:pt x="26673" y="410425"/>
                  </a:lnTo>
                  <a:lnTo>
                    <a:pt x="55621" y="429942"/>
                  </a:lnTo>
                  <a:lnTo>
                    <a:pt x="91069" y="437099"/>
                  </a:lnTo>
                  <a:lnTo>
                    <a:pt x="916929" y="437099"/>
                  </a:lnTo>
                  <a:lnTo>
                    <a:pt x="952378" y="429942"/>
                  </a:lnTo>
                  <a:lnTo>
                    <a:pt x="981325" y="410425"/>
                  </a:lnTo>
                  <a:lnTo>
                    <a:pt x="1000843" y="381478"/>
                  </a:lnTo>
                  <a:lnTo>
                    <a:pt x="1008000" y="346029"/>
                  </a:lnTo>
                  <a:lnTo>
                    <a:pt x="1008000" y="91069"/>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28" name="object 28"/>
            <p:cNvSpPr/>
            <p:nvPr/>
          </p:nvSpPr>
          <p:spPr>
            <a:xfrm>
              <a:off x="3724202" y="3703869"/>
              <a:ext cx="1008380" cy="437515"/>
            </a:xfrm>
            <a:custGeom>
              <a:avLst/>
              <a:gdLst/>
              <a:ahLst/>
              <a:cxnLst/>
              <a:rect l="l" t="t" r="r" b="b"/>
              <a:pathLst>
                <a:path w="1008379" h="437514">
                  <a:moveTo>
                    <a:pt x="0" y="91069"/>
                  </a:moveTo>
                  <a:lnTo>
                    <a:pt x="7156" y="55621"/>
                  </a:lnTo>
                  <a:lnTo>
                    <a:pt x="26674" y="26673"/>
                  </a:lnTo>
                  <a:lnTo>
                    <a:pt x="55622" y="7156"/>
                  </a:lnTo>
                  <a:lnTo>
                    <a:pt x="91069" y="0"/>
                  </a:lnTo>
                  <a:lnTo>
                    <a:pt x="916932" y="0"/>
                  </a:lnTo>
                  <a:lnTo>
                    <a:pt x="967456" y="15300"/>
                  </a:lnTo>
                  <a:lnTo>
                    <a:pt x="1001067" y="56218"/>
                  </a:lnTo>
                  <a:lnTo>
                    <a:pt x="1007999" y="91069"/>
                  </a:lnTo>
                  <a:lnTo>
                    <a:pt x="1007999" y="346030"/>
                  </a:lnTo>
                  <a:lnTo>
                    <a:pt x="1000843" y="381478"/>
                  </a:lnTo>
                  <a:lnTo>
                    <a:pt x="981326" y="410426"/>
                  </a:lnTo>
                  <a:lnTo>
                    <a:pt x="952379" y="429943"/>
                  </a:lnTo>
                  <a:lnTo>
                    <a:pt x="916932" y="437099"/>
                  </a:lnTo>
                  <a:lnTo>
                    <a:pt x="91069" y="437099"/>
                  </a:lnTo>
                  <a:lnTo>
                    <a:pt x="55622"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29" name="object 29"/>
            <p:cNvSpPr/>
            <p:nvPr/>
          </p:nvSpPr>
          <p:spPr>
            <a:xfrm>
              <a:off x="4228202" y="3440541"/>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30" name="object 30"/>
            <p:cNvSpPr/>
            <p:nvPr/>
          </p:nvSpPr>
          <p:spPr>
            <a:xfrm>
              <a:off x="4166307" y="3346617"/>
              <a:ext cx="123792" cy="155819"/>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31" name="object 31"/>
            <p:cNvSpPr/>
            <p:nvPr/>
          </p:nvSpPr>
          <p:spPr>
            <a:xfrm>
              <a:off x="3444269" y="3091479"/>
              <a:ext cx="256540" cy="0"/>
            </a:xfrm>
            <a:custGeom>
              <a:avLst/>
              <a:gdLst/>
              <a:ahLst/>
              <a:cxnLst/>
              <a:rect l="l" t="t" r="r" b="b"/>
              <a:pathLst>
                <a:path w="256539">
                  <a:moveTo>
                    <a:pt x="0" y="0"/>
                  </a:moveTo>
                  <a:lnTo>
                    <a:pt x="256128" y="0"/>
                  </a:lnTo>
                </a:path>
              </a:pathLst>
            </a:custGeom>
            <a:ln w="38099">
              <a:solidFill>
                <a:srgbClr val="666666"/>
              </a:solidFill>
            </a:ln>
          </p:spPr>
          <p:txBody>
            <a:bodyPr wrap="square" lIns="0" tIns="0" rIns="0" bIns="0" rtlCol="0"/>
            <a:lstStyle/>
            <a:p>
              <a:endParaRPr sz="599">
                <a:solidFill>
                  <a:prstClr val="black"/>
                </a:solidFill>
              </a:endParaRPr>
            </a:p>
          </p:txBody>
        </p:sp>
        <p:sp>
          <p:nvSpPr>
            <p:cNvPr id="32" name="object 32"/>
            <p:cNvSpPr/>
            <p:nvPr/>
          </p:nvSpPr>
          <p:spPr>
            <a:xfrm>
              <a:off x="3638500" y="3029582"/>
              <a:ext cx="155819" cy="123793"/>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grpSp>
      <p:grpSp>
        <p:nvGrpSpPr>
          <p:cNvPr id="33" name="object 33"/>
          <p:cNvGrpSpPr/>
          <p:nvPr/>
        </p:nvGrpSpPr>
        <p:grpSpPr>
          <a:xfrm>
            <a:off x="3308146" y="671552"/>
            <a:ext cx="1132951" cy="707910"/>
            <a:chOff x="7780635" y="2018598"/>
            <a:chExt cx="3405504" cy="2127885"/>
          </a:xfrm>
        </p:grpSpPr>
        <p:sp>
          <p:nvSpPr>
            <p:cNvPr id="34" name="object 34"/>
            <p:cNvSpPr/>
            <p:nvPr/>
          </p:nvSpPr>
          <p:spPr>
            <a:xfrm>
              <a:off x="7801081" y="3694766"/>
              <a:ext cx="1008380" cy="437515"/>
            </a:xfrm>
            <a:custGeom>
              <a:avLst/>
              <a:gdLst/>
              <a:ahLst/>
              <a:cxnLst/>
              <a:rect l="l" t="t" r="r" b="b"/>
              <a:pathLst>
                <a:path w="1008379" h="437514">
                  <a:moveTo>
                    <a:pt x="916929" y="0"/>
                  </a:moveTo>
                  <a:lnTo>
                    <a:pt x="91070" y="0"/>
                  </a:lnTo>
                  <a:lnTo>
                    <a:pt x="55621" y="7156"/>
                  </a:lnTo>
                  <a:lnTo>
                    <a:pt x="26673" y="26673"/>
                  </a:lnTo>
                  <a:lnTo>
                    <a:pt x="7156" y="55621"/>
                  </a:lnTo>
                  <a:lnTo>
                    <a:pt x="0" y="91069"/>
                  </a:lnTo>
                  <a:lnTo>
                    <a:pt x="0" y="346029"/>
                  </a:lnTo>
                  <a:lnTo>
                    <a:pt x="7156" y="381478"/>
                  </a:lnTo>
                  <a:lnTo>
                    <a:pt x="26673" y="410425"/>
                  </a:lnTo>
                  <a:lnTo>
                    <a:pt x="55621" y="429942"/>
                  </a:lnTo>
                  <a:lnTo>
                    <a:pt x="91070" y="437099"/>
                  </a:lnTo>
                  <a:lnTo>
                    <a:pt x="916929" y="437099"/>
                  </a:lnTo>
                  <a:lnTo>
                    <a:pt x="952378" y="429942"/>
                  </a:lnTo>
                  <a:lnTo>
                    <a:pt x="981325" y="410425"/>
                  </a:lnTo>
                  <a:lnTo>
                    <a:pt x="1000843" y="381478"/>
                  </a:lnTo>
                  <a:lnTo>
                    <a:pt x="1008000" y="346029"/>
                  </a:lnTo>
                  <a:lnTo>
                    <a:pt x="1008000" y="91069"/>
                  </a:lnTo>
                  <a:lnTo>
                    <a:pt x="992699" y="40543"/>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5" name="object 35"/>
            <p:cNvSpPr/>
            <p:nvPr/>
          </p:nvSpPr>
          <p:spPr>
            <a:xfrm>
              <a:off x="7801080" y="3694765"/>
              <a:ext cx="1008380" cy="437515"/>
            </a:xfrm>
            <a:custGeom>
              <a:avLst/>
              <a:gdLst/>
              <a:ahLst/>
              <a:cxnLst/>
              <a:rect l="l" t="t" r="r" b="b"/>
              <a:pathLst>
                <a:path w="1008379" h="437514">
                  <a:moveTo>
                    <a:pt x="0" y="91069"/>
                  </a:moveTo>
                  <a:lnTo>
                    <a:pt x="7156" y="55621"/>
                  </a:lnTo>
                  <a:lnTo>
                    <a:pt x="26674" y="26673"/>
                  </a:lnTo>
                  <a:lnTo>
                    <a:pt x="55623" y="7156"/>
                  </a:lnTo>
                  <a:lnTo>
                    <a:pt x="91072" y="0"/>
                  </a:lnTo>
                  <a:lnTo>
                    <a:pt x="916932" y="0"/>
                  </a:lnTo>
                  <a:lnTo>
                    <a:pt x="967457" y="15300"/>
                  </a:lnTo>
                  <a:lnTo>
                    <a:pt x="1001068" y="56218"/>
                  </a:lnTo>
                  <a:lnTo>
                    <a:pt x="1007999" y="91069"/>
                  </a:lnTo>
                  <a:lnTo>
                    <a:pt x="1007999" y="346030"/>
                  </a:lnTo>
                  <a:lnTo>
                    <a:pt x="1000843" y="381478"/>
                  </a:lnTo>
                  <a:lnTo>
                    <a:pt x="981326" y="410426"/>
                  </a:lnTo>
                  <a:lnTo>
                    <a:pt x="952379" y="429943"/>
                  </a:lnTo>
                  <a:lnTo>
                    <a:pt x="916932" y="437099"/>
                  </a:lnTo>
                  <a:lnTo>
                    <a:pt x="91072" y="437099"/>
                  </a:lnTo>
                  <a:lnTo>
                    <a:pt x="55623" y="429943"/>
                  </a:lnTo>
                  <a:lnTo>
                    <a:pt x="26674"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6" name="object 36"/>
            <p:cNvSpPr/>
            <p:nvPr/>
          </p:nvSpPr>
          <p:spPr>
            <a:xfrm>
              <a:off x="8300920" y="3440720"/>
              <a:ext cx="4445" cy="254635"/>
            </a:xfrm>
            <a:custGeom>
              <a:avLst/>
              <a:gdLst/>
              <a:ahLst/>
              <a:cxnLst/>
              <a:rect l="l" t="t" r="r" b="b"/>
              <a:pathLst>
                <a:path w="4445" h="254635">
                  <a:moveTo>
                    <a:pt x="2079" y="-19049"/>
                  </a:moveTo>
                  <a:lnTo>
                    <a:pt x="2079" y="273095"/>
                  </a:lnTo>
                </a:path>
              </a:pathLst>
            </a:custGeom>
            <a:ln w="42259">
              <a:solidFill>
                <a:srgbClr val="666666"/>
              </a:solidFill>
            </a:ln>
          </p:spPr>
          <p:txBody>
            <a:bodyPr wrap="square" lIns="0" tIns="0" rIns="0" bIns="0" rtlCol="0"/>
            <a:lstStyle/>
            <a:p>
              <a:endParaRPr sz="599">
                <a:solidFill>
                  <a:prstClr val="black"/>
                </a:solidFill>
              </a:endParaRPr>
            </a:p>
          </p:txBody>
        </p:sp>
        <p:sp>
          <p:nvSpPr>
            <p:cNvPr id="37" name="object 37"/>
            <p:cNvSpPr/>
            <p:nvPr/>
          </p:nvSpPr>
          <p:spPr>
            <a:xfrm>
              <a:off x="7901693" y="2872978"/>
              <a:ext cx="795020" cy="437515"/>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5"/>
                  </a:lnTo>
                  <a:lnTo>
                    <a:pt x="36916" y="310685"/>
                  </a:lnTo>
                  <a:lnTo>
                    <a:pt x="63991" y="337552"/>
                  </a:lnTo>
                  <a:lnTo>
                    <a:pt x="97426" y="361934"/>
                  </a:lnTo>
                  <a:lnTo>
                    <a:pt x="136607" y="383493"/>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3"/>
                  </a:lnTo>
                  <a:lnTo>
                    <a:pt x="696973" y="361934"/>
                  </a:lnTo>
                  <a:lnTo>
                    <a:pt x="730408" y="337552"/>
                  </a:lnTo>
                  <a:lnTo>
                    <a:pt x="757483" y="310685"/>
                  </a:lnTo>
                  <a:lnTo>
                    <a:pt x="790093" y="250845"/>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38" name="object 38"/>
            <p:cNvSpPr/>
            <p:nvPr/>
          </p:nvSpPr>
          <p:spPr>
            <a:xfrm>
              <a:off x="7901692" y="2872978"/>
              <a:ext cx="795020" cy="437515"/>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39" name="object 39"/>
            <p:cNvSpPr/>
            <p:nvPr/>
          </p:nvSpPr>
          <p:spPr>
            <a:xfrm>
              <a:off x="8239730" y="3346806"/>
              <a:ext cx="123782" cy="156505"/>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40" name="object 40"/>
            <p:cNvSpPr/>
            <p:nvPr/>
          </p:nvSpPr>
          <p:spPr>
            <a:xfrm>
              <a:off x="8696092" y="3085317"/>
              <a:ext cx="262890" cy="6350"/>
            </a:xfrm>
            <a:custGeom>
              <a:avLst/>
              <a:gdLst/>
              <a:ahLst/>
              <a:cxnLst/>
              <a:rect l="l" t="t" r="r" b="b"/>
              <a:pathLst>
                <a:path w="262890" h="6350">
                  <a:moveTo>
                    <a:pt x="-19049" y="3105"/>
                  </a:moveTo>
                  <a:lnTo>
                    <a:pt x="281514" y="3105"/>
                  </a:lnTo>
                </a:path>
              </a:pathLst>
            </a:custGeom>
            <a:ln w="44310">
              <a:solidFill>
                <a:srgbClr val="666666"/>
              </a:solidFill>
            </a:ln>
          </p:spPr>
          <p:txBody>
            <a:bodyPr wrap="square" lIns="0" tIns="0" rIns="0" bIns="0" rtlCol="0"/>
            <a:lstStyle/>
            <a:p>
              <a:endParaRPr sz="599">
                <a:solidFill>
                  <a:prstClr val="black"/>
                </a:solidFill>
              </a:endParaRPr>
            </a:p>
          </p:txBody>
        </p:sp>
        <p:sp>
          <p:nvSpPr>
            <p:cNvPr id="41" name="object 41"/>
            <p:cNvSpPr/>
            <p:nvPr/>
          </p:nvSpPr>
          <p:spPr>
            <a:xfrm>
              <a:off x="9088978" y="2863825"/>
              <a:ext cx="795020" cy="437515"/>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2" name="object 42"/>
            <p:cNvSpPr/>
            <p:nvPr/>
          </p:nvSpPr>
          <p:spPr>
            <a:xfrm>
              <a:off x="9088977" y="2863825"/>
              <a:ext cx="795020" cy="437515"/>
            </a:xfrm>
            <a:custGeom>
              <a:avLst/>
              <a:gdLst/>
              <a:ahLst/>
              <a:cxnLst/>
              <a:rect l="l" t="t" r="r" b="b"/>
              <a:pathLst>
                <a:path w="795020" h="437514">
                  <a:moveTo>
                    <a:pt x="0" y="218549"/>
                  </a:moveTo>
                  <a:lnTo>
                    <a:pt x="4306" y="186254"/>
                  </a:lnTo>
                  <a:lnTo>
                    <a:pt x="16817" y="155429"/>
                  </a:lnTo>
                  <a:lnTo>
                    <a:pt x="63991" y="99547"/>
                  </a:lnTo>
                  <a:lnTo>
                    <a:pt x="97426" y="75165"/>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5"/>
                  </a:lnTo>
                  <a:lnTo>
                    <a:pt x="730408" y="99547"/>
                  </a:lnTo>
                  <a:lnTo>
                    <a:pt x="757483" y="126414"/>
                  </a:lnTo>
                  <a:lnTo>
                    <a:pt x="790093" y="186254"/>
                  </a:lnTo>
                  <a:lnTo>
                    <a:pt x="794399" y="218549"/>
                  </a:lnTo>
                  <a:lnTo>
                    <a:pt x="777582" y="281670"/>
                  </a:lnTo>
                  <a:lnTo>
                    <a:pt x="730408" y="337552"/>
                  </a:lnTo>
                  <a:lnTo>
                    <a:pt x="696973" y="361934"/>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4"/>
                  </a:lnTo>
                  <a:lnTo>
                    <a:pt x="63991" y="337552"/>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3" name="object 43"/>
            <p:cNvSpPr/>
            <p:nvPr/>
          </p:nvSpPr>
          <p:spPr>
            <a:xfrm>
              <a:off x="8895660" y="3024446"/>
              <a:ext cx="156799" cy="123769"/>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44" name="object 44"/>
            <p:cNvSpPr/>
            <p:nvPr/>
          </p:nvSpPr>
          <p:spPr>
            <a:xfrm>
              <a:off x="10163312" y="2032886"/>
              <a:ext cx="1008380" cy="437515"/>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2"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45" name="object 45"/>
            <p:cNvSpPr/>
            <p:nvPr/>
          </p:nvSpPr>
          <p:spPr>
            <a:xfrm>
              <a:off x="10163312" y="2032886"/>
              <a:ext cx="1008380" cy="437515"/>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46" name="object 46"/>
            <p:cNvSpPr/>
            <p:nvPr/>
          </p:nvSpPr>
          <p:spPr>
            <a:xfrm>
              <a:off x="10667295" y="2600419"/>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47" name="object 47"/>
            <p:cNvSpPr/>
            <p:nvPr/>
          </p:nvSpPr>
          <p:spPr>
            <a:xfrm>
              <a:off x="10605397" y="2506495"/>
              <a:ext cx="123792" cy="155819"/>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48" name="object 48"/>
            <p:cNvSpPr/>
            <p:nvPr/>
          </p:nvSpPr>
          <p:spPr>
            <a:xfrm>
              <a:off x="10270093" y="2863747"/>
              <a:ext cx="795020" cy="437515"/>
            </a:xfrm>
            <a:custGeom>
              <a:avLst/>
              <a:gdLst/>
              <a:ahLst/>
              <a:cxnLst/>
              <a:rect l="l" t="t" r="r" b="b"/>
              <a:pathLst>
                <a:path w="795020" h="437514">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7" y="427847"/>
                  </a:lnTo>
                  <a:lnTo>
                    <a:pt x="564650" y="416788"/>
                  </a:lnTo>
                  <a:lnTo>
                    <a:pt x="613480" y="401891"/>
                  </a:lnTo>
                  <a:lnTo>
                    <a:pt x="657792" y="383494"/>
                  </a:lnTo>
                  <a:lnTo>
                    <a:pt x="696974" y="361935"/>
                  </a:lnTo>
                  <a:lnTo>
                    <a:pt x="730409" y="337553"/>
                  </a:lnTo>
                  <a:lnTo>
                    <a:pt x="757483" y="310685"/>
                  </a:lnTo>
                  <a:lnTo>
                    <a:pt x="790093" y="250846"/>
                  </a:lnTo>
                  <a:lnTo>
                    <a:pt x="794400" y="218550"/>
                  </a:lnTo>
                  <a:lnTo>
                    <a:pt x="790093" y="186254"/>
                  </a:lnTo>
                  <a:lnTo>
                    <a:pt x="757483" y="126415"/>
                  </a:lnTo>
                  <a:lnTo>
                    <a:pt x="730409" y="99547"/>
                  </a:lnTo>
                  <a:lnTo>
                    <a:pt x="696974" y="75165"/>
                  </a:lnTo>
                  <a:lnTo>
                    <a:pt x="657792" y="53606"/>
                  </a:lnTo>
                  <a:lnTo>
                    <a:pt x="613480" y="35209"/>
                  </a:lnTo>
                  <a:lnTo>
                    <a:pt x="564650" y="20312"/>
                  </a:lnTo>
                  <a:lnTo>
                    <a:pt x="511917"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9" name="object 49"/>
            <p:cNvSpPr/>
            <p:nvPr/>
          </p:nvSpPr>
          <p:spPr>
            <a:xfrm>
              <a:off x="10270092" y="2863747"/>
              <a:ext cx="795020" cy="437515"/>
            </a:xfrm>
            <a:custGeom>
              <a:avLst/>
              <a:gdLst/>
              <a:ahLst/>
              <a:cxnLst/>
              <a:rect l="l" t="t" r="r" b="b"/>
              <a:pathLst>
                <a:path w="795020" h="437514">
                  <a:moveTo>
                    <a:pt x="0" y="218549"/>
                  </a:moveTo>
                  <a:lnTo>
                    <a:pt x="4306" y="186254"/>
                  </a:lnTo>
                  <a:lnTo>
                    <a:pt x="16817" y="155429"/>
                  </a:lnTo>
                  <a:lnTo>
                    <a:pt x="63992" y="99547"/>
                  </a:lnTo>
                  <a:lnTo>
                    <a:pt x="97427" y="75165"/>
                  </a:lnTo>
                  <a:lnTo>
                    <a:pt x="136609" y="53606"/>
                  </a:lnTo>
                  <a:lnTo>
                    <a:pt x="180922" y="35209"/>
                  </a:lnTo>
                  <a:lnTo>
                    <a:pt x="229752" y="20312"/>
                  </a:lnTo>
                  <a:lnTo>
                    <a:pt x="282485" y="9253"/>
                  </a:lnTo>
                  <a:lnTo>
                    <a:pt x="338507" y="2369"/>
                  </a:lnTo>
                  <a:lnTo>
                    <a:pt x="397202" y="0"/>
                  </a:lnTo>
                  <a:lnTo>
                    <a:pt x="455897" y="2369"/>
                  </a:lnTo>
                  <a:lnTo>
                    <a:pt x="511918" y="9253"/>
                  </a:lnTo>
                  <a:lnTo>
                    <a:pt x="564651" y="20312"/>
                  </a:lnTo>
                  <a:lnTo>
                    <a:pt x="613481" y="35209"/>
                  </a:lnTo>
                  <a:lnTo>
                    <a:pt x="657793" y="53606"/>
                  </a:lnTo>
                  <a:lnTo>
                    <a:pt x="696974" y="75165"/>
                  </a:lnTo>
                  <a:lnTo>
                    <a:pt x="730409" y="99547"/>
                  </a:lnTo>
                  <a:lnTo>
                    <a:pt x="757483" y="126414"/>
                  </a:lnTo>
                  <a:lnTo>
                    <a:pt x="790093" y="186254"/>
                  </a:lnTo>
                  <a:lnTo>
                    <a:pt x="794399" y="218549"/>
                  </a:lnTo>
                  <a:lnTo>
                    <a:pt x="777583" y="281670"/>
                  </a:lnTo>
                  <a:lnTo>
                    <a:pt x="730409" y="337552"/>
                  </a:lnTo>
                  <a:lnTo>
                    <a:pt x="696974" y="361934"/>
                  </a:lnTo>
                  <a:lnTo>
                    <a:pt x="657793" y="383493"/>
                  </a:lnTo>
                  <a:lnTo>
                    <a:pt x="613481" y="401890"/>
                  </a:lnTo>
                  <a:lnTo>
                    <a:pt x="564651" y="416787"/>
                  </a:lnTo>
                  <a:lnTo>
                    <a:pt x="511918" y="427846"/>
                  </a:lnTo>
                  <a:lnTo>
                    <a:pt x="455897" y="434730"/>
                  </a:lnTo>
                  <a:lnTo>
                    <a:pt x="397202" y="437099"/>
                  </a:lnTo>
                  <a:lnTo>
                    <a:pt x="338507" y="434730"/>
                  </a:lnTo>
                  <a:lnTo>
                    <a:pt x="282485" y="427846"/>
                  </a:lnTo>
                  <a:lnTo>
                    <a:pt x="229752" y="416787"/>
                  </a:lnTo>
                  <a:lnTo>
                    <a:pt x="180922" y="401890"/>
                  </a:lnTo>
                  <a:lnTo>
                    <a:pt x="136609" y="383493"/>
                  </a:lnTo>
                  <a:lnTo>
                    <a:pt x="97427" y="361934"/>
                  </a:lnTo>
                  <a:lnTo>
                    <a:pt x="63992" y="337552"/>
                  </a:lnTo>
                  <a:lnTo>
                    <a:pt x="36917"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0" name="object 50"/>
            <p:cNvSpPr/>
            <p:nvPr/>
          </p:nvSpPr>
          <p:spPr>
            <a:xfrm>
              <a:off x="9883377" y="3082375"/>
              <a:ext cx="256540" cy="0"/>
            </a:xfrm>
            <a:custGeom>
              <a:avLst/>
              <a:gdLst/>
              <a:ahLst/>
              <a:cxnLst/>
              <a:rect l="l" t="t" r="r" b="b"/>
              <a:pathLst>
                <a:path w="256540">
                  <a:moveTo>
                    <a:pt x="0" y="0"/>
                  </a:moveTo>
                  <a:lnTo>
                    <a:pt x="256127" y="0"/>
                  </a:lnTo>
                </a:path>
              </a:pathLst>
            </a:custGeom>
            <a:ln w="38099">
              <a:solidFill>
                <a:srgbClr val="666666"/>
              </a:solidFill>
            </a:ln>
          </p:spPr>
          <p:txBody>
            <a:bodyPr wrap="square" lIns="0" tIns="0" rIns="0" bIns="0" rtlCol="0"/>
            <a:lstStyle/>
            <a:p>
              <a:endParaRPr sz="599">
                <a:solidFill>
                  <a:prstClr val="black"/>
                </a:solidFill>
              </a:endParaRPr>
            </a:p>
          </p:txBody>
        </p:sp>
        <p:sp>
          <p:nvSpPr>
            <p:cNvPr id="51" name="object 51"/>
            <p:cNvSpPr/>
            <p:nvPr/>
          </p:nvSpPr>
          <p:spPr>
            <a:xfrm>
              <a:off x="10077610" y="3020479"/>
              <a:ext cx="155819" cy="123793"/>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52" name="object 52"/>
            <p:cNvSpPr/>
            <p:nvPr/>
          </p:nvSpPr>
          <p:spPr>
            <a:xfrm>
              <a:off x="8982197" y="2032886"/>
              <a:ext cx="1008380" cy="437515"/>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3" name="object 53"/>
            <p:cNvSpPr/>
            <p:nvPr/>
          </p:nvSpPr>
          <p:spPr>
            <a:xfrm>
              <a:off x="8982197" y="2032886"/>
              <a:ext cx="1008380" cy="437515"/>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30"/>
                  </a:lnTo>
                  <a:lnTo>
                    <a:pt x="1000843" y="381478"/>
                  </a:lnTo>
                  <a:lnTo>
                    <a:pt x="981325" y="410426"/>
                  </a:lnTo>
                  <a:lnTo>
                    <a:pt x="952377" y="429943"/>
                  </a:lnTo>
                  <a:lnTo>
                    <a:pt x="916929" y="437099"/>
                  </a:lnTo>
                  <a:lnTo>
                    <a:pt x="91069" y="437099"/>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4" name="object 54"/>
            <p:cNvSpPr/>
            <p:nvPr/>
          </p:nvSpPr>
          <p:spPr>
            <a:xfrm>
              <a:off x="7794922" y="2051191"/>
              <a:ext cx="1008380" cy="437515"/>
            </a:xfrm>
            <a:custGeom>
              <a:avLst/>
              <a:gdLst/>
              <a:ahLst/>
              <a:cxnLst/>
              <a:rect l="l" t="t" r="r" b="b"/>
              <a:pathLst>
                <a:path w="1008379" h="437514">
                  <a:moveTo>
                    <a:pt x="916931" y="0"/>
                  </a:moveTo>
                  <a:lnTo>
                    <a:pt x="91070" y="0"/>
                  </a:lnTo>
                  <a:lnTo>
                    <a:pt x="55622" y="7156"/>
                  </a:lnTo>
                  <a:lnTo>
                    <a:pt x="26674" y="26673"/>
                  </a:lnTo>
                  <a:lnTo>
                    <a:pt x="7156" y="55621"/>
                  </a:lnTo>
                  <a:lnTo>
                    <a:pt x="0" y="91070"/>
                  </a:lnTo>
                  <a:lnTo>
                    <a:pt x="0" y="346030"/>
                  </a:lnTo>
                  <a:lnTo>
                    <a:pt x="7156" y="381478"/>
                  </a:lnTo>
                  <a:lnTo>
                    <a:pt x="26674" y="410426"/>
                  </a:lnTo>
                  <a:lnTo>
                    <a:pt x="55622" y="429943"/>
                  </a:lnTo>
                  <a:lnTo>
                    <a:pt x="91070" y="437099"/>
                  </a:lnTo>
                  <a:lnTo>
                    <a:pt x="916931" y="437099"/>
                  </a:lnTo>
                  <a:lnTo>
                    <a:pt x="952379" y="429943"/>
                  </a:lnTo>
                  <a:lnTo>
                    <a:pt x="981326" y="410426"/>
                  </a:lnTo>
                  <a:lnTo>
                    <a:pt x="1000843" y="381478"/>
                  </a:lnTo>
                  <a:lnTo>
                    <a:pt x="1008000" y="346030"/>
                  </a:lnTo>
                  <a:lnTo>
                    <a:pt x="1008000" y="91070"/>
                  </a:lnTo>
                  <a:lnTo>
                    <a:pt x="992700"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5" name="object 55"/>
            <p:cNvSpPr/>
            <p:nvPr/>
          </p:nvSpPr>
          <p:spPr>
            <a:xfrm>
              <a:off x="7794922" y="2051190"/>
              <a:ext cx="1008380" cy="437515"/>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8"/>
                  </a:lnTo>
                  <a:lnTo>
                    <a:pt x="1007999" y="91069"/>
                  </a:lnTo>
                  <a:lnTo>
                    <a:pt x="1007999" y="346030"/>
                  </a:lnTo>
                  <a:lnTo>
                    <a:pt x="1000843" y="381478"/>
                  </a:lnTo>
                  <a:lnTo>
                    <a:pt x="981326" y="410426"/>
                  </a:lnTo>
                  <a:lnTo>
                    <a:pt x="952378" y="429943"/>
                  </a:lnTo>
                  <a:lnTo>
                    <a:pt x="916929" y="437100"/>
                  </a:lnTo>
                  <a:lnTo>
                    <a:pt x="91069" y="437100"/>
                  </a:lnTo>
                  <a:lnTo>
                    <a:pt x="55621" y="429943"/>
                  </a:lnTo>
                  <a:lnTo>
                    <a:pt x="26673" y="410426"/>
                  </a:lnTo>
                  <a:lnTo>
                    <a:pt x="7156" y="381478"/>
                  </a:lnTo>
                  <a:lnTo>
                    <a:pt x="0" y="346030"/>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56" name="object 56"/>
            <p:cNvSpPr/>
            <p:nvPr/>
          </p:nvSpPr>
          <p:spPr>
            <a:xfrm>
              <a:off x="8298892" y="2618950"/>
              <a:ext cx="0" cy="254635"/>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7" name="object 57"/>
            <p:cNvSpPr/>
            <p:nvPr/>
          </p:nvSpPr>
          <p:spPr>
            <a:xfrm>
              <a:off x="8236995" y="2525026"/>
              <a:ext cx="123794" cy="155820"/>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58" name="object 58"/>
            <p:cNvSpPr/>
            <p:nvPr/>
          </p:nvSpPr>
          <p:spPr>
            <a:xfrm>
              <a:off x="9486177" y="2600497"/>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59" name="object 59"/>
            <p:cNvSpPr/>
            <p:nvPr/>
          </p:nvSpPr>
          <p:spPr>
            <a:xfrm>
              <a:off x="9424280" y="2506574"/>
              <a:ext cx="123794" cy="155820"/>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grpSp>
      <p:grpSp>
        <p:nvGrpSpPr>
          <p:cNvPr id="60" name="object 60"/>
          <p:cNvGrpSpPr/>
          <p:nvPr/>
        </p:nvGrpSpPr>
        <p:grpSpPr>
          <a:xfrm>
            <a:off x="1166995" y="1763473"/>
            <a:ext cx="1132951" cy="707910"/>
            <a:chOff x="1344610" y="5300773"/>
            <a:chExt cx="3405504" cy="2127885"/>
          </a:xfrm>
        </p:grpSpPr>
        <p:sp>
          <p:nvSpPr>
            <p:cNvPr id="61" name="object 61"/>
            <p:cNvSpPr/>
            <p:nvPr/>
          </p:nvSpPr>
          <p:spPr>
            <a:xfrm>
              <a:off x="1365056" y="6976940"/>
              <a:ext cx="1008380" cy="437515"/>
            </a:xfrm>
            <a:custGeom>
              <a:avLst/>
              <a:gdLst/>
              <a:ahLst/>
              <a:cxnLst/>
              <a:rect l="l" t="t" r="r" b="b"/>
              <a:pathLst>
                <a:path w="1008380" h="437515">
                  <a:moveTo>
                    <a:pt x="916929" y="0"/>
                  </a:moveTo>
                  <a:lnTo>
                    <a:pt x="91069" y="0"/>
                  </a:lnTo>
                  <a:lnTo>
                    <a:pt x="55621" y="7156"/>
                  </a:lnTo>
                  <a:lnTo>
                    <a:pt x="26673" y="26673"/>
                  </a:lnTo>
                  <a:lnTo>
                    <a:pt x="7156" y="55621"/>
                  </a:lnTo>
                  <a:lnTo>
                    <a:pt x="0" y="91070"/>
                  </a:lnTo>
                  <a:lnTo>
                    <a:pt x="0" y="346030"/>
                  </a:lnTo>
                  <a:lnTo>
                    <a:pt x="7156" y="381479"/>
                  </a:lnTo>
                  <a:lnTo>
                    <a:pt x="26673" y="410427"/>
                  </a:lnTo>
                  <a:lnTo>
                    <a:pt x="55621" y="429944"/>
                  </a:lnTo>
                  <a:lnTo>
                    <a:pt x="91069" y="437100"/>
                  </a:lnTo>
                  <a:lnTo>
                    <a:pt x="916929" y="437100"/>
                  </a:lnTo>
                  <a:lnTo>
                    <a:pt x="952378" y="429944"/>
                  </a:lnTo>
                  <a:lnTo>
                    <a:pt x="981325" y="410427"/>
                  </a:lnTo>
                  <a:lnTo>
                    <a:pt x="1000842" y="381479"/>
                  </a:lnTo>
                  <a:lnTo>
                    <a:pt x="1007999" y="346030"/>
                  </a:lnTo>
                  <a:lnTo>
                    <a:pt x="1007999" y="91070"/>
                  </a:lnTo>
                  <a:lnTo>
                    <a:pt x="992698" y="40544"/>
                  </a:lnTo>
                  <a:lnTo>
                    <a:pt x="951780"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62" name="object 62"/>
            <p:cNvSpPr/>
            <p:nvPr/>
          </p:nvSpPr>
          <p:spPr>
            <a:xfrm>
              <a:off x="1365056" y="6976941"/>
              <a:ext cx="1008380" cy="437515"/>
            </a:xfrm>
            <a:custGeom>
              <a:avLst/>
              <a:gdLst/>
              <a:ahLst/>
              <a:cxnLst/>
              <a:rect l="l" t="t" r="r" b="b"/>
              <a:pathLst>
                <a:path w="1008380"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3" name="object 63"/>
            <p:cNvSpPr/>
            <p:nvPr/>
          </p:nvSpPr>
          <p:spPr>
            <a:xfrm>
              <a:off x="1864894" y="6722893"/>
              <a:ext cx="4445" cy="254635"/>
            </a:xfrm>
            <a:custGeom>
              <a:avLst/>
              <a:gdLst/>
              <a:ahLst/>
              <a:cxnLst/>
              <a:rect l="l" t="t" r="r" b="b"/>
              <a:pathLst>
                <a:path w="4444" h="254634">
                  <a:moveTo>
                    <a:pt x="2080" y="-19049"/>
                  </a:moveTo>
                  <a:lnTo>
                    <a:pt x="2080" y="273097"/>
                  </a:lnTo>
                </a:path>
              </a:pathLst>
            </a:custGeom>
            <a:ln w="42261">
              <a:solidFill>
                <a:srgbClr val="666666"/>
              </a:solidFill>
            </a:ln>
          </p:spPr>
          <p:txBody>
            <a:bodyPr wrap="square" lIns="0" tIns="0" rIns="0" bIns="0" rtlCol="0"/>
            <a:lstStyle/>
            <a:p>
              <a:endParaRPr sz="599">
                <a:solidFill>
                  <a:prstClr val="black"/>
                </a:solidFill>
              </a:endParaRPr>
            </a:p>
          </p:txBody>
        </p:sp>
        <p:sp>
          <p:nvSpPr>
            <p:cNvPr id="64" name="object 64"/>
            <p:cNvSpPr/>
            <p:nvPr/>
          </p:nvSpPr>
          <p:spPr>
            <a:xfrm>
              <a:off x="1465667" y="6155154"/>
              <a:ext cx="795020" cy="437515"/>
            </a:xfrm>
            <a:custGeom>
              <a:avLst/>
              <a:gdLst/>
              <a:ahLst/>
              <a:cxnLst/>
              <a:rect l="l" t="t" r="r" b="b"/>
              <a:pathLst>
                <a:path w="795019" h="437515">
                  <a:moveTo>
                    <a:pt x="397200" y="0"/>
                  </a:moveTo>
                  <a:lnTo>
                    <a:pt x="338504" y="2369"/>
                  </a:lnTo>
                  <a:lnTo>
                    <a:pt x="282483" y="9253"/>
                  </a:lnTo>
                  <a:lnTo>
                    <a:pt x="229750" y="20312"/>
                  </a:lnTo>
                  <a:lnTo>
                    <a:pt x="180920" y="35209"/>
                  </a:lnTo>
                  <a:lnTo>
                    <a:pt x="136607" y="53606"/>
                  </a:lnTo>
                  <a:lnTo>
                    <a:pt x="97426" y="75165"/>
                  </a:lnTo>
                  <a:lnTo>
                    <a:pt x="63991" y="99547"/>
                  </a:lnTo>
                  <a:lnTo>
                    <a:pt x="36916" y="126414"/>
                  </a:lnTo>
                  <a:lnTo>
                    <a:pt x="4306" y="186253"/>
                  </a:lnTo>
                  <a:lnTo>
                    <a:pt x="0" y="218549"/>
                  </a:lnTo>
                  <a:lnTo>
                    <a:pt x="4306" y="250845"/>
                  </a:lnTo>
                  <a:lnTo>
                    <a:pt x="36916" y="310684"/>
                  </a:lnTo>
                  <a:lnTo>
                    <a:pt x="63991" y="337552"/>
                  </a:lnTo>
                  <a:lnTo>
                    <a:pt x="97426" y="361934"/>
                  </a:lnTo>
                  <a:lnTo>
                    <a:pt x="136607" y="383492"/>
                  </a:lnTo>
                  <a:lnTo>
                    <a:pt x="180920" y="401889"/>
                  </a:lnTo>
                  <a:lnTo>
                    <a:pt x="229750" y="416787"/>
                  </a:lnTo>
                  <a:lnTo>
                    <a:pt x="282483" y="427846"/>
                  </a:lnTo>
                  <a:lnTo>
                    <a:pt x="338504" y="434730"/>
                  </a:lnTo>
                  <a:lnTo>
                    <a:pt x="397200" y="437099"/>
                  </a:lnTo>
                  <a:lnTo>
                    <a:pt x="455895" y="434730"/>
                  </a:lnTo>
                  <a:lnTo>
                    <a:pt x="511916" y="427846"/>
                  </a:lnTo>
                  <a:lnTo>
                    <a:pt x="564649" y="416787"/>
                  </a:lnTo>
                  <a:lnTo>
                    <a:pt x="613479" y="401889"/>
                  </a:lnTo>
                  <a:lnTo>
                    <a:pt x="657792" y="383492"/>
                  </a:lnTo>
                  <a:lnTo>
                    <a:pt x="696973" y="361934"/>
                  </a:lnTo>
                  <a:lnTo>
                    <a:pt x="730408" y="337552"/>
                  </a:lnTo>
                  <a:lnTo>
                    <a:pt x="757483" y="310684"/>
                  </a:lnTo>
                  <a:lnTo>
                    <a:pt x="790093" y="250845"/>
                  </a:lnTo>
                  <a:lnTo>
                    <a:pt x="794400" y="218549"/>
                  </a:lnTo>
                  <a:lnTo>
                    <a:pt x="790093" y="186253"/>
                  </a:lnTo>
                  <a:lnTo>
                    <a:pt x="757483" y="126414"/>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5" name="object 65"/>
            <p:cNvSpPr/>
            <p:nvPr/>
          </p:nvSpPr>
          <p:spPr>
            <a:xfrm>
              <a:off x="1465667" y="6155153"/>
              <a:ext cx="795020" cy="437515"/>
            </a:xfrm>
            <a:custGeom>
              <a:avLst/>
              <a:gdLst/>
              <a:ahLst/>
              <a:cxnLst/>
              <a:rect l="l" t="t" r="r" b="b"/>
              <a:pathLst>
                <a:path w="795019"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69"/>
                  </a:lnTo>
                  <a:lnTo>
                    <a:pt x="730408" y="337551"/>
                  </a:lnTo>
                  <a:lnTo>
                    <a:pt x="696973" y="361934"/>
                  </a:lnTo>
                  <a:lnTo>
                    <a:pt x="657792" y="383492"/>
                  </a:lnTo>
                  <a:lnTo>
                    <a:pt x="613479" y="401889"/>
                  </a:lnTo>
                  <a:lnTo>
                    <a:pt x="564649" y="416787"/>
                  </a:lnTo>
                  <a:lnTo>
                    <a:pt x="511916" y="427846"/>
                  </a:lnTo>
                  <a:lnTo>
                    <a:pt x="455895" y="434730"/>
                  </a:lnTo>
                  <a:lnTo>
                    <a:pt x="397199" y="437099"/>
                  </a:lnTo>
                  <a:lnTo>
                    <a:pt x="338504" y="434730"/>
                  </a:lnTo>
                  <a:lnTo>
                    <a:pt x="282483" y="427846"/>
                  </a:lnTo>
                  <a:lnTo>
                    <a:pt x="229750" y="416787"/>
                  </a:lnTo>
                  <a:lnTo>
                    <a:pt x="180920" y="401889"/>
                  </a:lnTo>
                  <a:lnTo>
                    <a:pt x="136607" y="383492"/>
                  </a:lnTo>
                  <a:lnTo>
                    <a:pt x="97426" y="361934"/>
                  </a:lnTo>
                  <a:lnTo>
                    <a:pt x="63991" y="337551"/>
                  </a:lnTo>
                  <a:lnTo>
                    <a:pt x="36916" y="310684"/>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66" name="object 66"/>
            <p:cNvSpPr/>
            <p:nvPr/>
          </p:nvSpPr>
          <p:spPr>
            <a:xfrm>
              <a:off x="1803705" y="6628981"/>
              <a:ext cx="123781" cy="156507"/>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67" name="object 67"/>
            <p:cNvSpPr/>
            <p:nvPr/>
          </p:nvSpPr>
          <p:spPr>
            <a:xfrm>
              <a:off x="2260067" y="6367491"/>
              <a:ext cx="262890" cy="6350"/>
            </a:xfrm>
            <a:custGeom>
              <a:avLst/>
              <a:gdLst/>
              <a:ahLst/>
              <a:cxnLst/>
              <a:rect l="l" t="t" r="r" b="b"/>
              <a:pathLst>
                <a:path w="262889" h="6350">
                  <a:moveTo>
                    <a:pt x="-19049" y="3106"/>
                  </a:moveTo>
                  <a:lnTo>
                    <a:pt x="281514" y="3106"/>
                  </a:lnTo>
                </a:path>
              </a:pathLst>
            </a:custGeom>
            <a:ln w="44312">
              <a:solidFill>
                <a:srgbClr val="666666"/>
              </a:solidFill>
            </a:ln>
          </p:spPr>
          <p:txBody>
            <a:bodyPr wrap="square" lIns="0" tIns="0" rIns="0" bIns="0" rtlCol="0"/>
            <a:lstStyle/>
            <a:p>
              <a:endParaRPr sz="599">
                <a:solidFill>
                  <a:prstClr val="black"/>
                </a:solidFill>
              </a:endParaRPr>
            </a:p>
          </p:txBody>
        </p:sp>
        <p:sp>
          <p:nvSpPr>
            <p:cNvPr id="68" name="object 68"/>
            <p:cNvSpPr/>
            <p:nvPr/>
          </p:nvSpPr>
          <p:spPr>
            <a:xfrm>
              <a:off x="2652953" y="6146001"/>
              <a:ext cx="795020" cy="437515"/>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1" y="383494"/>
                  </a:lnTo>
                  <a:lnTo>
                    <a:pt x="696972" y="361935"/>
                  </a:lnTo>
                  <a:lnTo>
                    <a:pt x="730407" y="337553"/>
                  </a:lnTo>
                  <a:lnTo>
                    <a:pt x="757482" y="310685"/>
                  </a:lnTo>
                  <a:lnTo>
                    <a:pt x="790092" y="250846"/>
                  </a:lnTo>
                  <a:lnTo>
                    <a:pt x="794398" y="218550"/>
                  </a:lnTo>
                  <a:lnTo>
                    <a:pt x="790092" y="186254"/>
                  </a:lnTo>
                  <a:lnTo>
                    <a:pt x="757482" y="126415"/>
                  </a:lnTo>
                  <a:lnTo>
                    <a:pt x="730407" y="99547"/>
                  </a:lnTo>
                  <a:lnTo>
                    <a:pt x="696972" y="75165"/>
                  </a:lnTo>
                  <a:lnTo>
                    <a:pt x="657791"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69" name="object 69"/>
            <p:cNvSpPr/>
            <p:nvPr/>
          </p:nvSpPr>
          <p:spPr>
            <a:xfrm>
              <a:off x="2652953" y="6146001"/>
              <a:ext cx="795020" cy="437515"/>
            </a:xfrm>
            <a:custGeom>
              <a:avLst/>
              <a:gdLst/>
              <a:ahLst/>
              <a:cxnLst/>
              <a:rect l="l" t="t" r="r" b="b"/>
              <a:pathLst>
                <a:path w="795020" h="437515">
                  <a:moveTo>
                    <a:pt x="0" y="218549"/>
                  </a:moveTo>
                  <a:lnTo>
                    <a:pt x="4306" y="186254"/>
                  </a:lnTo>
                  <a:lnTo>
                    <a:pt x="16817" y="155429"/>
                  </a:lnTo>
                  <a:lnTo>
                    <a:pt x="63991" y="99546"/>
                  </a:lnTo>
                  <a:lnTo>
                    <a:pt x="97426" y="75164"/>
                  </a:lnTo>
                  <a:lnTo>
                    <a:pt x="136607" y="53606"/>
                  </a:lnTo>
                  <a:lnTo>
                    <a:pt x="180920" y="35209"/>
                  </a:lnTo>
                  <a:lnTo>
                    <a:pt x="229750" y="20312"/>
                  </a:lnTo>
                  <a:lnTo>
                    <a:pt x="282483" y="9253"/>
                  </a:lnTo>
                  <a:lnTo>
                    <a:pt x="338504" y="2369"/>
                  </a:lnTo>
                  <a:lnTo>
                    <a:pt x="397199" y="0"/>
                  </a:lnTo>
                  <a:lnTo>
                    <a:pt x="455895" y="2369"/>
                  </a:lnTo>
                  <a:lnTo>
                    <a:pt x="511916" y="9253"/>
                  </a:lnTo>
                  <a:lnTo>
                    <a:pt x="564649" y="20312"/>
                  </a:lnTo>
                  <a:lnTo>
                    <a:pt x="613479" y="35209"/>
                  </a:lnTo>
                  <a:lnTo>
                    <a:pt x="657792" y="53606"/>
                  </a:lnTo>
                  <a:lnTo>
                    <a:pt x="696973" y="75164"/>
                  </a:lnTo>
                  <a:lnTo>
                    <a:pt x="730408" y="99546"/>
                  </a:lnTo>
                  <a:lnTo>
                    <a:pt x="757483" y="126414"/>
                  </a:lnTo>
                  <a:lnTo>
                    <a:pt x="790093" y="186254"/>
                  </a:lnTo>
                  <a:lnTo>
                    <a:pt x="794399" y="218549"/>
                  </a:lnTo>
                  <a:lnTo>
                    <a:pt x="777582" y="281670"/>
                  </a:lnTo>
                  <a:lnTo>
                    <a:pt x="730408" y="337553"/>
                  </a:lnTo>
                  <a:lnTo>
                    <a:pt x="696973" y="361935"/>
                  </a:lnTo>
                  <a:lnTo>
                    <a:pt x="657792" y="383493"/>
                  </a:lnTo>
                  <a:lnTo>
                    <a:pt x="613479" y="401890"/>
                  </a:lnTo>
                  <a:lnTo>
                    <a:pt x="564649" y="416787"/>
                  </a:lnTo>
                  <a:lnTo>
                    <a:pt x="511916" y="427846"/>
                  </a:lnTo>
                  <a:lnTo>
                    <a:pt x="455895"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0" name="object 70"/>
            <p:cNvSpPr/>
            <p:nvPr/>
          </p:nvSpPr>
          <p:spPr>
            <a:xfrm>
              <a:off x="2459633" y="6306621"/>
              <a:ext cx="156800" cy="123769"/>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71" name="object 71"/>
            <p:cNvSpPr/>
            <p:nvPr/>
          </p:nvSpPr>
          <p:spPr>
            <a:xfrm>
              <a:off x="3727287" y="5315061"/>
              <a:ext cx="1008380" cy="437515"/>
            </a:xfrm>
            <a:custGeom>
              <a:avLst/>
              <a:gdLst/>
              <a:ahLst/>
              <a:cxnLst/>
              <a:rect l="l" t="t" r="r" b="b"/>
              <a:pathLst>
                <a:path w="1008379" h="437514">
                  <a:moveTo>
                    <a:pt x="916931" y="0"/>
                  </a:moveTo>
                  <a:lnTo>
                    <a:pt x="91070" y="0"/>
                  </a:lnTo>
                  <a:lnTo>
                    <a:pt x="55621" y="7156"/>
                  </a:lnTo>
                  <a:lnTo>
                    <a:pt x="26673" y="26673"/>
                  </a:lnTo>
                  <a:lnTo>
                    <a:pt x="7156" y="55621"/>
                  </a:lnTo>
                  <a:lnTo>
                    <a:pt x="0" y="91070"/>
                  </a:lnTo>
                  <a:lnTo>
                    <a:pt x="0" y="346029"/>
                  </a:lnTo>
                  <a:lnTo>
                    <a:pt x="7156" y="381478"/>
                  </a:lnTo>
                  <a:lnTo>
                    <a:pt x="26673" y="410425"/>
                  </a:lnTo>
                  <a:lnTo>
                    <a:pt x="55621" y="429942"/>
                  </a:lnTo>
                  <a:lnTo>
                    <a:pt x="91070" y="437099"/>
                  </a:lnTo>
                  <a:lnTo>
                    <a:pt x="916931" y="437099"/>
                  </a:lnTo>
                  <a:lnTo>
                    <a:pt x="952379" y="429942"/>
                  </a:lnTo>
                  <a:lnTo>
                    <a:pt x="981326" y="410425"/>
                  </a:lnTo>
                  <a:lnTo>
                    <a:pt x="1000843" y="381478"/>
                  </a:lnTo>
                  <a:lnTo>
                    <a:pt x="1008000" y="346029"/>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72" name="object 72"/>
            <p:cNvSpPr/>
            <p:nvPr/>
          </p:nvSpPr>
          <p:spPr>
            <a:xfrm>
              <a:off x="3727287" y="5315061"/>
              <a:ext cx="1008380" cy="437515"/>
            </a:xfrm>
            <a:custGeom>
              <a:avLst/>
              <a:gdLst/>
              <a:ahLst/>
              <a:cxnLst/>
              <a:rect l="l" t="t" r="r" b="b"/>
              <a:pathLst>
                <a:path w="1008379" h="437514">
                  <a:moveTo>
                    <a:pt x="0" y="91069"/>
                  </a:moveTo>
                  <a:lnTo>
                    <a:pt x="7156" y="55621"/>
                  </a:lnTo>
                  <a:lnTo>
                    <a:pt x="26673" y="26673"/>
                  </a:lnTo>
                  <a:lnTo>
                    <a:pt x="55621" y="7156"/>
                  </a:lnTo>
                  <a:lnTo>
                    <a:pt x="91069" y="0"/>
                  </a:lnTo>
                  <a:lnTo>
                    <a:pt x="916929" y="0"/>
                  </a:lnTo>
                  <a:lnTo>
                    <a:pt x="967456" y="15300"/>
                  </a:lnTo>
                  <a:lnTo>
                    <a:pt x="1001067" y="56219"/>
                  </a:lnTo>
                  <a:lnTo>
                    <a:pt x="1007999" y="91069"/>
                  </a:lnTo>
                  <a:lnTo>
                    <a:pt x="1007999" y="346029"/>
                  </a:lnTo>
                  <a:lnTo>
                    <a:pt x="1000843" y="381478"/>
                  </a:lnTo>
                  <a:lnTo>
                    <a:pt x="981326" y="410426"/>
                  </a:lnTo>
                  <a:lnTo>
                    <a:pt x="952378" y="429943"/>
                  </a:lnTo>
                  <a:lnTo>
                    <a:pt x="916929"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3" name="object 73"/>
            <p:cNvSpPr/>
            <p:nvPr/>
          </p:nvSpPr>
          <p:spPr>
            <a:xfrm>
              <a:off x="4231269" y="5882593"/>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74" name="object 74"/>
            <p:cNvSpPr/>
            <p:nvPr/>
          </p:nvSpPr>
          <p:spPr>
            <a:xfrm>
              <a:off x="4169372" y="5788671"/>
              <a:ext cx="123792" cy="155819"/>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75" name="object 75"/>
            <p:cNvSpPr/>
            <p:nvPr/>
          </p:nvSpPr>
          <p:spPr>
            <a:xfrm>
              <a:off x="3834068" y="6145922"/>
              <a:ext cx="795020" cy="437515"/>
            </a:xfrm>
            <a:custGeom>
              <a:avLst/>
              <a:gdLst/>
              <a:ahLst/>
              <a:cxnLst/>
              <a:rect l="l" t="t" r="r" b="b"/>
              <a:pathLst>
                <a:path w="795020" h="437515">
                  <a:moveTo>
                    <a:pt x="397200" y="0"/>
                  </a:moveTo>
                  <a:lnTo>
                    <a:pt x="338504" y="2369"/>
                  </a:lnTo>
                  <a:lnTo>
                    <a:pt x="282483" y="9253"/>
                  </a:lnTo>
                  <a:lnTo>
                    <a:pt x="229750" y="20312"/>
                  </a:lnTo>
                  <a:lnTo>
                    <a:pt x="180920" y="35209"/>
                  </a:lnTo>
                  <a:lnTo>
                    <a:pt x="136607" y="53606"/>
                  </a:lnTo>
                  <a:lnTo>
                    <a:pt x="97426" y="75165"/>
                  </a:lnTo>
                  <a:lnTo>
                    <a:pt x="63991" y="99547"/>
                  </a:lnTo>
                  <a:lnTo>
                    <a:pt x="36916" y="126415"/>
                  </a:lnTo>
                  <a:lnTo>
                    <a:pt x="4306" y="186254"/>
                  </a:lnTo>
                  <a:lnTo>
                    <a:pt x="0" y="218550"/>
                  </a:lnTo>
                  <a:lnTo>
                    <a:pt x="4306" y="250846"/>
                  </a:lnTo>
                  <a:lnTo>
                    <a:pt x="36916" y="310685"/>
                  </a:lnTo>
                  <a:lnTo>
                    <a:pt x="63991" y="337553"/>
                  </a:lnTo>
                  <a:lnTo>
                    <a:pt x="97426" y="361935"/>
                  </a:lnTo>
                  <a:lnTo>
                    <a:pt x="136607" y="383494"/>
                  </a:lnTo>
                  <a:lnTo>
                    <a:pt x="180920" y="401891"/>
                  </a:lnTo>
                  <a:lnTo>
                    <a:pt x="229750" y="416788"/>
                  </a:lnTo>
                  <a:lnTo>
                    <a:pt x="282483" y="427847"/>
                  </a:lnTo>
                  <a:lnTo>
                    <a:pt x="338504" y="434731"/>
                  </a:lnTo>
                  <a:lnTo>
                    <a:pt x="397200" y="437100"/>
                  </a:lnTo>
                  <a:lnTo>
                    <a:pt x="455895" y="434731"/>
                  </a:lnTo>
                  <a:lnTo>
                    <a:pt x="511916" y="427847"/>
                  </a:lnTo>
                  <a:lnTo>
                    <a:pt x="564649" y="416788"/>
                  </a:lnTo>
                  <a:lnTo>
                    <a:pt x="613479" y="401891"/>
                  </a:lnTo>
                  <a:lnTo>
                    <a:pt x="657792" y="383494"/>
                  </a:lnTo>
                  <a:lnTo>
                    <a:pt x="696973" y="361935"/>
                  </a:lnTo>
                  <a:lnTo>
                    <a:pt x="730408" y="337553"/>
                  </a:lnTo>
                  <a:lnTo>
                    <a:pt x="757483" y="310685"/>
                  </a:lnTo>
                  <a:lnTo>
                    <a:pt x="790093" y="250846"/>
                  </a:lnTo>
                  <a:lnTo>
                    <a:pt x="794400" y="218550"/>
                  </a:lnTo>
                  <a:lnTo>
                    <a:pt x="790093" y="186254"/>
                  </a:lnTo>
                  <a:lnTo>
                    <a:pt x="757483" y="126415"/>
                  </a:lnTo>
                  <a:lnTo>
                    <a:pt x="730408" y="99547"/>
                  </a:lnTo>
                  <a:lnTo>
                    <a:pt x="696973" y="75165"/>
                  </a:lnTo>
                  <a:lnTo>
                    <a:pt x="657792" y="53606"/>
                  </a:lnTo>
                  <a:lnTo>
                    <a:pt x="613479" y="35209"/>
                  </a:lnTo>
                  <a:lnTo>
                    <a:pt x="564649" y="20312"/>
                  </a:lnTo>
                  <a:lnTo>
                    <a:pt x="511916" y="9253"/>
                  </a:lnTo>
                  <a:lnTo>
                    <a:pt x="455895" y="2369"/>
                  </a:lnTo>
                  <a:lnTo>
                    <a:pt x="397200"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76" name="object 76"/>
            <p:cNvSpPr/>
            <p:nvPr/>
          </p:nvSpPr>
          <p:spPr>
            <a:xfrm>
              <a:off x="3834069" y="6145921"/>
              <a:ext cx="795020" cy="437515"/>
            </a:xfrm>
            <a:custGeom>
              <a:avLst/>
              <a:gdLst/>
              <a:ahLst/>
              <a:cxnLst/>
              <a:rect l="l" t="t" r="r" b="b"/>
              <a:pathLst>
                <a:path w="795020" h="437515">
                  <a:moveTo>
                    <a:pt x="0" y="218549"/>
                  </a:moveTo>
                  <a:lnTo>
                    <a:pt x="4306" y="186254"/>
                  </a:lnTo>
                  <a:lnTo>
                    <a:pt x="16817" y="155430"/>
                  </a:lnTo>
                  <a:lnTo>
                    <a:pt x="63991" y="99548"/>
                  </a:lnTo>
                  <a:lnTo>
                    <a:pt x="97426" y="75165"/>
                  </a:lnTo>
                  <a:lnTo>
                    <a:pt x="136607" y="53607"/>
                  </a:lnTo>
                  <a:lnTo>
                    <a:pt x="180920" y="35210"/>
                  </a:lnTo>
                  <a:lnTo>
                    <a:pt x="229750" y="20312"/>
                  </a:lnTo>
                  <a:lnTo>
                    <a:pt x="282483" y="9253"/>
                  </a:lnTo>
                  <a:lnTo>
                    <a:pt x="338504" y="2369"/>
                  </a:lnTo>
                  <a:lnTo>
                    <a:pt x="397199" y="0"/>
                  </a:lnTo>
                  <a:lnTo>
                    <a:pt x="455894" y="2369"/>
                  </a:lnTo>
                  <a:lnTo>
                    <a:pt x="511915" y="9253"/>
                  </a:lnTo>
                  <a:lnTo>
                    <a:pt x="564648" y="20312"/>
                  </a:lnTo>
                  <a:lnTo>
                    <a:pt x="613478" y="35210"/>
                  </a:lnTo>
                  <a:lnTo>
                    <a:pt x="657791" y="53607"/>
                  </a:lnTo>
                  <a:lnTo>
                    <a:pt x="696972" y="75165"/>
                  </a:lnTo>
                  <a:lnTo>
                    <a:pt x="730407" y="99548"/>
                  </a:lnTo>
                  <a:lnTo>
                    <a:pt x="757482" y="126415"/>
                  </a:lnTo>
                  <a:lnTo>
                    <a:pt x="790093" y="186254"/>
                  </a:lnTo>
                  <a:lnTo>
                    <a:pt x="794399" y="218549"/>
                  </a:lnTo>
                  <a:lnTo>
                    <a:pt x="777582" y="281670"/>
                  </a:lnTo>
                  <a:lnTo>
                    <a:pt x="730407" y="337553"/>
                  </a:lnTo>
                  <a:lnTo>
                    <a:pt x="696972" y="361935"/>
                  </a:lnTo>
                  <a:lnTo>
                    <a:pt x="657791" y="383493"/>
                  </a:lnTo>
                  <a:lnTo>
                    <a:pt x="613478" y="401890"/>
                  </a:lnTo>
                  <a:lnTo>
                    <a:pt x="564648" y="416787"/>
                  </a:lnTo>
                  <a:lnTo>
                    <a:pt x="511915" y="427846"/>
                  </a:lnTo>
                  <a:lnTo>
                    <a:pt x="455894" y="434730"/>
                  </a:lnTo>
                  <a:lnTo>
                    <a:pt x="397199" y="437099"/>
                  </a:lnTo>
                  <a:lnTo>
                    <a:pt x="338504" y="434730"/>
                  </a:lnTo>
                  <a:lnTo>
                    <a:pt x="282483" y="427846"/>
                  </a:lnTo>
                  <a:lnTo>
                    <a:pt x="229750" y="416787"/>
                  </a:lnTo>
                  <a:lnTo>
                    <a:pt x="180920" y="401890"/>
                  </a:lnTo>
                  <a:lnTo>
                    <a:pt x="136607" y="383493"/>
                  </a:lnTo>
                  <a:lnTo>
                    <a:pt x="97426" y="361935"/>
                  </a:lnTo>
                  <a:lnTo>
                    <a:pt x="63991" y="337553"/>
                  </a:lnTo>
                  <a:lnTo>
                    <a:pt x="36916" y="310685"/>
                  </a:lnTo>
                  <a:lnTo>
                    <a:pt x="4306" y="250845"/>
                  </a:lnTo>
                  <a:lnTo>
                    <a:pt x="0" y="21854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77" name="object 77"/>
            <p:cNvSpPr/>
            <p:nvPr/>
          </p:nvSpPr>
          <p:spPr>
            <a:xfrm>
              <a:off x="3447353" y="6364551"/>
              <a:ext cx="256540" cy="0"/>
            </a:xfrm>
            <a:custGeom>
              <a:avLst/>
              <a:gdLst/>
              <a:ahLst/>
              <a:cxnLst/>
              <a:rect l="l" t="t" r="r" b="b"/>
              <a:pathLst>
                <a:path w="256539">
                  <a:moveTo>
                    <a:pt x="0" y="0"/>
                  </a:moveTo>
                  <a:lnTo>
                    <a:pt x="256126" y="0"/>
                  </a:lnTo>
                </a:path>
              </a:pathLst>
            </a:custGeom>
            <a:ln w="38099">
              <a:solidFill>
                <a:srgbClr val="666666"/>
              </a:solidFill>
            </a:ln>
          </p:spPr>
          <p:txBody>
            <a:bodyPr wrap="square" lIns="0" tIns="0" rIns="0" bIns="0" rtlCol="0"/>
            <a:lstStyle/>
            <a:p>
              <a:endParaRPr sz="599">
                <a:solidFill>
                  <a:prstClr val="black"/>
                </a:solidFill>
              </a:endParaRPr>
            </a:p>
          </p:txBody>
        </p:sp>
        <p:sp>
          <p:nvSpPr>
            <p:cNvPr id="78" name="object 78"/>
            <p:cNvSpPr/>
            <p:nvPr/>
          </p:nvSpPr>
          <p:spPr>
            <a:xfrm>
              <a:off x="3641584" y="6302653"/>
              <a:ext cx="155819" cy="123792"/>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79" name="object 79"/>
            <p:cNvSpPr/>
            <p:nvPr/>
          </p:nvSpPr>
          <p:spPr>
            <a:xfrm>
              <a:off x="2546172" y="5315061"/>
              <a:ext cx="1008380" cy="437515"/>
            </a:xfrm>
            <a:custGeom>
              <a:avLst/>
              <a:gdLst/>
              <a:ahLst/>
              <a:cxnLst/>
              <a:rect l="l" t="t" r="r" b="b"/>
              <a:pathLst>
                <a:path w="1008379" h="437514">
                  <a:moveTo>
                    <a:pt x="916929" y="0"/>
                  </a:moveTo>
                  <a:lnTo>
                    <a:pt x="91069" y="0"/>
                  </a:lnTo>
                  <a:lnTo>
                    <a:pt x="55621" y="7156"/>
                  </a:lnTo>
                  <a:lnTo>
                    <a:pt x="26673" y="26673"/>
                  </a:lnTo>
                  <a:lnTo>
                    <a:pt x="7156" y="55621"/>
                  </a:lnTo>
                  <a:lnTo>
                    <a:pt x="0" y="91070"/>
                  </a:lnTo>
                  <a:lnTo>
                    <a:pt x="0" y="346029"/>
                  </a:lnTo>
                  <a:lnTo>
                    <a:pt x="7156" y="381478"/>
                  </a:lnTo>
                  <a:lnTo>
                    <a:pt x="26673" y="410425"/>
                  </a:lnTo>
                  <a:lnTo>
                    <a:pt x="55621" y="429942"/>
                  </a:lnTo>
                  <a:lnTo>
                    <a:pt x="91069" y="437099"/>
                  </a:lnTo>
                  <a:lnTo>
                    <a:pt x="916929" y="437099"/>
                  </a:lnTo>
                  <a:lnTo>
                    <a:pt x="952378" y="429942"/>
                  </a:lnTo>
                  <a:lnTo>
                    <a:pt x="981326" y="410425"/>
                  </a:lnTo>
                  <a:lnTo>
                    <a:pt x="1000843" y="381478"/>
                  </a:lnTo>
                  <a:lnTo>
                    <a:pt x="1008000" y="346029"/>
                  </a:lnTo>
                  <a:lnTo>
                    <a:pt x="1008000" y="91070"/>
                  </a:lnTo>
                  <a:lnTo>
                    <a:pt x="992699" y="40544"/>
                  </a:lnTo>
                  <a:lnTo>
                    <a:pt x="951781" y="6932"/>
                  </a:lnTo>
                  <a:lnTo>
                    <a:pt x="916929"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80" name="object 80"/>
            <p:cNvSpPr/>
            <p:nvPr/>
          </p:nvSpPr>
          <p:spPr>
            <a:xfrm>
              <a:off x="2546172" y="5315061"/>
              <a:ext cx="1008380" cy="437515"/>
            </a:xfrm>
            <a:custGeom>
              <a:avLst/>
              <a:gdLst/>
              <a:ahLst/>
              <a:cxnLst/>
              <a:rect l="l" t="t" r="r" b="b"/>
              <a:pathLst>
                <a:path w="1008379" h="437514">
                  <a:moveTo>
                    <a:pt x="0" y="91069"/>
                  </a:moveTo>
                  <a:lnTo>
                    <a:pt x="7156" y="55621"/>
                  </a:lnTo>
                  <a:lnTo>
                    <a:pt x="26673" y="26673"/>
                  </a:lnTo>
                  <a:lnTo>
                    <a:pt x="55621" y="7156"/>
                  </a:lnTo>
                  <a:lnTo>
                    <a:pt x="91069" y="0"/>
                  </a:lnTo>
                  <a:lnTo>
                    <a:pt x="916930" y="0"/>
                  </a:lnTo>
                  <a:lnTo>
                    <a:pt x="967455" y="15300"/>
                  </a:lnTo>
                  <a:lnTo>
                    <a:pt x="1001067" y="56219"/>
                  </a:lnTo>
                  <a:lnTo>
                    <a:pt x="1007999" y="91069"/>
                  </a:lnTo>
                  <a:lnTo>
                    <a:pt x="1007999" y="346029"/>
                  </a:lnTo>
                  <a:lnTo>
                    <a:pt x="1000843" y="381478"/>
                  </a:lnTo>
                  <a:lnTo>
                    <a:pt x="981326" y="410426"/>
                  </a:lnTo>
                  <a:lnTo>
                    <a:pt x="952378" y="429943"/>
                  </a:lnTo>
                  <a:lnTo>
                    <a:pt x="916930" y="437099"/>
                  </a:lnTo>
                  <a:lnTo>
                    <a:pt x="91069" y="437099"/>
                  </a:lnTo>
                  <a:lnTo>
                    <a:pt x="55621" y="429943"/>
                  </a:lnTo>
                  <a:lnTo>
                    <a:pt x="26673" y="410426"/>
                  </a:lnTo>
                  <a:lnTo>
                    <a:pt x="7156" y="381478"/>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1" name="object 81"/>
            <p:cNvSpPr/>
            <p:nvPr/>
          </p:nvSpPr>
          <p:spPr>
            <a:xfrm>
              <a:off x="1358897" y="5333366"/>
              <a:ext cx="1008380" cy="437515"/>
            </a:xfrm>
            <a:custGeom>
              <a:avLst/>
              <a:gdLst/>
              <a:ahLst/>
              <a:cxnLst/>
              <a:rect l="l" t="t" r="r" b="b"/>
              <a:pathLst>
                <a:path w="1008380" h="437514">
                  <a:moveTo>
                    <a:pt x="916931" y="0"/>
                  </a:moveTo>
                  <a:lnTo>
                    <a:pt x="91070" y="0"/>
                  </a:lnTo>
                  <a:lnTo>
                    <a:pt x="55621" y="7156"/>
                  </a:lnTo>
                  <a:lnTo>
                    <a:pt x="26673" y="26673"/>
                  </a:lnTo>
                  <a:lnTo>
                    <a:pt x="7156" y="55621"/>
                  </a:lnTo>
                  <a:lnTo>
                    <a:pt x="0" y="91070"/>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70"/>
                  </a:lnTo>
                  <a:lnTo>
                    <a:pt x="992699" y="40544"/>
                  </a:lnTo>
                  <a:lnTo>
                    <a:pt x="951781" y="6932"/>
                  </a:lnTo>
                  <a:lnTo>
                    <a:pt x="91693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82" name="object 82"/>
            <p:cNvSpPr/>
            <p:nvPr/>
          </p:nvSpPr>
          <p:spPr>
            <a:xfrm>
              <a:off x="1358897" y="5333366"/>
              <a:ext cx="1008380" cy="437515"/>
            </a:xfrm>
            <a:custGeom>
              <a:avLst/>
              <a:gdLst/>
              <a:ahLst/>
              <a:cxnLst/>
              <a:rect l="l" t="t" r="r" b="b"/>
              <a:pathLst>
                <a:path w="1008380" h="437514">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3" name="object 83"/>
            <p:cNvSpPr/>
            <p:nvPr/>
          </p:nvSpPr>
          <p:spPr>
            <a:xfrm>
              <a:off x="1862867" y="5901126"/>
              <a:ext cx="0" cy="254635"/>
            </a:xfrm>
            <a:custGeom>
              <a:avLst/>
              <a:gdLst/>
              <a:ahLst/>
              <a:cxnLst/>
              <a:rect l="l" t="t" r="r" b="b"/>
              <a:pathLst>
                <a:path h="254635">
                  <a:moveTo>
                    <a:pt x="0" y="2540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4" name="object 84"/>
            <p:cNvSpPr/>
            <p:nvPr/>
          </p:nvSpPr>
          <p:spPr>
            <a:xfrm>
              <a:off x="1800971" y="5807201"/>
              <a:ext cx="123793" cy="155819"/>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85" name="object 85"/>
            <p:cNvSpPr/>
            <p:nvPr/>
          </p:nvSpPr>
          <p:spPr>
            <a:xfrm>
              <a:off x="3050153" y="5882673"/>
              <a:ext cx="0" cy="263525"/>
            </a:xfrm>
            <a:custGeom>
              <a:avLst/>
              <a:gdLst/>
              <a:ahLst/>
              <a:cxnLst/>
              <a:rect l="l" t="t" r="r" b="b"/>
              <a:pathLst>
                <a:path h="263525">
                  <a:moveTo>
                    <a:pt x="0" y="263327"/>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86" name="object 86"/>
            <p:cNvSpPr/>
            <p:nvPr/>
          </p:nvSpPr>
          <p:spPr>
            <a:xfrm>
              <a:off x="2988256" y="5788748"/>
              <a:ext cx="123793" cy="155819"/>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87" name="object 87"/>
            <p:cNvSpPr/>
            <p:nvPr/>
          </p:nvSpPr>
          <p:spPr>
            <a:xfrm>
              <a:off x="2546181" y="6976916"/>
              <a:ext cx="1008380" cy="437515"/>
            </a:xfrm>
            <a:custGeom>
              <a:avLst/>
              <a:gdLst/>
              <a:ahLst/>
              <a:cxnLst/>
              <a:rect l="l" t="t" r="r" b="b"/>
              <a:pathLst>
                <a:path w="1008379" h="437515">
                  <a:moveTo>
                    <a:pt x="916931" y="0"/>
                  </a:moveTo>
                  <a:lnTo>
                    <a:pt x="91070" y="0"/>
                  </a:lnTo>
                  <a:lnTo>
                    <a:pt x="55621" y="7156"/>
                  </a:lnTo>
                  <a:lnTo>
                    <a:pt x="26673" y="26673"/>
                  </a:lnTo>
                  <a:lnTo>
                    <a:pt x="7156" y="55621"/>
                  </a:lnTo>
                  <a:lnTo>
                    <a:pt x="0" y="91069"/>
                  </a:lnTo>
                  <a:lnTo>
                    <a:pt x="0" y="346030"/>
                  </a:lnTo>
                  <a:lnTo>
                    <a:pt x="7156" y="381478"/>
                  </a:lnTo>
                  <a:lnTo>
                    <a:pt x="26673" y="410426"/>
                  </a:lnTo>
                  <a:lnTo>
                    <a:pt x="55621" y="429943"/>
                  </a:lnTo>
                  <a:lnTo>
                    <a:pt x="91070" y="437099"/>
                  </a:lnTo>
                  <a:lnTo>
                    <a:pt x="916931" y="437099"/>
                  </a:lnTo>
                  <a:lnTo>
                    <a:pt x="952379" y="429943"/>
                  </a:lnTo>
                  <a:lnTo>
                    <a:pt x="981326" y="410426"/>
                  </a:lnTo>
                  <a:lnTo>
                    <a:pt x="1000843" y="381478"/>
                  </a:lnTo>
                  <a:lnTo>
                    <a:pt x="1008000" y="346030"/>
                  </a:lnTo>
                  <a:lnTo>
                    <a:pt x="1008000" y="91069"/>
                  </a:lnTo>
                  <a:lnTo>
                    <a:pt x="992699" y="40544"/>
                  </a:lnTo>
                  <a:lnTo>
                    <a:pt x="951781" y="6932"/>
                  </a:lnTo>
                  <a:lnTo>
                    <a:pt x="91693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88" name="object 88"/>
            <p:cNvSpPr/>
            <p:nvPr/>
          </p:nvSpPr>
          <p:spPr>
            <a:xfrm>
              <a:off x="2546181" y="6976916"/>
              <a:ext cx="1008380" cy="437515"/>
            </a:xfrm>
            <a:custGeom>
              <a:avLst/>
              <a:gdLst/>
              <a:ahLst/>
              <a:cxnLst/>
              <a:rect l="l" t="t" r="r" b="b"/>
              <a:pathLst>
                <a:path w="1008379" h="437515">
                  <a:moveTo>
                    <a:pt x="0" y="91069"/>
                  </a:moveTo>
                  <a:lnTo>
                    <a:pt x="7156" y="55621"/>
                  </a:lnTo>
                  <a:lnTo>
                    <a:pt x="26673" y="26673"/>
                  </a:lnTo>
                  <a:lnTo>
                    <a:pt x="55621" y="7156"/>
                  </a:lnTo>
                  <a:lnTo>
                    <a:pt x="91069" y="0"/>
                  </a:lnTo>
                  <a:lnTo>
                    <a:pt x="916930" y="0"/>
                  </a:lnTo>
                  <a:lnTo>
                    <a:pt x="967455" y="15300"/>
                  </a:lnTo>
                  <a:lnTo>
                    <a:pt x="1001067" y="56218"/>
                  </a:lnTo>
                  <a:lnTo>
                    <a:pt x="1007999" y="91069"/>
                  </a:lnTo>
                  <a:lnTo>
                    <a:pt x="1007999" y="346029"/>
                  </a:lnTo>
                  <a:lnTo>
                    <a:pt x="1000843" y="381477"/>
                  </a:lnTo>
                  <a:lnTo>
                    <a:pt x="981326" y="410425"/>
                  </a:lnTo>
                  <a:lnTo>
                    <a:pt x="952378" y="429943"/>
                  </a:lnTo>
                  <a:lnTo>
                    <a:pt x="916930"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89" name="object 89"/>
            <p:cNvSpPr/>
            <p:nvPr/>
          </p:nvSpPr>
          <p:spPr>
            <a:xfrm>
              <a:off x="3727306" y="6976765"/>
              <a:ext cx="1008380" cy="437515"/>
            </a:xfrm>
            <a:custGeom>
              <a:avLst/>
              <a:gdLst/>
              <a:ahLst/>
              <a:cxnLst/>
              <a:rect l="l" t="t" r="r" b="b"/>
              <a:pathLst>
                <a:path w="1008379" h="437515">
                  <a:moveTo>
                    <a:pt x="916929" y="0"/>
                  </a:moveTo>
                  <a:lnTo>
                    <a:pt x="91070" y="0"/>
                  </a:lnTo>
                  <a:lnTo>
                    <a:pt x="55621" y="7156"/>
                  </a:lnTo>
                  <a:lnTo>
                    <a:pt x="26673" y="26674"/>
                  </a:lnTo>
                  <a:lnTo>
                    <a:pt x="7156" y="55622"/>
                  </a:lnTo>
                  <a:lnTo>
                    <a:pt x="0" y="91070"/>
                  </a:lnTo>
                  <a:lnTo>
                    <a:pt x="0" y="346030"/>
                  </a:lnTo>
                  <a:lnTo>
                    <a:pt x="7156" y="381479"/>
                  </a:lnTo>
                  <a:lnTo>
                    <a:pt x="26673" y="410427"/>
                  </a:lnTo>
                  <a:lnTo>
                    <a:pt x="55621" y="429944"/>
                  </a:lnTo>
                  <a:lnTo>
                    <a:pt x="91070" y="437100"/>
                  </a:lnTo>
                  <a:lnTo>
                    <a:pt x="916929" y="437100"/>
                  </a:lnTo>
                  <a:lnTo>
                    <a:pt x="952378" y="429944"/>
                  </a:lnTo>
                  <a:lnTo>
                    <a:pt x="981326" y="410427"/>
                  </a:lnTo>
                  <a:lnTo>
                    <a:pt x="1000843" y="381479"/>
                  </a:lnTo>
                  <a:lnTo>
                    <a:pt x="1008000" y="346030"/>
                  </a:lnTo>
                  <a:lnTo>
                    <a:pt x="1008000" y="91070"/>
                  </a:lnTo>
                  <a:lnTo>
                    <a:pt x="992699" y="40544"/>
                  </a:lnTo>
                  <a:lnTo>
                    <a:pt x="951781" y="6932"/>
                  </a:lnTo>
                  <a:lnTo>
                    <a:pt x="91692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90" name="object 90"/>
            <p:cNvSpPr/>
            <p:nvPr/>
          </p:nvSpPr>
          <p:spPr>
            <a:xfrm>
              <a:off x="3727307" y="6976766"/>
              <a:ext cx="1008380" cy="437515"/>
            </a:xfrm>
            <a:custGeom>
              <a:avLst/>
              <a:gdLst/>
              <a:ahLst/>
              <a:cxnLst/>
              <a:rect l="l" t="t" r="r" b="b"/>
              <a:pathLst>
                <a:path w="1008379" h="437515">
                  <a:moveTo>
                    <a:pt x="0" y="91069"/>
                  </a:moveTo>
                  <a:lnTo>
                    <a:pt x="7156" y="55621"/>
                  </a:lnTo>
                  <a:lnTo>
                    <a:pt x="26673" y="26673"/>
                  </a:lnTo>
                  <a:lnTo>
                    <a:pt x="55621" y="7156"/>
                  </a:lnTo>
                  <a:lnTo>
                    <a:pt x="91069" y="0"/>
                  </a:lnTo>
                  <a:lnTo>
                    <a:pt x="916929" y="0"/>
                  </a:lnTo>
                  <a:lnTo>
                    <a:pt x="967455" y="15300"/>
                  </a:lnTo>
                  <a:lnTo>
                    <a:pt x="1001067" y="56218"/>
                  </a:lnTo>
                  <a:lnTo>
                    <a:pt x="1007999" y="91069"/>
                  </a:lnTo>
                  <a:lnTo>
                    <a:pt x="1007999" y="346029"/>
                  </a:lnTo>
                  <a:lnTo>
                    <a:pt x="1000843" y="381477"/>
                  </a:lnTo>
                  <a:lnTo>
                    <a:pt x="981325" y="410425"/>
                  </a:lnTo>
                  <a:lnTo>
                    <a:pt x="952377" y="429943"/>
                  </a:lnTo>
                  <a:lnTo>
                    <a:pt x="916929" y="437099"/>
                  </a:lnTo>
                  <a:lnTo>
                    <a:pt x="91069" y="437099"/>
                  </a:lnTo>
                  <a:lnTo>
                    <a:pt x="55621" y="429943"/>
                  </a:lnTo>
                  <a:lnTo>
                    <a:pt x="26673" y="410425"/>
                  </a:lnTo>
                  <a:lnTo>
                    <a:pt x="7156" y="381477"/>
                  </a:lnTo>
                  <a:lnTo>
                    <a:pt x="0" y="346029"/>
                  </a:lnTo>
                  <a:lnTo>
                    <a:pt x="0" y="91069"/>
                  </a:lnTo>
                  <a:close/>
                </a:path>
              </a:pathLst>
            </a:custGeom>
            <a:ln w="28574">
              <a:solidFill>
                <a:srgbClr val="000000"/>
              </a:solidFill>
            </a:ln>
          </p:spPr>
          <p:txBody>
            <a:bodyPr wrap="square" lIns="0" tIns="0" rIns="0" bIns="0" rtlCol="0"/>
            <a:lstStyle/>
            <a:p>
              <a:endParaRPr sz="599">
                <a:solidFill>
                  <a:prstClr val="black"/>
                </a:solidFill>
              </a:endParaRPr>
            </a:p>
          </p:txBody>
        </p:sp>
        <p:sp>
          <p:nvSpPr>
            <p:cNvPr id="91" name="object 91"/>
            <p:cNvSpPr/>
            <p:nvPr/>
          </p:nvSpPr>
          <p:spPr>
            <a:xfrm>
              <a:off x="3050181" y="6713586"/>
              <a:ext cx="0" cy="263525"/>
            </a:xfrm>
            <a:custGeom>
              <a:avLst/>
              <a:gdLst/>
              <a:ahLst/>
              <a:cxnLst/>
              <a:rect l="l" t="t" r="r" b="b"/>
              <a:pathLst>
                <a:path h="263525">
                  <a:moveTo>
                    <a:pt x="0" y="2633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92" name="object 92"/>
            <p:cNvSpPr/>
            <p:nvPr/>
          </p:nvSpPr>
          <p:spPr>
            <a:xfrm>
              <a:off x="2988284" y="6619663"/>
              <a:ext cx="123793" cy="155819"/>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93" name="object 93"/>
            <p:cNvSpPr/>
            <p:nvPr/>
          </p:nvSpPr>
          <p:spPr>
            <a:xfrm>
              <a:off x="4231307" y="6713736"/>
              <a:ext cx="0" cy="263525"/>
            </a:xfrm>
            <a:custGeom>
              <a:avLst/>
              <a:gdLst/>
              <a:ahLst/>
              <a:cxnLst/>
              <a:rect l="l" t="t" r="r" b="b"/>
              <a:pathLst>
                <a:path h="263525">
                  <a:moveTo>
                    <a:pt x="0" y="263029"/>
                  </a:moveTo>
                  <a:lnTo>
                    <a:pt x="0" y="0"/>
                  </a:lnTo>
                </a:path>
              </a:pathLst>
            </a:custGeom>
            <a:ln w="38099">
              <a:solidFill>
                <a:srgbClr val="666666"/>
              </a:solidFill>
            </a:ln>
          </p:spPr>
          <p:txBody>
            <a:bodyPr wrap="square" lIns="0" tIns="0" rIns="0" bIns="0" rtlCol="0"/>
            <a:lstStyle/>
            <a:p>
              <a:endParaRPr sz="599">
                <a:solidFill>
                  <a:prstClr val="black"/>
                </a:solidFill>
              </a:endParaRPr>
            </a:p>
          </p:txBody>
        </p:sp>
        <p:sp>
          <p:nvSpPr>
            <p:cNvPr id="94" name="object 94"/>
            <p:cNvSpPr/>
            <p:nvPr/>
          </p:nvSpPr>
          <p:spPr>
            <a:xfrm>
              <a:off x="4169409" y="6619813"/>
              <a:ext cx="123792" cy="155819"/>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grpSp>
      <p:sp>
        <p:nvSpPr>
          <p:cNvPr id="95" name="object 95"/>
          <p:cNvSpPr/>
          <p:nvPr/>
        </p:nvSpPr>
        <p:spPr>
          <a:xfrm>
            <a:off x="2719302" y="1773005"/>
            <a:ext cx="1918650" cy="707841"/>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96" name="object 96"/>
          <p:cNvSpPr txBox="1"/>
          <p:nvPr/>
        </p:nvSpPr>
        <p:spPr>
          <a:xfrm>
            <a:off x="1312381" y="1367028"/>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many-to-one</a:t>
            </a:r>
            <a:endParaRPr sz="998">
              <a:solidFill>
                <a:prstClr val="black"/>
              </a:solidFill>
              <a:latin typeface="Arial"/>
              <a:cs typeface="Arial"/>
            </a:endParaRPr>
          </a:p>
        </p:txBody>
      </p:sp>
      <p:sp>
        <p:nvSpPr>
          <p:cNvPr id="97" name="object 97"/>
          <p:cNvSpPr txBox="1"/>
          <p:nvPr/>
        </p:nvSpPr>
        <p:spPr>
          <a:xfrm>
            <a:off x="3365763" y="1367024"/>
            <a:ext cx="768539"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one-to-many</a:t>
            </a:r>
            <a:endParaRPr sz="998">
              <a:solidFill>
                <a:prstClr val="black"/>
              </a:solidFill>
              <a:latin typeface="Arial"/>
              <a:cs typeface="Arial"/>
            </a:endParaRPr>
          </a:p>
        </p:txBody>
      </p:sp>
      <p:sp>
        <p:nvSpPr>
          <p:cNvPr id="98" name="object 98"/>
          <p:cNvSpPr txBox="1"/>
          <p:nvPr/>
        </p:nvSpPr>
        <p:spPr>
          <a:xfrm>
            <a:off x="3365764" y="2486329"/>
            <a:ext cx="874377" cy="157834"/>
          </a:xfrm>
          <a:prstGeom prst="rect">
            <a:avLst/>
          </a:prstGeom>
        </p:spPr>
        <p:txBody>
          <a:bodyPr vert="horz" wrap="square" lIns="0" tIns="4225" rIns="0" bIns="0" rtlCol="0">
            <a:spAutoFit/>
          </a:bodyPr>
          <a:lstStyle/>
          <a:p>
            <a:pPr marL="4224">
              <a:spcBef>
                <a:spcPts val="33"/>
              </a:spcBef>
            </a:pPr>
            <a:r>
              <a:rPr sz="998" b="1" spc="-2" dirty="0">
                <a:solidFill>
                  <a:prstClr val="black"/>
                </a:solidFill>
                <a:latin typeface="Arial"/>
                <a:cs typeface="Arial"/>
              </a:rPr>
              <a:t>many-to-many</a:t>
            </a:r>
            <a:endParaRPr sz="998">
              <a:solidFill>
                <a:prstClr val="black"/>
              </a:solidFill>
              <a:latin typeface="Arial"/>
              <a:cs typeface="Arial"/>
            </a:endParaRPr>
          </a:p>
        </p:txBody>
      </p:sp>
      <p:sp>
        <p:nvSpPr>
          <p:cNvPr id="99" name="object 99"/>
          <p:cNvSpPr/>
          <p:nvPr/>
        </p:nvSpPr>
        <p:spPr>
          <a:xfrm>
            <a:off x="3054207" y="555625"/>
            <a:ext cx="1657493" cy="1039000"/>
          </a:xfrm>
          <a:custGeom>
            <a:avLst/>
            <a:gdLst/>
            <a:ahLst/>
            <a:cxnLst/>
            <a:rect l="l" t="t" r="r" b="b"/>
            <a:pathLst>
              <a:path w="4982210" h="3562985">
                <a:moveTo>
                  <a:pt x="816977" y="0"/>
                </a:moveTo>
                <a:lnTo>
                  <a:pt x="4164886" y="0"/>
                </a:lnTo>
                <a:lnTo>
                  <a:pt x="4231817" y="40"/>
                </a:lnTo>
                <a:lnTo>
                  <a:pt x="4292567" y="320"/>
                </a:lnTo>
                <a:lnTo>
                  <a:pt x="4347872" y="1080"/>
                </a:lnTo>
                <a:lnTo>
                  <a:pt x="4398467" y="2562"/>
                </a:lnTo>
                <a:lnTo>
                  <a:pt x="4445089" y="5004"/>
                </a:lnTo>
                <a:lnTo>
                  <a:pt x="4488474" y="8647"/>
                </a:lnTo>
                <a:lnTo>
                  <a:pt x="4529359" y="13732"/>
                </a:lnTo>
                <a:lnTo>
                  <a:pt x="4568479" y="20498"/>
                </a:lnTo>
                <a:lnTo>
                  <a:pt x="4606570" y="29185"/>
                </a:lnTo>
                <a:lnTo>
                  <a:pt x="4644369" y="40035"/>
                </a:lnTo>
                <a:lnTo>
                  <a:pt x="4689323" y="58937"/>
                </a:lnTo>
                <a:lnTo>
                  <a:pt x="4731863" y="81937"/>
                </a:lnTo>
                <a:lnTo>
                  <a:pt x="4771748" y="108796"/>
                </a:lnTo>
                <a:lnTo>
                  <a:pt x="4808737" y="139272"/>
                </a:lnTo>
                <a:lnTo>
                  <a:pt x="4842590" y="173126"/>
                </a:lnTo>
                <a:lnTo>
                  <a:pt x="4873067" y="210115"/>
                </a:lnTo>
                <a:lnTo>
                  <a:pt x="4899925" y="250000"/>
                </a:lnTo>
                <a:lnTo>
                  <a:pt x="4922926" y="292540"/>
                </a:lnTo>
                <a:lnTo>
                  <a:pt x="4941827" y="337494"/>
                </a:lnTo>
                <a:lnTo>
                  <a:pt x="4952677" y="375297"/>
                </a:lnTo>
                <a:lnTo>
                  <a:pt x="4961365" y="413414"/>
                </a:lnTo>
                <a:lnTo>
                  <a:pt x="4968131" y="452602"/>
                </a:lnTo>
                <a:lnTo>
                  <a:pt x="4973215" y="493621"/>
                </a:lnTo>
                <a:lnTo>
                  <a:pt x="4976858" y="537228"/>
                </a:lnTo>
                <a:lnTo>
                  <a:pt x="4979301" y="584180"/>
                </a:lnTo>
                <a:lnTo>
                  <a:pt x="4980782" y="635237"/>
                </a:lnTo>
                <a:lnTo>
                  <a:pt x="4981543" y="691155"/>
                </a:lnTo>
                <a:lnTo>
                  <a:pt x="4981823" y="752693"/>
                </a:lnTo>
                <a:lnTo>
                  <a:pt x="4981863" y="820609"/>
                </a:lnTo>
                <a:lnTo>
                  <a:pt x="4981863" y="2745945"/>
                </a:lnTo>
                <a:lnTo>
                  <a:pt x="4981823" y="2812877"/>
                </a:lnTo>
                <a:lnTo>
                  <a:pt x="4981543" y="2873626"/>
                </a:lnTo>
                <a:lnTo>
                  <a:pt x="4980782" y="2928931"/>
                </a:lnTo>
                <a:lnTo>
                  <a:pt x="4979301" y="2979526"/>
                </a:lnTo>
                <a:lnTo>
                  <a:pt x="4976858" y="3026148"/>
                </a:lnTo>
                <a:lnTo>
                  <a:pt x="4973215" y="3069533"/>
                </a:lnTo>
                <a:lnTo>
                  <a:pt x="4968131" y="3110417"/>
                </a:lnTo>
                <a:lnTo>
                  <a:pt x="4961365" y="3149537"/>
                </a:lnTo>
                <a:lnTo>
                  <a:pt x="4952677" y="3187628"/>
                </a:lnTo>
                <a:lnTo>
                  <a:pt x="4941827" y="3225427"/>
                </a:lnTo>
                <a:lnTo>
                  <a:pt x="4922926" y="3270382"/>
                </a:lnTo>
                <a:lnTo>
                  <a:pt x="4899925" y="3312922"/>
                </a:lnTo>
                <a:lnTo>
                  <a:pt x="4873067" y="3352807"/>
                </a:lnTo>
                <a:lnTo>
                  <a:pt x="4842590" y="3389796"/>
                </a:lnTo>
                <a:lnTo>
                  <a:pt x="4808737" y="3423649"/>
                </a:lnTo>
                <a:lnTo>
                  <a:pt x="4771748" y="3454126"/>
                </a:lnTo>
                <a:lnTo>
                  <a:pt x="4731863" y="3480985"/>
                </a:lnTo>
                <a:lnTo>
                  <a:pt x="4689323" y="3503985"/>
                </a:lnTo>
                <a:lnTo>
                  <a:pt x="4644369" y="3522887"/>
                </a:lnTo>
                <a:lnTo>
                  <a:pt x="4606566" y="3533736"/>
                </a:lnTo>
                <a:lnTo>
                  <a:pt x="4568450" y="3542424"/>
                </a:lnTo>
                <a:lnTo>
                  <a:pt x="4529261" y="3549190"/>
                </a:lnTo>
                <a:lnTo>
                  <a:pt x="4488242" y="3554275"/>
                </a:lnTo>
                <a:lnTo>
                  <a:pt x="4444635" y="3557918"/>
                </a:lnTo>
                <a:lnTo>
                  <a:pt x="4397683" y="3560360"/>
                </a:lnTo>
                <a:lnTo>
                  <a:pt x="4346626" y="3561841"/>
                </a:lnTo>
                <a:lnTo>
                  <a:pt x="4290708" y="3562602"/>
                </a:lnTo>
                <a:lnTo>
                  <a:pt x="4229170" y="3562882"/>
                </a:lnTo>
                <a:lnTo>
                  <a:pt x="4161254" y="3562922"/>
                </a:lnTo>
                <a:lnTo>
                  <a:pt x="816977" y="3562922"/>
                </a:lnTo>
                <a:lnTo>
                  <a:pt x="750045" y="3562882"/>
                </a:lnTo>
                <a:lnTo>
                  <a:pt x="689295" y="3562602"/>
                </a:lnTo>
                <a:lnTo>
                  <a:pt x="633991" y="3561841"/>
                </a:lnTo>
                <a:lnTo>
                  <a:pt x="583396" y="3560360"/>
                </a:lnTo>
                <a:lnTo>
                  <a:pt x="536774" y="3557918"/>
                </a:lnTo>
                <a:lnTo>
                  <a:pt x="493389" y="3554275"/>
                </a:lnTo>
                <a:lnTo>
                  <a:pt x="452504" y="3549190"/>
                </a:lnTo>
                <a:lnTo>
                  <a:pt x="413385" y="3542424"/>
                </a:lnTo>
                <a:lnTo>
                  <a:pt x="375293" y="3533736"/>
                </a:lnTo>
                <a:lnTo>
                  <a:pt x="337494" y="3522887"/>
                </a:lnTo>
                <a:lnTo>
                  <a:pt x="292540" y="3503985"/>
                </a:lnTo>
                <a:lnTo>
                  <a:pt x="250000" y="3480985"/>
                </a:lnTo>
                <a:lnTo>
                  <a:pt x="210115" y="3454126"/>
                </a:lnTo>
                <a:lnTo>
                  <a:pt x="173126" y="3423649"/>
                </a:lnTo>
                <a:lnTo>
                  <a:pt x="139272" y="3389796"/>
                </a:lnTo>
                <a:lnTo>
                  <a:pt x="108796" y="3352807"/>
                </a:lnTo>
                <a:lnTo>
                  <a:pt x="81937" y="3312922"/>
                </a:lnTo>
                <a:lnTo>
                  <a:pt x="58937" y="3270382"/>
                </a:lnTo>
                <a:lnTo>
                  <a:pt x="40035" y="3225427"/>
                </a:lnTo>
                <a:lnTo>
                  <a:pt x="29185" y="3187625"/>
                </a:lnTo>
                <a:lnTo>
                  <a:pt x="20498" y="3149508"/>
                </a:lnTo>
                <a:lnTo>
                  <a:pt x="13732" y="3110319"/>
                </a:lnTo>
                <a:lnTo>
                  <a:pt x="8647" y="3069300"/>
                </a:lnTo>
                <a:lnTo>
                  <a:pt x="5004" y="3025694"/>
                </a:lnTo>
                <a:lnTo>
                  <a:pt x="2562" y="2978741"/>
                </a:lnTo>
                <a:lnTo>
                  <a:pt x="1080" y="2927685"/>
                </a:lnTo>
                <a:lnTo>
                  <a:pt x="320" y="2871767"/>
                </a:lnTo>
                <a:lnTo>
                  <a:pt x="40" y="2810229"/>
                </a:lnTo>
                <a:lnTo>
                  <a:pt x="0" y="2742313"/>
                </a:lnTo>
                <a:lnTo>
                  <a:pt x="0" y="816977"/>
                </a:lnTo>
                <a:lnTo>
                  <a:pt x="40" y="750045"/>
                </a:lnTo>
                <a:lnTo>
                  <a:pt x="320" y="689295"/>
                </a:lnTo>
                <a:lnTo>
                  <a:pt x="1080" y="633991"/>
                </a:lnTo>
                <a:lnTo>
                  <a:pt x="2562" y="583396"/>
                </a:lnTo>
                <a:lnTo>
                  <a:pt x="5004" y="536774"/>
                </a:lnTo>
                <a:lnTo>
                  <a:pt x="8647" y="493389"/>
                </a:lnTo>
                <a:lnTo>
                  <a:pt x="13732" y="452504"/>
                </a:lnTo>
                <a:lnTo>
                  <a:pt x="20498" y="413385"/>
                </a:lnTo>
                <a:lnTo>
                  <a:pt x="29185" y="375293"/>
                </a:lnTo>
                <a:lnTo>
                  <a:pt x="40035" y="337494"/>
                </a:lnTo>
                <a:lnTo>
                  <a:pt x="58937" y="292540"/>
                </a:lnTo>
                <a:lnTo>
                  <a:pt x="81937" y="250000"/>
                </a:lnTo>
                <a:lnTo>
                  <a:pt x="108796" y="210115"/>
                </a:lnTo>
                <a:lnTo>
                  <a:pt x="139272" y="173126"/>
                </a:lnTo>
                <a:lnTo>
                  <a:pt x="173126" y="139272"/>
                </a:lnTo>
                <a:lnTo>
                  <a:pt x="210115" y="108796"/>
                </a:lnTo>
                <a:lnTo>
                  <a:pt x="250000" y="81937"/>
                </a:lnTo>
                <a:lnTo>
                  <a:pt x="292540" y="58937"/>
                </a:lnTo>
                <a:lnTo>
                  <a:pt x="337494" y="40035"/>
                </a:lnTo>
                <a:lnTo>
                  <a:pt x="375297" y="29185"/>
                </a:lnTo>
                <a:lnTo>
                  <a:pt x="413414" y="20498"/>
                </a:lnTo>
                <a:lnTo>
                  <a:pt x="452602" y="13732"/>
                </a:lnTo>
                <a:lnTo>
                  <a:pt x="493621" y="8647"/>
                </a:lnTo>
                <a:lnTo>
                  <a:pt x="537228" y="5004"/>
                </a:lnTo>
                <a:lnTo>
                  <a:pt x="584180" y="2562"/>
                </a:lnTo>
                <a:lnTo>
                  <a:pt x="635237" y="1080"/>
                </a:lnTo>
                <a:lnTo>
                  <a:pt x="691155" y="320"/>
                </a:lnTo>
                <a:lnTo>
                  <a:pt x="752693" y="40"/>
                </a:lnTo>
                <a:lnTo>
                  <a:pt x="820609" y="0"/>
                </a:lnTo>
                <a:lnTo>
                  <a:pt x="816977" y="0"/>
                </a:lnTo>
                <a:close/>
              </a:path>
            </a:pathLst>
          </a:custGeom>
          <a:ln w="63500">
            <a:solidFill>
              <a:srgbClr val="EE220C"/>
            </a:solidFill>
          </a:ln>
        </p:spPr>
        <p:txBody>
          <a:bodyPr wrap="square" lIns="0" tIns="0" rIns="0" bIns="0" rtlCol="0"/>
          <a:lstStyle/>
          <a:p>
            <a:endParaRPr sz="599">
              <a:solidFill>
                <a:prstClr val="black"/>
              </a:solidFill>
            </a:endParaRPr>
          </a:p>
        </p:txBody>
      </p:sp>
    </p:spTree>
    <p:extLst>
      <p:ext uri="{BB962C8B-B14F-4D97-AF65-F5344CB8AC3E}">
        <p14:creationId xmlns:p14="http://schemas.microsoft.com/office/powerpoint/2010/main" val="1790740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Generating Names</a:t>
            </a:r>
          </a:p>
        </p:txBody>
      </p:sp>
      <p:grpSp>
        <p:nvGrpSpPr>
          <p:cNvPr id="4" name="object 2"/>
          <p:cNvGrpSpPr/>
          <p:nvPr/>
        </p:nvGrpSpPr>
        <p:grpSpPr>
          <a:xfrm>
            <a:off x="945093" y="790425"/>
            <a:ext cx="1487223" cy="929303"/>
            <a:chOff x="677603" y="831364"/>
            <a:chExt cx="4470400" cy="2793365"/>
          </a:xfrm>
        </p:grpSpPr>
        <p:sp>
          <p:nvSpPr>
            <p:cNvPr id="5" name="object 3"/>
            <p:cNvSpPr/>
            <p:nvPr/>
          </p:nvSpPr>
          <p:spPr>
            <a:xfrm>
              <a:off x="704447" y="3031996"/>
              <a:ext cx="1323975" cy="574040"/>
            </a:xfrm>
            <a:custGeom>
              <a:avLst/>
              <a:gdLst/>
              <a:ahLst/>
              <a:cxnLst/>
              <a:rect l="l" t="t" r="r" b="b"/>
              <a:pathLst>
                <a:path w="1323975" h="574039">
                  <a:moveTo>
                    <a:pt x="1203837" y="0"/>
                  </a:moveTo>
                  <a:lnTo>
                    <a:pt x="119565" y="0"/>
                  </a:lnTo>
                  <a:lnTo>
                    <a:pt x="73025" y="9396"/>
                  </a:lnTo>
                  <a:lnTo>
                    <a:pt x="35019" y="35020"/>
                  </a:lnTo>
                  <a:lnTo>
                    <a:pt x="9396" y="73025"/>
                  </a:lnTo>
                  <a:lnTo>
                    <a:pt x="0" y="119565"/>
                  </a:lnTo>
                  <a:lnTo>
                    <a:pt x="0" y="454303"/>
                  </a:lnTo>
                  <a:lnTo>
                    <a:pt x="9396" y="500843"/>
                  </a:lnTo>
                  <a:lnTo>
                    <a:pt x="35019" y="538848"/>
                  </a:lnTo>
                  <a:lnTo>
                    <a:pt x="73025" y="564472"/>
                  </a:lnTo>
                  <a:lnTo>
                    <a:pt x="119565" y="573868"/>
                  </a:lnTo>
                  <a:lnTo>
                    <a:pt x="1203837" y="573868"/>
                  </a:lnTo>
                  <a:lnTo>
                    <a:pt x="1250377" y="564472"/>
                  </a:lnTo>
                  <a:lnTo>
                    <a:pt x="1288382" y="538848"/>
                  </a:lnTo>
                  <a:lnTo>
                    <a:pt x="1314006" y="500843"/>
                  </a:lnTo>
                  <a:lnTo>
                    <a:pt x="1323402" y="454303"/>
                  </a:lnTo>
                  <a:lnTo>
                    <a:pt x="1323402" y="119565"/>
                  </a:lnTo>
                  <a:lnTo>
                    <a:pt x="1314301" y="73810"/>
                  </a:lnTo>
                  <a:lnTo>
                    <a:pt x="1288382" y="35020"/>
                  </a:lnTo>
                  <a:lnTo>
                    <a:pt x="1249592" y="9101"/>
                  </a:lnTo>
                  <a:lnTo>
                    <a:pt x="1203837"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6" name="object 4"/>
            <p:cNvSpPr/>
            <p:nvPr/>
          </p:nvSpPr>
          <p:spPr>
            <a:xfrm>
              <a:off x="704447" y="3032004"/>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7" name="object 5"/>
            <p:cNvSpPr/>
            <p:nvPr/>
          </p:nvSpPr>
          <p:spPr>
            <a:xfrm>
              <a:off x="1360684" y="2698465"/>
              <a:ext cx="5715" cy="334010"/>
            </a:xfrm>
            <a:custGeom>
              <a:avLst/>
              <a:gdLst/>
              <a:ahLst/>
              <a:cxnLst/>
              <a:rect l="l" t="t" r="r" b="b"/>
              <a:pathLst>
                <a:path w="5715" h="334010">
                  <a:moveTo>
                    <a:pt x="2731" y="-25010"/>
                  </a:moveTo>
                  <a:lnTo>
                    <a:pt x="2731" y="358549"/>
                  </a:lnTo>
                </a:path>
              </a:pathLst>
            </a:custGeom>
            <a:ln w="55485">
              <a:solidFill>
                <a:srgbClr val="666666"/>
              </a:solidFill>
            </a:ln>
          </p:spPr>
          <p:txBody>
            <a:bodyPr wrap="square" lIns="0" tIns="0" rIns="0" bIns="0" rtlCol="0"/>
            <a:lstStyle/>
            <a:p>
              <a:endParaRPr sz="599">
                <a:solidFill>
                  <a:prstClr val="black"/>
                </a:solidFill>
              </a:endParaRPr>
            </a:p>
          </p:txBody>
        </p:sp>
        <p:sp>
          <p:nvSpPr>
            <p:cNvPr id="8" name="object 6"/>
            <p:cNvSpPr/>
            <p:nvPr/>
          </p:nvSpPr>
          <p:spPr>
            <a:xfrm>
              <a:off x="836539" y="1953073"/>
              <a:ext cx="1043305" cy="574040"/>
            </a:xfrm>
            <a:custGeom>
              <a:avLst/>
              <a:gdLst/>
              <a:ahLst/>
              <a:cxnLst/>
              <a:rect l="l" t="t" r="r" b="b"/>
              <a:pathLst>
                <a:path w="1043305" h="574039">
                  <a:moveTo>
                    <a:pt x="521484" y="0"/>
                  </a:moveTo>
                  <a:lnTo>
                    <a:pt x="460668" y="1930"/>
                  </a:lnTo>
                  <a:lnTo>
                    <a:pt x="401912" y="7578"/>
                  </a:lnTo>
                  <a:lnTo>
                    <a:pt x="345608" y="16727"/>
                  </a:lnTo>
                  <a:lnTo>
                    <a:pt x="292148" y="29164"/>
                  </a:lnTo>
                  <a:lnTo>
                    <a:pt x="241922" y="44672"/>
                  </a:lnTo>
                  <a:lnTo>
                    <a:pt x="195322" y="63036"/>
                  </a:lnTo>
                  <a:lnTo>
                    <a:pt x="152739" y="84040"/>
                  </a:lnTo>
                  <a:lnTo>
                    <a:pt x="114564" y="107471"/>
                  </a:lnTo>
                  <a:lnTo>
                    <a:pt x="81188" y="133111"/>
                  </a:lnTo>
                  <a:lnTo>
                    <a:pt x="53004" y="160747"/>
                  </a:lnTo>
                  <a:lnTo>
                    <a:pt x="13772" y="221142"/>
                  </a:lnTo>
                  <a:lnTo>
                    <a:pt x="0" y="286933"/>
                  </a:lnTo>
                  <a:lnTo>
                    <a:pt x="3508" y="320396"/>
                  </a:lnTo>
                  <a:lnTo>
                    <a:pt x="30401" y="383704"/>
                  </a:lnTo>
                  <a:lnTo>
                    <a:pt x="81188" y="440755"/>
                  </a:lnTo>
                  <a:lnTo>
                    <a:pt x="114564" y="466396"/>
                  </a:lnTo>
                  <a:lnTo>
                    <a:pt x="152739" y="489827"/>
                  </a:lnTo>
                  <a:lnTo>
                    <a:pt x="195322" y="510832"/>
                  </a:lnTo>
                  <a:lnTo>
                    <a:pt x="241922" y="529196"/>
                  </a:lnTo>
                  <a:lnTo>
                    <a:pt x="292148" y="544704"/>
                  </a:lnTo>
                  <a:lnTo>
                    <a:pt x="345608" y="557140"/>
                  </a:lnTo>
                  <a:lnTo>
                    <a:pt x="401912" y="566290"/>
                  </a:lnTo>
                  <a:lnTo>
                    <a:pt x="460668" y="571938"/>
                  </a:lnTo>
                  <a:lnTo>
                    <a:pt x="521484" y="573868"/>
                  </a:lnTo>
                  <a:lnTo>
                    <a:pt x="582299" y="571938"/>
                  </a:lnTo>
                  <a:lnTo>
                    <a:pt x="641055" y="566290"/>
                  </a:lnTo>
                  <a:lnTo>
                    <a:pt x="697358" y="557140"/>
                  </a:lnTo>
                  <a:lnTo>
                    <a:pt x="750819" y="544704"/>
                  </a:lnTo>
                  <a:lnTo>
                    <a:pt x="801045" y="529196"/>
                  </a:lnTo>
                  <a:lnTo>
                    <a:pt x="847645" y="510832"/>
                  </a:lnTo>
                  <a:lnTo>
                    <a:pt x="890228" y="489827"/>
                  </a:lnTo>
                  <a:lnTo>
                    <a:pt x="928403" y="466396"/>
                  </a:lnTo>
                  <a:lnTo>
                    <a:pt x="961778" y="440755"/>
                  </a:lnTo>
                  <a:lnTo>
                    <a:pt x="989963" y="413120"/>
                  </a:lnTo>
                  <a:lnTo>
                    <a:pt x="1029194" y="352725"/>
                  </a:lnTo>
                  <a:lnTo>
                    <a:pt x="1042967" y="286933"/>
                  </a:lnTo>
                  <a:lnTo>
                    <a:pt x="1039459" y="253471"/>
                  </a:lnTo>
                  <a:lnTo>
                    <a:pt x="1012565" y="190162"/>
                  </a:lnTo>
                  <a:lnTo>
                    <a:pt x="961778" y="133111"/>
                  </a:lnTo>
                  <a:lnTo>
                    <a:pt x="928403" y="107471"/>
                  </a:lnTo>
                  <a:lnTo>
                    <a:pt x="890228" y="84040"/>
                  </a:lnTo>
                  <a:lnTo>
                    <a:pt x="847645" y="63036"/>
                  </a:lnTo>
                  <a:lnTo>
                    <a:pt x="801045" y="44672"/>
                  </a:lnTo>
                  <a:lnTo>
                    <a:pt x="750819" y="29164"/>
                  </a:lnTo>
                  <a:lnTo>
                    <a:pt x="697358" y="16727"/>
                  </a:lnTo>
                  <a:lnTo>
                    <a:pt x="641055" y="7578"/>
                  </a:lnTo>
                  <a:lnTo>
                    <a:pt x="582299" y="1930"/>
                  </a:lnTo>
                  <a:lnTo>
                    <a:pt x="521484"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9" name="object 7"/>
            <p:cNvSpPr/>
            <p:nvPr/>
          </p:nvSpPr>
          <p:spPr>
            <a:xfrm>
              <a:off x="836539" y="1953080"/>
              <a:ext cx="1043305" cy="574040"/>
            </a:xfrm>
            <a:custGeom>
              <a:avLst/>
              <a:gdLst/>
              <a:ahLst/>
              <a:cxnLst/>
              <a:rect l="l" t="t" r="r" b="b"/>
              <a:pathLst>
                <a:path w="1043305" h="574039">
                  <a:moveTo>
                    <a:pt x="0" y="286934"/>
                  </a:moveTo>
                  <a:lnTo>
                    <a:pt x="3508" y="253471"/>
                  </a:lnTo>
                  <a:lnTo>
                    <a:pt x="13772" y="221142"/>
                  </a:lnTo>
                  <a:lnTo>
                    <a:pt x="53004" y="160747"/>
                  </a:lnTo>
                  <a:lnTo>
                    <a:pt x="81188" y="133111"/>
                  </a:lnTo>
                  <a:lnTo>
                    <a:pt x="114564" y="107471"/>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5" y="7578"/>
                  </a:lnTo>
                  <a:lnTo>
                    <a:pt x="697358" y="16727"/>
                  </a:lnTo>
                  <a:lnTo>
                    <a:pt x="750819" y="29164"/>
                  </a:lnTo>
                  <a:lnTo>
                    <a:pt x="801044" y="44671"/>
                  </a:lnTo>
                  <a:lnTo>
                    <a:pt x="847645" y="63035"/>
                  </a:lnTo>
                  <a:lnTo>
                    <a:pt x="890228" y="84040"/>
                  </a:lnTo>
                  <a:lnTo>
                    <a:pt x="928403" y="107471"/>
                  </a:lnTo>
                  <a:lnTo>
                    <a:pt x="961778" y="133111"/>
                  </a:lnTo>
                  <a:lnTo>
                    <a:pt x="989963" y="160747"/>
                  </a:lnTo>
                  <a:lnTo>
                    <a:pt x="1029194" y="221142"/>
                  </a:lnTo>
                  <a:lnTo>
                    <a:pt x="1042967" y="286934"/>
                  </a:lnTo>
                  <a:lnTo>
                    <a:pt x="1029194" y="352724"/>
                  </a:lnTo>
                  <a:lnTo>
                    <a:pt x="989963" y="413119"/>
                  </a:lnTo>
                  <a:lnTo>
                    <a:pt x="961778" y="440755"/>
                  </a:lnTo>
                  <a:lnTo>
                    <a:pt x="928403" y="466395"/>
                  </a:lnTo>
                  <a:lnTo>
                    <a:pt x="890228" y="489826"/>
                  </a:lnTo>
                  <a:lnTo>
                    <a:pt x="847645" y="510831"/>
                  </a:lnTo>
                  <a:lnTo>
                    <a:pt x="801044" y="529195"/>
                  </a:lnTo>
                  <a:lnTo>
                    <a:pt x="750819" y="544703"/>
                  </a:lnTo>
                  <a:lnTo>
                    <a:pt x="697358" y="557140"/>
                  </a:lnTo>
                  <a:lnTo>
                    <a:pt x="641055" y="566290"/>
                  </a:lnTo>
                  <a:lnTo>
                    <a:pt x="582299" y="571937"/>
                  </a:lnTo>
                  <a:lnTo>
                    <a:pt x="521483" y="573868"/>
                  </a:lnTo>
                  <a:lnTo>
                    <a:pt x="460667" y="571937"/>
                  </a:lnTo>
                  <a:lnTo>
                    <a:pt x="401912" y="566290"/>
                  </a:lnTo>
                  <a:lnTo>
                    <a:pt x="345608" y="557140"/>
                  </a:lnTo>
                  <a:lnTo>
                    <a:pt x="292148" y="544703"/>
                  </a:lnTo>
                  <a:lnTo>
                    <a:pt x="241922" y="529195"/>
                  </a:lnTo>
                  <a:lnTo>
                    <a:pt x="195322" y="510831"/>
                  </a:lnTo>
                  <a:lnTo>
                    <a:pt x="152739" y="489826"/>
                  </a:lnTo>
                  <a:lnTo>
                    <a:pt x="114564" y="466395"/>
                  </a:lnTo>
                  <a:lnTo>
                    <a:pt x="81188" y="440755"/>
                  </a:lnTo>
                  <a:lnTo>
                    <a:pt x="53004" y="413119"/>
                  </a:lnTo>
                  <a:lnTo>
                    <a:pt x="13772" y="352724"/>
                  </a:lnTo>
                  <a:lnTo>
                    <a:pt x="3508" y="320396"/>
                  </a:lnTo>
                  <a:lnTo>
                    <a:pt x="0" y="286934"/>
                  </a:lnTo>
                  <a:close/>
                </a:path>
              </a:pathLst>
            </a:custGeom>
            <a:ln w="37516">
              <a:solidFill>
                <a:srgbClr val="000000"/>
              </a:solidFill>
            </a:ln>
          </p:spPr>
          <p:txBody>
            <a:bodyPr wrap="square" lIns="0" tIns="0" rIns="0" bIns="0" rtlCol="0"/>
            <a:lstStyle/>
            <a:p>
              <a:endParaRPr sz="599">
                <a:solidFill>
                  <a:prstClr val="black"/>
                </a:solidFill>
              </a:endParaRPr>
            </a:p>
          </p:txBody>
        </p:sp>
        <p:sp>
          <p:nvSpPr>
            <p:cNvPr id="10" name="object 8"/>
            <p:cNvSpPr/>
            <p:nvPr/>
          </p:nvSpPr>
          <p:spPr>
            <a:xfrm>
              <a:off x="1280349" y="2575168"/>
              <a:ext cx="162513" cy="205478"/>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1" name="object 9"/>
            <p:cNvSpPr/>
            <p:nvPr/>
          </p:nvSpPr>
          <p:spPr>
            <a:xfrm>
              <a:off x="1879507" y="2231861"/>
              <a:ext cx="344805" cy="8255"/>
            </a:xfrm>
            <a:custGeom>
              <a:avLst/>
              <a:gdLst/>
              <a:ahLst/>
              <a:cxnLst/>
              <a:rect l="l" t="t" r="r" b="b"/>
              <a:pathLst>
                <a:path w="344805" h="8255">
                  <a:moveTo>
                    <a:pt x="-25010" y="4076"/>
                  </a:moveTo>
                  <a:lnTo>
                    <a:pt x="369600" y="4076"/>
                  </a:lnTo>
                </a:path>
              </a:pathLst>
            </a:custGeom>
            <a:ln w="58174">
              <a:solidFill>
                <a:srgbClr val="666666"/>
              </a:solidFill>
            </a:ln>
          </p:spPr>
          <p:txBody>
            <a:bodyPr wrap="square" lIns="0" tIns="0" rIns="0" bIns="0" rtlCol="0"/>
            <a:lstStyle/>
            <a:p>
              <a:endParaRPr sz="599">
                <a:solidFill>
                  <a:prstClr val="black"/>
                </a:solidFill>
              </a:endParaRPr>
            </a:p>
          </p:txBody>
        </p:sp>
        <p:sp>
          <p:nvSpPr>
            <p:cNvPr id="12" name="object 10"/>
            <p:cNvSpPr/>
            <p:nvPr/>
          </p:nvSpPr>
          <p:spPr>
            <a:xfrm>
              <a:off x="2395326" y="1941056"/>
              <a:ext cx="1043305" cy="574040"/>
            </a:xfrm>
            <a:custGeom>
              <a:avLst/>
              <a:gdLst/>
              <a:ahLst/>
              <a:cxnLst/>
              <a:rect l="l" t="t" r="r" b="b"/>
              <a:pathLst>
                <a:path w="1043304" h="574039">
                  <a:moveTo>
                    <a:pt x="521483" y="0"/>
                  </a:moveTo>
                  <a:lnTo>
                    <a:pt x="460667" y="1930"/>
                  </a:lnTo>
                  <a:lnTo>
                    <a:pt x="401911" y="7578"/>
                  </a:lnTo>
                  <a:lnTo>
                    <a:pt x="345608" y="16727"/>
                  </a:lnTo>
                  <a:lnTo>
                    <a:pt x="292148" y="29164"/>
                  </a:lnTo>
                  <a:lnTo>
                    <a:pt x="241922" y="44672"/>
                  </a:lnTo>
                  <a:lnTo>
                    <a:pt x="195321" y="63036"/>
                  </a:lnTo>
                  <a:lnTo>
                    <a:pt x="152738" y="84041"/>
                  </a:lnTo>
                  <a:lnTo>
                    <a:pt x="114563" y="107471"/>
                  </a:lnTo>
                  <a:lnTo>
                    <a:pt x="81188" y="133112"/>
                  </a:lnTo>
                  <a:lnTo>
                    <a:pt x="53004" y="160748"/>
                  </a:lnTo>
                  <a:lnTo>
                    <a:pt x="13772" y="221143"/>
                  </a:lnTo>
                  <a:lnTo>
                    <a:pt x="0" y="286934"/>
                  </a:lnTo>
                  <a:lnTo>
                    <a:pt x="3508" y="320397"/>
                  </a:lnTo>
                  <a:lnTo>
                    <a:pt x="30401" y="383705"/>
                  </a:lnTo>
                  <a:lnTo>
                    <a:pt x="81188" y="440756"/>
                  </a:lnTo>
                  <a:lnTo>
                    <a:pt x="114563" y="466397"/>
                  </a:lnTo>
                  <a:lnTo>
                    <a:pt x="152738" y="489827"/>
                  </a:lnTo>
                  <a:lnTo>
                    <a:pt x="195321" y="510832"/>
                  </a:lnTo>
                  <a:lnTo>
                    <a:pt x="241922" y="529196"/>
                  </a:lnTo>
                  <a:lnTo>
                    <a:pt x="292148" y="544704"/>
                  </a:lnTo>
                  <a:lnTo>
                    <a:pt x="345608" y="557140"/>
                  </a:lnTo>
                  <a:lnTo>
                    <a:pt x="401911" y="566290"/>
                  </a:lnTo>
                  <a:lnTo>
                    <a:pt x="460667" y="571938"/>
                  </a:lnTo>
                  <a:lnTo>
                    <a:pt x="521483" y="573868"/>
                  </a:lnTo>
                  <a:lnTo>
                    <a:pt x="582299" y="571938"/>
                  </a:lnTo>
                  <a:lnTo>
                    <a:pt x="641054" y="566290"/>
                  </a:lnTo>
                  <a:lnTo>
                    <a:pt x="697358" y="557140"/>
                  </a:lnTo>
                  <a:lnTo>
                    <a:pt x="750818" y="544704"/>
                  </a:lnTo>
                  <a:lnTo>
                    <a:pt x="801044" y="529196"/>
                  </a:lnTo>
                  <a:lnTo>
                    <a:pt x="847644" y="510832"/>
                  </a:lnTo>
                  <a:lnTo>
                    <a:pt x="890227" y="489827"/>
                  </a:lnTo>
                  <a:lnTo>
                    <a:pt x="928402" y="466397"/>
                  </a:lnTo>
                  <a:lnTo>
                    <a:pt x="961778" y="440756"/>
                  </a:lnTo>
                  <a:lnTo>
                    <a:pt x="989962" y="413121"/>
                  </a:lnTo>
                  <a:lnTo>
                    <a:pt x="1029194" y="352726"/>
                  </a:lnTo>
                  <a:lnTo>
                    <a:pt x="1042967" y="286934"/>
                  </a:lnTo>
                  <a:lnTo>
                    <a:pt x="1039458" y="253472"/>
                  </a:lnTo>
                  <a:lnTo>
                    <a:pt x="1012565" y="190163"/>
                  </a:lnTo>
                  <a:lnTo>
                    <a:pt x="961778" y="133112"/>
                  </a:lnTo>
                  <a:lnTo>
                    <a:pt x="928402" y="107471"/>
                  </a:lnTo>
                  <a:lnTo>
                    <a:pt x="890227" y="84041"/>
                  </a:lnTo>
                  <a:lnTo>
                    <a:pt x="847644" y="63036"/>
                  </a:lnTo>
                  <a:lnTo>
                    <a:pt x="801044" y="44672"/>
                  </a:lnTo>
                  <a:lnTo>
                    <a:pt x="750818" y="29164"/>
                  </a:lnTo>
                  <a:lnTo>
                    <a:pt x="697358" y="16727"/>
                  </a:lnTo>
                  <a:lnTo>
                    <a:pt x="641054" y="7578"/>
                  </a:lnTo>
                  <a:lnTo>
                    <a:pt x="582299" y="1930"/>
                  </a:lnTo>
                  <a:lnTo>
                    <a:pt x="521483"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3" name="object 11"/>
            <p:cNvSpPr/>
            <p:nvPr/>
          </p:nvSpPr>
          <p:spPr>
            <a:xfrm>
              <a:off x="2395326" y="1941063"/>
              <a:ext cx="1043305" cy="574040"/>
            </a:xfrm>
            <a:custGeom>
              <a:avLst/>
              <a:gdLst/>
              <a:ahLst/>
              <a:cxnLst/>
              <a:rect l="l" t="t" r="r" b="b"/>
              <a:pathLst>
                <a:path w="1043304" h="574039">
                  <a:moveTo>
                    <a:pt x="0" y="286934"/>
                  </a:moveTo>
                  <a:lnTo>
                    <a:pt x="3508" y="253471"/>
                  </a:lnTo>
                  <a:lnTo>
                    <a:pt x="13772" y="221142"/>
                  </a:lnTo>
                  <a:lnTo>
                    <a:pt x="53004" y="160747"/>
                  </a:lnTo>
                  <a:lnTo>
                    <a:pt x="81188" y="133111"/>
                  </a:lnTo>
                  <a:lnTo>
                    <a:pt x="114564" y="107471"/>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5" y="7578"/>
                  </a:lnTo>
                  <a:lnTo>
                    <a:pt x="697358" y="16727"/>
                  </a:lnTo>
                  <a:lnTo>
                    <a:pt x="750819" y="29164"/>
                  </a:lnTo>
                  <a:lnTo>
                    <a:pt x="801045" y="44671"/>
                  </a:lnTo>
                  <a:lnTo>
                    <a:pt x="847645" y="63035"/>
                  </a:lnTo>
                  <a:lnTo>
                    <a:pt x="890228" y="84040"/>
                  </a:lnTo>
                  <a:lnTo>
                    <a:pt x="928403" y="107471"/>
                  </a:lnTo>
                  <a:lnTo>
                    <a:pt x="961778" y="133111"/>
                  </a:lnTo>
                  <a:lnTo>
                    <a:pt x="989963" y="160747"/>
                  </a:lnTo>
                  <a:lnTo>
                    <a:pt x="1029194" y="221142"/>
                  </a:lnTo>
                  <a:lnTo>
                    <a:pt x="1042967" y="286934"/>
                  </a:lnTo>
                  <a:lnTo>
                    <a:pt x="1029194" y="352725"/>
                  </a:lnTo>
                  <a:lnTo>
                    <a:pt x="989963" y="413120"/>
                  </a:lnTo>
                  <a:lnTo>
                    <a:pt x="961778" y="440756"/>
                  </a:lnTo>
                  <a:lnTo>
                    <a:pt x="928403" y="466397"/>
                  </a:lnTo>
                  <a:lnTo>
                    <a:pt x="890228" y="489827"/>
                  </a:lnTo>
                  <a:lnTo>
                    <a:pt x="847645" y="510832"/>
                  </a:lnTo>
                  <a:lnTo>
                    <a:pt x="801045" y="529196"/>
                  </a:lnTo>
                  <a:lnTo>
                    <a:pt x="750819" y="544704"/>
                  </a:lnTo>
                  <a:lnTo>
                    <a:pt x="697358" y="557140"/>
                  </a:lnTo>
                  <a:lnTo>
                    <a:pt x="641055" y="566290"/>
                  </a:lnTo>
                  <a:lnTo>
                    <a:pt x="582299" y="571938"/>
                  </a:lnTo>
                  <a:lnTo>
                    <a:pt x="521483" y="573868"/>
                  </a:lnTo>
                  <a:lnTo>
                    <a:pt x="460667" y="571938"/>
                  </a:lnTo>
                  <a:lnTo>
                    <a:pt x="401912" y="566290"/>
                  </a:lnTo>
                  <a:lnTo>
                    <a:pt x="345608" y="557140"/>
                  </a:lnTo>
                  <a:lnTo>
                    <a:pt x="292148" y="544704"/>
                  </a:lnTo>
                  <a:lnTo>
                    <a:pt x="241922" y="529196"/>
                  </a:lnTo>
                  <a:lnTo>
                    <a:pt x="195322" y="510832"/>
                  </a:lnTo>
                  <a:lnTo>
                    <a:pt x="152739" y="489827"/>
                  </a:lnTo>
                  <a:lnTo>
                    <a:pt x="114564" y="466397"/>
                  </a:lnTo>
                  <a:lnTo>
                    <a:pt x="81188" y="440756"/>
                  </a:lnTo>
                  <a:lnTo>
                    <a:pt x="53004" y="413120"/>
                  </a:lnTo>
                  <a:lnTo>
                    <a:pt x="13772" y="352725"/>
                  </a:lnTo>
                  <a:lnTo>
                    <a:pt x="3508" y="320396"/>
                  </a:lnTo>
                  <a:lnTo>
                    <a:pt x="0" y="286934"/>
                  </a:lnTo>
                  <a:close/>
                </a:path>
              </a:pathLst>
            </a:custGeom>
            <a:ln w="37516">
              <a:solidFill>
                <a:srgbClr val="000000"/>
              </a:solidFill>
            </a:ln>
          </p:spPr>
          <p:txBody>
            <a:bodyPr wrap="square" lIns="0" tIns="0" rIns="0" bIns="0" rtlCol="0"/>
            <a:lstStyle/>
            <a:p>
              <a:endParaRPr sz="599">
                <a:solidFill>
                  <a:prstClr val="black"/>
                </a:solidFill>
              </a:endParaRPr>
            </a:p>
          </p:txBody>
        </p:sp>
        <p:sp>
          <p:nvSpPr>
            <p:cNvPr id="14" name="object 12"/>
            <p:cNvSpPr/>
            <p:nvPr/>
          </p:nvSpPr>
          <p:spPr>
            <a:xfrm>
              <a:off x="2141517" y="2151941"/>
              <a:ext cx="205863" cy="162497"/>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5" name="object 13"/>
            <p:cNvSpPr/>
            <p:nvPr/>
          </p:nvSpPr>
          <p:spPr>
            <a:xfrm>
              <a:off x="3805819" y="850116"/>
              <a:ext cx="1323975" cy="574040"/>
            </a:xfrm>
            <a:custGeom>
              <a:avLst/>
              <a:gdLst/>
              <a:ahLst/>
              <a:cxnLst/>
              <a:rect l="l" t="t" r="r" b="b"/>
              <a:pathLst>
                <a:path w="1323975" h="574040">
                  <a:moveTo>
                    <a:pt x="1203836" y="0"/>
                  </a:moveTo>
                  <a:lnTo>
                    <a:pt x="119565" y="0"/>
                  </a:lnTo>
                  <a:lnTo>
                    <a:pt x="73025" y="9396"/>
                  </a:lnTo>
                  <a:lnTo>
                    <a:pt x="35019" y="35020"/>
                  </a:lnTo>
                  <a:lnTo>
                    <a:pt x="9396" y="73025"/>
                  </a:lnTo>
                  <a:lnTo>
                    <a:pt x="0" y="119565"/>
                  </a:lnTo>
                  <a:lnTo>
                    <a:pt x="0" y="454303"/>
                  </a:lnTo>
                  <a:lnTo>
                    <a:pt x="9396" y="500843"/>
                  </a:lnTo>
                  <a:lnTo>
                    <a:pt x="35020" y="538848"/>
                  </a:lnTo>
                  <a:lnTo>
                    <a:pt x="73025" y="564472"/>
                  </a:lnTo>
                  <a:lnTo>
                    <a:pt x="119565" y="573868"/>
                  </a:lnTo>
                  <a:lnTo>
                    <a:pt x="1203836" y="573868"/>
                  </a:lnTo>
                  <a:lnTo>
                    <a:pt x="1250376" y="564472"/>
                  </a:lnTo>
                  <a:lnTo>
                    <a:pt x="1288382" y="538848"/>
                  </a:lnTo>
                  <a:lnTo>
                    <a:pt x="1314006" y="500843"/>
                  </a:lnTo>
                  <a:lnTo>
                    <a:pt x="1323402" y="454303"/>
                  </a:lnTo>
                  <a:lnTo>
                    <a:pt x="1323402" y="119565"/>
                  </a:lnTo>
                  <a:lnTo>
                    <a:pt x="1314300" y="73810"/>
                  </a:lnTo>
                  <a:lnTo>
                    <a:pt x="1288381" y="35020"/>
                  </a:lnTo>
                  <a:lnTo>
                    <a:pt x="1249592" y="9101"/>
                  </a:lnTo>
                  <a:lnTo>
                    <a:pt x="1203836"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6" name="object 14"/>
            <p:cNvSpPr/>
            <p:nvPr/>
          </p:nvSpPr>
          <p:spPr>
            <a:xfrm>
              <a:off x="3805819" y="850123"/>
              <a:ext cx="1323975" cy="574040"/>
            </a:xfrm>
            <a:custGeom>
              <a:avLst/>
              <a:gdLst/>
              <a:ahLst/>
              <a:cxnLst/>
              <a:rect l="l" t="t" r="r" b="b"/>
              <a:pathLst>
                <a:path w="1323975" h="574040">
                  <a:moveTo>
                    <a:pt x="0" y="119565"/>
                  </a:moveTo>
                  <a:lnTo>
                    <a:pt x="9395" y="73024"/>
                  </a:lnTo>
                  <a:lnTo>
                    <a:pt x="35019" y="35019"/>
                  </a:lnTo>
                  <a:lnTo>
                    <a:pt x="73024" y="9395"/>
                  </a:lnTo>
                  <a:lnTo>
                    <a:pt x="119565" y="0"/>
                  </a:lnTo>
                  <a:lnTo>
                    <a:pt x="1203837" y="0"/>
                  </a:lnTo>
                  <a:lnTo>
                    <a:pt x="1249592" y="9101"/>
                  </a:lnTo>
                  <a:lnTo>
                    <a:pt x="1288384" y="35018"/>
                  </a:lnTo>
                  <a:lnTo>
                    <a:pt x="1314301" y="73809"/>
                  </a:lnTo>
                  <a:lnTo>
                    <a:pt x="1323402" y="119565"/>
                  </a:lnTo>
                  <a:lnTo>
                    <a:pt x="1323402" y="454302"/>
                  </a:lnTo>
                  <a:lnTo>
                    <a:pt x="1314006" y="500843"/>
                  </a:lnTo>
                  <a:lnTo>
                    <a:pt x="1288383" y="538848"/>
                  </a:lnTo>
                  <a:lnTo>
                    <a:pt x="1250377" y="564472"/>
                  </a:lnTo>
                  <a:lnTo>
                    <a:pt x="1203837" y="573868"/>
                  </a:lnTo>
                  <a:lnTo>
                    <a:pt x="119565" y="573868"/>
                  </a:lnTo>
                  <a:lnTo>
                    <a:pt x="73024" y="564472"/>
                  </a:lnTo>
                  <a:lnTo>
                    <a:pt x="35019" y="538848"/>
                  </a:lnTo>
                  <a:lnTo>
                    <a:pt x="9395"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17" name="object 15"/>
            <p:cNvSpPr/>
            <p:nvPr/>
          </p:nvSpPr>
          <p:spPr>
            <a:xfrm>
              <a:off x="4467497" y="1595236"/>
              <a:ext cx="0" cy="346075"/>
            </a:xfrm>
            <a:custGeom>
              <a:avLst/>
              <a:gdLst/>
              <a:ahLst/>
              <a:cxnLst/>
              <a:rect l="l" t="t" r="r" b="b"/>
              <a:pathLst>
                <a:path h="346075">
                  <a:moveTo>
                    <a:pt x="0" y="345725"/>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18" name="object 16"/>
            <p:cNvSpPr/>
            <p:nvPr/>
          </p:nvSpPr>
          <p:spPr>
            <a:xfrm>
              <a:off x="4386232" y="1471925"/>
              <a:ext cx="162527" cy="204576"/>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19" name="object 17"/>
            <p:cNvSpPr/>
            <p:nvPr/>
          </p:nvSpPr>
          <p:spPr>
            <a:xfrm>
              <a:off x="3946011" y="1940953"/>
              <a:ext cx="1043305" cy="574040"/>
            </a:xfrm>
            <a:custGeom>
              <a:avLst/>
              <a:gdLst/>
              <a:ahLst/>
              <a:cxnLst/>
              <a:rect l="l" t="t" r="r" b="b"/>
              <a:pathLst>
                <a:path w="1043304" h="574039">
                  <a:moveTo>
                    <a:pt x="521483" y="0"/>
                  </a:moveTo>
                  <a:lnTo>
                    <a:pt x="460667" y="1930"/>
                  </a:lnTo>
                  <a:lnTo>
                    <a:pt x="401912" y="7578"/>
                  </a:lnTo>
                  <a:lnTo>
                    <a:pt x="345608" y="16727"/>
                  </a:lnTo>
                  <a:lnTo>
                    <a:pt x="292148" y="29164"/>
                  </a:lnTo>
                  <a:lnTo>
                    <a:pt x="241922" y="44672"/>
                  </a:lnTo>
                  <a:lnTo>
                    <a:pt x="195322" y="63036"/>
                  </a:lnTo>
                  <a:lnTo>
                    <a:pt x="152739" y="84040"/>
                  </a:lnTo>
                  <a:lnTo>
                    <a:pt x="114564" y="107471"/>
                  </a:lnTo>
                  <a:lnTo>
                    <a:pt x="81188" y="133111"/>
                  </a:lnTo>
                  <a:lnTo>
                    <a:pt x="53004" y="160747"/>
                  </a:lnTo>
                  <a:lnTo>
                    <a:pt x="13772" y="221142"/>
                  </a:lnTo>
                  <a:lnTo>
                    <a:pt x="0" y="286933"/>
                  </a:lnTo>
                  <a:lnTo>
                    <a:pt x="3508" y="320396"/>
                  </a:lnTo>
                  <a:lnTo>
                    <a:pt x="30401" y="383704"/>
                  </a:lnTo>
                  <a:lnTo>
                    <a:pt x="81188" y="440755"/>
                  </a:lnTo>
                  <a:lnTo>
                    <a:pt x="114564" y="466396"/>
                  </a:lnTo>
                  <a:lnTo>
                    <a:pt x="152739" y="489827"/>
                  </a:lnTo>
                  <a:lnTo>
                    <a:pt x="195322" y="510832"/>
                  </a:lnTo>
                  <a:lnTo>
                    <a:pt x="241922" y="529196"/>
                  </a:lnTo>
                  <a:lnTo>
                    <a:pt x="292148" y="544704"/>
                  </a:lnTo>
                  <a:lnTo>
                    <a:pt x="345608" y="557140"/>
                  </a:lnTo>
                  <a:lnTo>
                    <a:pt x="401912" y="566290"/>
                  </a:lnTo>
                  <a:lnTo>
                    <a:pt x="460667" y="571938"/>
                  </a:lnTo>
                  <a:lnTo>
                    <a:pt x="521483" y="573868"/>
                  </a:lnTo>
                  <a:lnTo>
                    <a:pt x="582299" y="571938"/>
                  </a:lnTo>
                  <a:lnTo>
                    <a:pt x="641055" y="566290"/>
                  </a:lnTo>
                  <a:lnTo>
                    <a:pt x="697358" y="557140"/>
                  </a:lnTo>
                  <a:lnTo>
                    <a:pt x="750819" y="544704"/>
                  </a:lnTo>
                  <a:lnTo>
                    <a:pt x="801045" y="529196"/>
                  </a:lnTo>
                  <a:lnTo>
                    <a:pt x="847645" y="510832"/>
                  </a:lnTo>
                  <a:lnTo>
                    <a:pt x="890228" y="489827"/>
                  </a:lnTo>
                  <a:lnTo>
                    <a:pt x="928403" y="466396"/>
                  </a:lnTo>
                  <a:lnTo>
                    <a:pt x="961778" y="440755"/>
                  </a:lnTo>
                  <a:lnTo>
                    <a:pt x="989963" y="413120"/>
                  </a:lnTo>
                  <a:lnTo>
                    <a:pt x="1029194" y="352725"/>
                  </a:lnTo>
                  <a:lnTo>
                    <a:pt x="1042967" y="286933"/>
                  </a:lnTo>
                  <a:lnTo>
                    <a:pt x="1039458" y="253471"/>
                  </a:lnTo>
                  <a:lnTo>
                    <a:pt x="1012565" y="190162"/>
                  </a:lnTo>
                  <a:lnTo>
                    <a:pt x="961778" y="133111"/>
                  </a:lnTo>
                  <a:lnTo>
                    <a:pt x="928403" y="107471"/>
                  </a:lnTo>
                  <a:lnTo>
                    <a:pt x="890228" y="84040"/>
                  </a:lnTo>
                  <a:lnTo>
                    <a:pt x="847645" y="63036"/>
                  </a:lnTo>
                  <a:lnTo>
                    <a:pt x="801045" y="44672"/>
                  </a:lnTo>
                  <a:lnTo>
                    <a:pt x="750819" y="29164"/>
                  </a:lnTo>
                  <a:lnTo>
                    <a:pt x="697358" y="16727"/>
                  </a:lnTo>
                  <a:lnTo>
                    <a:pt x="641055" y="7578"/>
                  </a:lnTo>
                  <a:lnTo>
                    <a:pt x="582299" y="1930"/>
                  </a:lnTo>
                  <a:lnTo>
                    <a:pt x="521483"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20" name="object 18"/>
            <p:cNvSpPr/>
            <p:nvPr/>
          </p:nvSpPr>
          <p:spPr>
            <a:xfrm>
              <a:off x="3946013" y="1940962"/>
              <a:ext cx="1043305" cy="574040"/>
            </a:xfrm>
            <a:custGeom>
              <a:avLst/>
              <a:gdLst/>
              <a:ahLst/>
              <a:cxnLst/>
              <a:rect l="l" t="t" r="r" b="b"/>
              <a:pathLst>
                <a:path w="1043304" h="574039">
                  <a:moveTo>
                    <a:pt x="0" y="286930"/>
                  </a:moveTo>
                  <a:lnTo>
                    <a:pt x="3508" y="253468"/>
                  </a:lnTo>
                  <a:lnTo>
                    <a:pt x="13772" y="221140"/>
                  </a:lnTo>
                  <a:lnTo>
                    <a:pt x="53004" y="160746"/>
                  </a:lnTo>
                  <a:lnTo>
                    <a:pt x="81188" y="133110"/>
                  </a:lnTo>
                  <a:lnTo>
                    <a:pt x="114564" y="107470"/>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4" y="7578"/>
                  </a:lnTo>
                  <a:lnTo>
                    <a:pt x="697358" y="16727"/>
                  </a:lnTo>
                  <a:lnTo>
                    <a:pt x="750818" y="29164"/>
                  </a:lnTo>
                  <a:lnTo>
                    <a:pt x="801044" y="44671"/>
                  </a:lnTo>
                  <a:lnTo>
                    <a:pt x="847643" y="63035"/>
                  </a:lnTo>
                  <a:lnTo>
                    <a:pt x="890226" y="84040"/>
                  </a:lnTo>
                  <a:lnTo>
                    <a:pt x="928401" y="107470"/>
                  </a:lnTo>
                  <a:lnTo>
                    <a:pt x="961776" y="133110"/>
                  </a:lnTo>
                  <a:lnTo>
                    <a:pt x="989960" y="160746"/>
                  </a:lnTo>
                  <a:lnTo>
                    <a:pt x="1029191" y="221140"/>
                  </a:lnTo>
                  <a:lnTo>
                    <a:pt x="1042964" y="286930"/>
                  </a:lnTo>
                  <a:lnTo>
                    <a:pt x="1029191" y="352722"/>
                  </a:lnTo>
                  <a:lnTo>
                    <a:pt x="989960" y="413117"/>
                  </a:lnTo>
                  <a:lnTo>
                    <a:pt x="961776" y="440753"/>
                  </a:lnTo>
                  <a:lnTo>
                    <a:pt x="928401" y="466394"/>
                  </a:lnTo>
                  <a:lnTo>
                    <a:pt x="890226" y="489824"/>
                  </a:lnTo>
                  <a:lnTo>
                    <a:pt x="847643" y="510829"/>
                  </a:lnTo>
                  <a:lnTo>
                    <a:pt x="801044" y="529193"/>
                  </a:lnTo>
                  <a:lnTo>
                    <a:pt x="750818" y="544700"/>
                  </a:lnTo>
                  <a:lnTo>
                    <a:pt x="697358" y="557137"/>
                  </a:lnTo>
                  <a:lnTo>
                    <a:pt x="641054" y="566287"/>
                  </a:lnTo>
                  <a:lnTo>
                    <a:pt x="582299" y="571934"/>
                  </a:lnTo>
                  <a:lnTo>
                    <a:pt x="521483" y="573865"/>
                  </a:lnTo>
                  <a:lnTo>
                    <a:pt x="460667" y="571934"/>
                  </a:lnTo>
                  <a:lnTo>
                    <a:pt x="401912" y="566287"/>
                  </a:lnTo>
                  <a:lnTo>
                    <a:pt x="345608" y="557137"/>
                  </a:lnTo>
                  <a:lnTo>
                    <a:pt x="292148" y="544700"/>
                  </a:lnTo>
                  <a:lnTo>
                    <a:pt x="241922" y="529193"/>
                  </a:lnTo>
                  <a:lnTo>
                    <a:pt x="195322" y="510829"/>
                  </a:lnTo>
                  <a:lnTo>
                    <a:pt x="152739" y="489824"/>
                  </a:lnTo>
                  <a:lnTo>
                    <a:pt x="114564" y="466394"/>
                  </a:lnTo>
                  <a:lnTo>
                    <a:pt x="81188" y="440753"/>
                  </a:lnTo>
                  <a:lnTo>
                    <a:pt x="53004" y="413117"/>
                  </a:lnTo>
                  <a:lnTo>
                    <a:pt x="13772" y="352722"/>
                  </a:lnTo>
                  <a:lnTo>
                    <a:pt x="3508" y="320393"/>
                  </a:lnTo>
                  <a:lnTo>
                    <a:pt x="0" y="286930"/>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1" name="object 19"/>
            <p:cNvSpPr/>
            <p:nvPr/>
          </p:nvSpPr>
          <p:spPr>
            <a:xfrm>
              <a:off x="3438293" y="2227998"/>
              <a:ext cx="336550" cy="0"/>
            </a:xfrm>
            <a:custGeom>
              <a:avLst/>
              <a:gdLst/>
              <a:ahLst/>
              <a:cxnLst/>
              <a:rect l="l" t="t" r="r" b="b"/>
              <a:pathLst>
                <a:path w="336550">
                  <a:moveTo>
                    <a:pt x="0" y="0"/>
                  </a:moveTo>
                  <a:lnTo>
                    <a:pt x="336268" y="0"/>
                  </a:lnTo>
                </a:path>
              </a:pathLst>
            </a:custGeom>
            <a:ln w="50021">
              <a:solidFill>
                <a:srgbClr val="666666"/>
              </a:solidFill>
            </a:ln>
          </p:spPr>
          <p:txBody>
            <a:bodyPr wrap="square" lIns="0" tIns="0" rIns="0" bIns="0" rtlCol="0"/>
            <a:lstStyle/>
            <a:p>
              <a:endParaRPr sz="599">
                <a:solidFill>
                  <a:prstClr val="black"/>
                </a:solidFill>
              </a:endParaRPr>
            </a:p>
          </p:txBody>
        </p:sp>
        <p:sp>
          <p:nvSpPr>
            <p:cNvPr id="22" name="object 20"/>
            <p:cNvSpPr/>
            <p:nvPr/>
          </p:nvSpPr>
          <p:spPr>
            <a:xfrm>
              <a:off x="3693300" y="2146732"/>
              <a:ext cx="204576" cy="162527"/>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3" name="object 21"/>
            <p:cNvSpPr/>
            <p:nvPr/>
          </p:nvSpPr>
          <p:spPr>
            <a:xfrm>
              <a:off x="2255132" y="850116"/>
              <a:ext cx="1323975" cy="574040"/>
            </a:xfrm>
            <a:custGeom>
              <a:avLst/>
              <a:gdLst/>
              <a:ahLst/>
              <a:cxnLst/>
              <a:rect l="l" t="t" r="r" b="b"/>
              <a:pathLst>
                <a:path w="1323975" h="574040">
                  <a:moveTo>
                    <a:pt x="1203838" y="0"/>
                  </a:moveTo>
                  <a:lnTo>
                    <a:pt x="119565" y="0"/>
                  </a:lnTo>
                  <a:lnTo>
                    <a:pt x="73025" y="9396"/>
                  </a:lnTo>
                  <a:lnTo>
                    <a:pt x="35019" y="35020"/>
                  </a:lnTo>
                  <a:lnTo>
                    <a:pt x="9396" y="73025"/>
                  </a:lnTo>
                  <a:lnTo>
                    <a:pt x="0" y="119565"/>
                  </a:lnTo>
                  <a:lnTo>
                    <a:pt x="0" y="454303"/>
                  </a:lnTo>
                  <a:lnTo>
                    <a:pt x="9396" y="500843"/>
                  </a:lnTo>
                  <a:lnTo>
                    <a:pt x="35020" y="538848"/>
                  </a:lnTo>
                  <a:lnTo>
                    <a:pt x="73025" y="564472"/>
                  </a:lnTo>
                  <a:lnTo>
                    <a:pt x="119565" y="573868"/>
                  </a:lnTo>
                  <a:lnTo>
                    <a:pt x="1203838" y="573868"/>
                  </a:lnTo>
                  <a:lnTo>
                    <a:pt x="1250378" y="564472"/>
                  </a:lnTo>
                  <a:lnTo>
                    <a:pt x="1288383" y="538848"/>
                  </a:lnTo>
                  <a:lnTo>
                    <a:pt x="1314007" y="500843"/>
                  </a:lnTo>
                  <a:lnTo>
                    <a:pt x="1323403" y="454303"/>
                  </a:lnTo>
                  <a:lnTo>
                    <a:pt x="1323403" y="119565"/>
                  </a:lnTo>
                  <a:lnTo>
                    <a:pt x="1314302" y="73810"/>
                  </a:lnTo>
                  <a:lnTo>
                    <a:pt x="1288383" y="35020"/>
                  </a:lnTo>
                  <a:lnTo>
                    <a:pt x="1249593" y="9101"/>
                  </a:lnTo>
                  <a:lnTo>
                    <a:pt x="1203838"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4" name="object 22"/>
            <p:cNvSpPr/>
            <p:nvPr/>
          </p:nvSpPr>
          <p:spPr>
            <a:xfrm>
              <a:off x="2255133" y="850123"/>
              <a:ext cx="1323975" cy="574040"/>
            </a:xfrm>
            <a:custGeom>
              <a:avLst/>
              <a:gdLst/>
              <a:ahLst/>
              <a:cxnLst/>
              <a:rect l="l" t="t" r="r" b="b"/>
              <a:pathLst>
                <a:path w="1323975" h="574040">
                  <a:moveTo>
                    <a:pt x="0" y="119565"/>
                  </a:moveTo>
                  <a:lnTo>
                    <a:pt x="9396" y="73024"/>
                  </a:lnTo>
                  <a:lnTo>
                    <a:pt x="35019" y="35019"/>
                  </a:lnTo>
                  <a:lnTo>
                    <a:pt x="73025" y="9395"/>
                  </a:lnTo>
                  <a:lnTo>
                    <a:pt x="119565" y="0"/>
                  </a:lnTo>
                  <a:lnTo>
                    <a:pt x="1203837" y="0"/>
                  </a:lnTo>
                  <a:lnTo>
                    <a:pt x="1249593" y="9101"/>
                  </a:lnTo>
                  <a:lnTo>
                    <a:pt x="1288382" y="35018"/>
                  </a:lnTo>
                  <a:lnTo>
                    <a:pt x="1314301" y="73809"/>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5" name="object 23"/>
            <p:cNvSpPr/>
            <p:nvPr/>
          </p:nvSpPr>
          <p:spPr>
            <a:xfrm>
              <a:off x="696361" y="874148"/>
              <a:ext cx="1323975" cy="574040"/>
            </a:xfrm>
            <a:custGeom>
              <a:avLst/>
              <a:gdLst/>
              <a:ahLst/>
              <a:cxnLst/>
              <a:rect l="l" t="t" r="r" b="b"/>
              <a:pathLst>
                <a:path w="1323975" h="574040">
                  <a:moveTo>
                    <a:pt x="1203836" y="0"/>
                  </a:moveTo>
                  <a:lnTo>
                    <a:pt x="119565" y="0"/>
                  </a:lnTo>
                  <a:lnTo>
                    <a:pt x="73025" y="9396"/>
                  </a:lnTo>
                  <a:lnTo>
                    <a:pt x="35019" y="35020"/>
                  </a:lnTo>
                  <a:lnTo>
                    <a:pt x="9396" y="73025"/>
                  </a:lnTo>
                  <a:lnTo>
                    <a:pt x="0" y="119565"/>
                  </a:lnTo>
                  <a:lnTo>
                    <a:pt x="0" y="454303"/>
                  </a:lnTo>
                  <a:lnTo>
                    <a:pt x="9396" y="500843"/>
                  </a:lnTo>
                  <a:lnTo>
                    <a:pt x="35019" y="538848"/>
                  </a:lnTo>
                  <a:lnTo>
                    <a:pt x="73025" y="564472"/>
                  </a:lnTo>
                  <a:lnTo>
                    <a:pt x="119565" y="573868"/>
                  </a:lnTo>
                  <a:lnTo>
                    <a:pt x="1203836" y="573868"/>
                  </a:lnTo>
                  <a:lnTo>
                    <a:pt x="1250377" y="564472"/>
                  </a:lnTo>
                  <a:lnTo>
                    <a:pt x="1288382" y="538848"/>
                  </a:lnTo>
                  <a:lnTo>
                    <a:pt x="1314006" y="500843"/>
                  </a:lnTo>
                  <a:lnTo>
                    <a:pt x="1323402" y="454303"/>
                  </a:lnTo>
                  <a:lnTo>
                    <a:pt x="1323402" y="119565"/>
                  </a:lnTo>
                  <a:lnTo>
                    <a:pt x="1314300" y="73810"/>
                  </a:lnTo>
                  <a:lnTo>
                    <a:pt x="1288383" y="35020"/>
                  </a:lnTo>
                  <a:lnTo>
                    <a:pt x="1249592" y="9101"/>
                  </a:lnTo>
                  <a:lnTo>
                    <a:pt x="1203836"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6" name="object 24"/>
            <p:cNvSpPr/>
            <p:nvPr/>
          </p:nvSpPr>
          <p:spPr>
            <a:xfrm>
              <a:off x="696361" y="874155"/>
              <a:ext cx="1323975" cy="574040"/>
            </a:xfrm>
            <a:custGeom>
              <a:avLst/>
              <a:gdLst/>
              <a:ahLst/>
              <a:cxnLst/>
              <a:rect l="l" t="t" r="r" b="b"/>
              <a:pathLst>
                <a:path w="1323975" h="574040">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7" name="object 25"/>
            <p:cNvSpPr/>
            <p:nvPr/>
          </p:nvSpPr>
          <p:spPr>
            <a:xfrm>
              <a:off x="1358023" y="1619567"/>
              <a:ext cx="0" cy="334010"/>
            </a:xfrm>
            <a:custGeom>
              <a:avLst/>
              <a:gdLst/>
              <a:ahLst/>
              <a:cxnLst/>
              <a:rect l="l" t="t" r="r" b="b"/>
              <a:pathLst>
                <a:path h="334010">
                  <a:moveTo>
                    <a:pt x="0" y="333512"/>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28" name="object 26"/>
            <p:cNvSpPr/>
            <p:nvPr/>
          </p:nvSpPr>
          <p:spPr>
            <a:xfrm>
              <a:off x="1276759" y="1496253"/>
              <a:ext cx="162528" cy="204576"/>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29" name="object 27"/>
            <p:cNvSpPr/>
            <p:nvPr/>
          </p:nvSpPr>
          <p:spPr>
            <a:xfrm>
              <a:off x="2916810" y="1595341"/>
              <a:ext cx="0" cy="346075"/>
            </a:xfrm>
            <a:custGeom>
              <a:avLst/>
              <a:gdLst/>
              <a:ahLst/>
              <a:cxnLst/>
              <a:rect l="l" t="t" r="r" b="b"/>
              <a:pathLst>
                <a:path h="346075">
                  <a:moveTo>
                    <a:pt x="0" y="345722"/>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30" name="object 28"/>
            <p:cNvSpPr/>
            <p:nvPr/>
          </p:nvSpPr>
          <p:spPr>
            <a:xfrm>
              <a:off x="2835546" y="1472027"/>
              <a:ext cx="162528" cy="204576"/>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31" name="object 29"/>
            <p:cNvSpPr/>
            <p:nvPr/>
          </p:nvSpPr>
          <p:spPr>
            <a:xfrm>
              <a:off x="2255145" y="3031963"/>
              <a:ext cx="1323975" cy="574040"/>
            </a:xfrm>
            <a:custGeom>
              <a:avLst/>
              <a:gdLst/>
              <a:ahLst/>
              <a:cxnLst/>
              <a:rect l="l" t="t" r="r" b="b"/>
              <a:pathLst>
                <a:path w="1323975" h="574039">
                  <a:moveTo>
                    <a:pt x="1203836" y="0"/>
                  </a:moveTo>
                  <a:lnTo>
                    <a:pt x="119565" y="0"/>
                  </a:lnTo>
                  <a:lnTo>
                    <a:pt x="73025" y="9396"/>
                  </a:lnTo>
                  <a:lnTo>
                    <a:pt x="35019" y="35020"/>
                  </a:lnTo>
                  <a:lnTo>
                    <a:pt x="9396" y="73025"/>
                  </a:lnTo>
                  <a:lnTo>
                    <a:pt x="0" y="119565"/>
                  </a:lnTo>
                  <a:lnTo>
                    <a:pt x="0" y="454303"/>
                  </a:lnTo>
                  <a:lnTo>
                    <a:pt x="9396" y="500843"/>
                  </a:lnTo>
                  <a:lnTo>
                    <a:pt x="35020" y="538848"/>
                  </a:lnTo>
                  <a:lnTo>
                    <a:pt x="73025" y="564472"/>
                  </a:lnTo>
                  <a:lnTo>
                    <a:pt x="119565" y="573868"/>
                  </a:lnTo>
                  <a:lnTo>
                    <a:pt x="1203836" y="573868"/>
                  </a:lnTo>
                  <a:lnTo>
                    <a:pt x="1250377" y="564472"/>
                  </a:lnTo>
                  <a:lnTo>
                    <a:pt x="1288382" y="538848"/>
                  </a:lnTo>
                  <a:lnTo>
                    <a:pt x="1314006" y="500843"/>
                  </a:lnTo>
                  <a:lnTo>
                    <a:pt x="1323402" y="454303"/>
                  </a:lnTo>
                  <a:lnTo>
                    <a:pt x="1323402" y="119565"/>
                  </a:lnTo>
                  <a:lnTo>
                    <a:pt x="1314301" y="73810"/>
                  </a:lnTo>
                  <a:lnTo>
                    <a:pt x="1288383" y="35020"/>
                  </a:lnTo>
                  <a:lnTo>
                    <a:pt x="1249592" y="9101"/>
                  </a:lnTo>
                  <a:lnTo>
                    <a:pt x="1203836"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2" name="object 30"/>
            <p:cNvSpPr/>
            <p:nvPr/>
          </p:nvSpPr>
          <p:spPr>
            <a:xfrm>
              <a:off x="2255145" y="3031971"/>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33" name="object 31"/>
            <p:cNvSpPr/>
            <p:nvPr/>
          </p:nvSpPr>
          <p:spPr>
            <a:xfrm>
              <a:off x="3805843" y="3031766"/>
              <a:ext cx="1323975" cy="574040"/>
            </a:xfrm>
            <a:custGeom>
              <a:avLst/>
              <a:gdLst/>
              <a:ahLst/>
              <a:cxnLst/>
              <a:rect l="l" t="t" r="r" b="b"/>
              <a:pathLst>
                <a:path w="1323975" h="574039">
                  <a:moveTo>
                    <a:pt x="1203838" y="0"/>
                  </a:moveTo>
                  <a:lnTo>
                    <a:pt x="119565" y="0"/>
                  </a:lnTo>
                  <a:lnTo>
                    <a:pt x="73025" y="9396"/>
                  </a:lnTo>
                  <a:lnTo>
                    <a:pt x="35019" y="35020"/>
                  </a:lnTo>
                  <a:lnTo>
                    <a:pt x="9396" y="73025"/>
                  </a:lnTo>
                  <a:lnTo>
                    <a:pt x="0" y="119565"/>
                  </a:lnTo>
                  <a:lnTo>
                    <a:pt x="0" y="454303"/>
                  </a:lnTo>
                  <a:lnTo>
                    <a:pt x="9396" y="500843"/>
                  </a:lnTo>
                  <a:lnTo>
                    <a:pt x="35020" y="538848"/>
                  </a:lnTo>
                  <a:lnTo>
                    <a:pt x="73025" y="564472"/>
                  </a:lnTo>
                  <a:lnTo>
                    <a:pt x="119565" y="573868"/>
                  </a:lnTo>
                  <a:lnTo>
                    <a:pt x="1203838" y="573868"/>
                  </a:lnTo>
                  <a:lnTo>
                    <a:pt x="1250378" y="564472"/>
                  </a:lnTo>
                  <a:lnTo>
                    <a:pt x="1288383" y="538848"/>
                  </a:lnTo>
                  <a:lnTo>
                    <a:pt x="1314007" y="500843"/>
                  </a:lnTo>
                  <a:lnTo>
                    <a:pt x="1323403" y="454303"/>
                  </a:lnTo>
                  <a:lnTo>
                    <a:pt x="1323403" y="119565"/>
                  </a:lnTo>
                  <a:lnTo>
                    <a:pt x="1314302" y="73810"/>
                  </a:lnTo>
                  <a:lnTo>
                    <a:pt x="1288383" y="35020"/>
                  </a:lnTo>
                  <a:lnTo>
                    <a:pt x="1249593" y="9101"/>
                  </a:lnTo>
                  <a:lnTo>
                    <a:pt x="1203838"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4" name="object 32"/>
            <p:cNvSpPr/>
            <p:nvPr/>
          </p:nvSpPr>
          <p:spPr>
            <a:xfrm>
              <a:off x="3805845" y="3031774"/>
              <a:ext cx="1323975" cy="574040"/>
            </a:xfrm>
            <a:custGeom>
              <a:avLst/>
              <a:gdLst/>
              <a:ahLst/>
              <a:cxnLst/>
              <a:rect l="l" t="t" r="r" b="b"/>
              <a:pathLst>
                <a:path w="1323975" h="574039">
                  <a:moveTo>
                    <a:pt x="0" y="119565"/>
                  </a:moveTo>
                  <a:lnTo>
                    <a:pt x="9395" y="73024"/>
                  </a:lnTo>
                  <a:lnTo>
                    <a:pt x="35019" y="35019"/>
                  </a:lnTo>
                  <a:lnTo>
                    <a:pt x="73024" y="9395"/>
                  </a:lnTo>
                  <a:lnTo>
                    <a:pt x="119565" y="0"/>
                  </a:lnTo>
                  <a:lnTo>
                    <a:pt x="1203837" y="0"/>
                  </a:lnTo>
                  <a:lnTo>
                    <a:pt x="1249592" y="9101"/>
                  </a:lnTo>
                  <a:lnTo>
                    <a:pt x="1288381" y="35018"/>
                  </a:lnTo>
                  <a:lnTo>
                    <a:pt x="1314301" y="73808"/>
                  </a:lnTo>
                  <a:lnTo>
                    <a:pt x="1323402" y="119565"/>
                  </a:lnTo>
                  <a:lnTo>
                    <a:pt x="1323402" y="454302"/>
                  </a:lnTo>
                  <a:lnTo>
                    <a:pt x="1314006" y="500843"/>
                  </a:lnTo>
                  <a:lnTo>
                    <a:pt x="1288382" y="538848"/>
                  </a:lnTo>
                  <a:lnTo>
                    <a:pt x="1250376" y="564472"/>
                  </a:lnTo>
                  <a:lnTo>
                    <a:pt x="1203837" y="573868"/>
                  </a:lnTo>
                  <a:lnTo>
                    <a:pt x="119565" y="573868"/>
                  </a:lnTo>
                  <a:lnTo>
                    <a:pt x="73024" y="564472"/>
                  </a:lnTo>
                  <a:lnTo>
                    <a:pt x="35019" y="538848"/>
                  </a:lnTo>
                  <a:lnTo>
                    <a:pt x="9395"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35" name="object 33"/>
            <p:cNvSpPr/>
            <p:nvPr/>
          </p:nvSpPr>
          <p:spPr>
            <a:xfrm>
              <a:off x="2916847" y="2686245"/>
              <a:ext cx="0" cy="346075"/>
            </a:xfrm>
            <a:custGeom>
              <a:avLst/>
              <a:gdLst/>
              <a:ahLst/>
              <a:cxnLst/>
              <a:rect l="l" t="t" r="r" b="b"/>
              <a:pathLst>
                <a:path h="346075">
                  <a:moveTo>
                    <a:pt x="0" y="345725"/>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36" name="object 34"/>
            <p:cNvSpPr/>
            <p:nvPr/>
          </p:nvSpPr>
          <p:spPr>
            <a:xfrm>
              <a:off x="2835582" y="2562935"/>
              <a:ext cx="162528" cy="204576"/>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37" name="object 35"/>
            <p:cNvSpPr/>
            <p:nvPr/>
          </p:nvSpPr>
          <p:spPr>
            <a:xfrm>
              <a:off x="4467547" y="2686446"/>
              <a:ext cx="0" cy="345440"/>
            </a:xfrm>
            <a:custGeom>
              <a:avLst/>
              <a:gdLst/>
              <a:ahLst/>
              <a:cxnLst/>
              <a:rect l="l" t="t" r="r" b="b"/>
              <a:pathLst>
                <a:path h="345439">
                  <a:moveTo>
                    <a:pt x="0" y="345328"/>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38" name="object 36"/>
            <p:cNvSpPr/>
            <p:nvPr/>
          </p:nvSpPr>
          <p:spPr>
            <a:xfrm>
              <a:off x="4386281" y="2563132"/>
              <a:ext cx="162527" cy="204576"/>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grpSp>
      <p:grpSp>
        <p:nvGrpSpPr>
          <p:cNvPr id="39" name="object 37"/>
          <p:cNvGrpSpPr/>
          <p:nvPr/>
        </p:nvGrpSpPr>
        <p:grpSpPr>
          <a:xfrm>
            <a:off x="2905221" y="780776"/>
            <a:ext cx="1524403" cy="952541"/>
            <a:chOff x="6569493" y="802361"/>
            <a:chExt cx="4582160" cy="2863215"/>
          </a:xfrm>
        </p:grpSpPr>
        <p:sp>
          <p:nvSpPr>
            <p:cNvPr id="40" name="object 38"/>
            <p:cNvSpPr/>
            <p:nvPr/>
          </p:nvSpPr>
          <p:spPr>
            <a:xfrm>
              <a:off x="6597007" y="3057942"/>
              <a:ext cx="1356995" cy="588645"/>
            </a:xfrm>
            <a:custGeom>
              <a:avLst/>
              <a:gdLst/>
              <a:ahLst/>
              <a:cxnLst/>
              <a:rect l="l" t="t" r="r" b="b"/>
              <a:pathLst>
                <a:path w="1356995" h="588645">
                  <a:moveTo>
                    <a:pt x="1233890" y="0"/>
                  </a:moveTo>
                  <a:lnTo>
                    <a:pt x="122549" y="0"/>
                  </a:lnTo>
                  <a:lnTo>
                    <a:pt x="74848" y="9630"/>
                  </a:lnTo>
                  <a:lnTo>
                    <a:pt x="35893" y="35895"/>
                  </a:lnTo>
                  <a:lnTo>
                    <a:pt x="9630" y="74848"/>
                  </a:lnTo>
                  <a:lnTo>
                    <a:pt x="0" y="122551"/>
                  </a:lnTo>
                  <a:lnTo>
                    <a:pt x="0" y="465645"/>
                  </a:lnTo>
                  <a:lnTo>
                    <a:pt x="9630" y="513347"/>
                  </a:lnTo>
                  <a:lnTo>
                    <a:pt x="35894" y="552301"/>
                  </a:lnTo>
                  <a:lnTo>
                    <a:pt x="74848" y="578564"/>
                  </a:lnTo>
                  <a:lnTo>
                    <a:pt x="122549" y="588195"/>
                  </a:lnTo>
                  <a:lnTo>
                    <a:pt x="1233890" y="588195"/>
                  </a:lnTo>
                  <a:lnTo>
                    <a:pt x="1281591" y="578564"/>
                  </a:lnTo>
                  <a:lnTo>
                    <a:pt x="1320545" y="552301"/>
                  </a:lnTo>
                  <a:lnTo>
                    <a:pt x="1346809" y="513347"/>
                  </a:lnTo>
                  <a:lnTo>
                    <a:pt x="1356440" y="465645"/>
                  </a:lnTo>
                  <a:lnTo>
                    <a:pt x="1356440" y="122551"/>
                  </a:lnTo>
                  <a:lnTo>
                    <a:pt x="1347111" y="75653"/>
                  </a:lnTo>
                  <a:lnTo>
                    <a:pt x="1320544" y="35894"/>
                  </a:lnTo>
                  <a:lnTo>
                    <a:pt x="1280788" y="9328"/>
                  </a:lnTo>
                  <a:lnTo>
                    <a:pt x="1233890"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41" name="object 39"/>
            <p:cNvSpPr/>
            <p:nvPr/>
          </p:nvSpPr>
          <p:spPr>
            <a:xfrm>
              <a:off x="6597007" y="3057939"/>
              <a:ext cx="1356995" cy="588645"/>
            </a:xfrm>
            <a:custGeom>
              <a:avLst/>
              <a:gdLst/>
              <a:ahLst/>
              <a:cxnLst/>
              <a:rect l="l" t="t" r="r" b="b"/>
              <a:pathLst>
                <a:path w="1356995" h="588645">
                  <a:moveTo>
                    <a:pt x="0" y="122550"/>
                  </a:moveTo>
                  <a:lnTo>
                    <a:pt x="9630" y="74847"/>
                  </a:lnTo>
                  <a:lnTo>
                    <a:pt x="35894" y="35893"/>
                  </a:lnTo>
                  <a:lnTo>
                    <a:pt x="74848" y="9630"/>
                  </a:lnTo>
                  <a:lnTo>
                    <a:pt x="122550" y="0"/>
                  </a:lnTo>
                  <a:lnTo>
                    <a:pt x="1233890" y="0"/>
                  </a:lnTo>
                  <a:lnTo>
                    <a:pt x="1280788" y="9328"/>
                  </a:lnTo>
                  <a:lnTo>
                    <a:pt x="1320546" y="35892"/>
                  </a:lnTo>
                  <a:lnTo>
                    <a:pt x="1347111"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42" name="object 40"/>
            <p:cNvSpPr/>
            <p:nvPr/>
          </p:nvSpPr>
          <p:spPr>
            <a:xfrm>
              <a:off x="7269627" y="2716074"/>
              <a:ext cx="5715" cy="342265"/>
            </a:xfrm>
            <a:custGeom>
              <a:avLst/>
              <a:gdLst/>
              <a:ahLst/>
              <a:cxnLst/>
              <a:rect l="l" t="t" r="r" b="b"/>
              <a:pathLst>
                <a:path w="5715" h="342264">
                  <a:moveTo>
                    <a:pt x="2800" y="-25635"/>
                  </a:moveTo>
                  <a:lnTo>
                    <a:pt x="2800" y="367500"/>
                  </a:lnTo>
                </a:path>
              </a:pathLst>
            </a:custGeom>
            <a:ln w="56870">
              <a:solidFill>
                <a:srgbClr val="666666"/>
              </a:solidFill>
            </a:ln>
          </p:spPr>
          <p:txBody>
            <a:bodyPr wrap="square" lIns="0" tIns="0" rIns="0" bIns="0" rtlCol="0"/>
            <a:lstStyle/>
            <a:p>
              <a:endParaRPr sz="599">
                <a:solidFill>
                  <a:prstClr val="black"/>
                </a:solidFill>
              </a:endParaRPr>
            </a:p>
          </p:txBody>
        </p:sp>
        <p:sp>
          <p:nvSpPr>
            <p:cNvPr id="43" name="object 41"/>
            <p:cNvSpPr/>
            <p:nvPr/>
          </p:nvSpPr>
          <p:spPr>
            <a:xfrm>
              <a:off x="6732397" y="1952085"/>
              <a:ext cx="1069340" cy="588645"/>
            </a:xfrm>
            <a:custGeom>
              <a:avLst/>
              <a:gdLst/>
              <a:ahLst/>
              <a:cxnLst/>
              <a:rect l="l" t="t" r="r" b="b"/>
              <a:pathLst>
                <a:path w="1069340" h="588644">
                  <a:moveTo>
                    <a:pt x="534502" y="0"/>
                  </a:moveTo>
                  <a:lnTo>
                    <a:pt x="472168" y="1978"/>
                  </a:lnTo>
                  <a:lnTo>
                    <a:pt x="411945" y="7767"/>
                  </a:lnTo>
                  <a:lnTo>
                    <a:pt x="354236" y="17145"/>
                  </a:lnTo>
                  <a:lnTo>
                    <a:pt x="299441" y="29892"/>
                  </a:lnTo>
                  <a:lnTo>
                    <a:pt x="247961" y="45787"/>
                  </a:lnTo>
                  <a:lnTo>
                    <a:pt x="200198" y="64609"/>
                  </a:lnTo>
                  <a:lnTo>
                    <a:pt x="156552" y="86138"/>
                  </a:lnTo>
                  <a:lnTo>
                    <a:pt x="117424" y="110153"/>
                  </a:lnTo>
                  <a:lnTo>
                    <a:pt x="83215" y="136434"/>
                  </a:lnTo>
                  <a:lnTo>
                    <a:pt x="54327" y="164760"/>
                  </a:lnTo>
                  <a:lnTo>
                    <a:pt x="14116" y="226662"/>
                  </a:lnTo>
                  <a:lnTo>
                    <a:pt x="0" y="294096"/>
                  </a:lnTo>
                  <a:lnTo>
                    <a:pt x="3595" y="328394"/>
                  </a:lnTo>
                  <a:lnTo>
                    <a:pt x="31160" y="393283"/>
                  </a:lnTo>
                  <a:lnTo>
                    <a:pt x="83215" y="451758"/>
                  </a:lnTo>
                  <a:lnTo>
                    <a:pt x="117424" y="478039"/>
                  </a:lnTo>
                  <a:lnTo>
                    <a:pt x="156552" y="502054"/>
                  </a:lnTo>
                  <a:lnTo>
                    <a:pt x="200198" y="523584"/>
                  </a:lnTo>
                  <a:lnTo>
                    <a:pt x="247961" y="542406"/>
                  </a:lnTo>
                  <a:lnTo>
                    <a:pt x="299441" y="558301"/>
                  </a:lnTo>
                  <a:lnTo>
                    <a:pt x="354236" y="571048"/>
                  </a:lnTo>
                  <a:lnTo>
                    <a:pt x="411945" y="580426"/>
                  </a:lnTo>
                  <a:lnTo>
                    <a:pt x="472168" y="586215"/>
                  </a:lnTo>
                  <a:lnTo>
                    <a:pt x="534502" y="588194"/>
                  </a:lnTo>
                  <a:lnTo>
                    <a:pt x="596836" y="586215"/>
                  </a:lnTo>
                  <a:lnTo>
                    <a:pt x="657058" y="580426"/>
                  </a:lnTo>
                  <a:lnTo>
                    <a:pt x="714767" y="571048"/>
                  </a:lnTo>
                  <a:lnTo>
                    <a:pt x="769562" y="558301"/>
                  </a:lnTo>
                  <a:lnTo>
                    <a:pt x="821042" y="542406"/>
                  </a:lnTo>
                  <a:lnTo>
                    <a:pt x="868806" y="523584"/>
                  </a:lnTo>
                  <a:lnTo>
                    <a:pt x="912452" y="502054"/>
                  </a:lnTo>
                  <a:lnTo>
                    <a:pt x="951580" y="478039"/>
                  </a:lnTo>
                  <a:lnTo>
                    <a:pt x="985789" y="451758"/>
                  </a:lnTo>
                  <a:lnTo>
                    <a:pt x="1014677" y="423433"/>
                  </a:lnTo>
                  <a:lnTo>
                    <a:pt x="1054888" y="361530"/>
                  </a:lnTo>
                  <a:lnTo>
                    <a:pt x="1069004" y="294096"/>
                  </a:lnTo>
                  <a:lnTo>
                    <a:pt x="1065408" y="259798"/>
                  </a:lnTo>
                  <a:lnTo>
                    <a:pt x="1037843" y="194909"/>
                  </a:lnTo>
                  <a:lnTo>
                    <a:pt x="985789" y="136434"/>
                  </a:lnTo>
                  <a:lnTo>
                    <a:pt x="951580" y="110153"/>
                  </a:lnTo>
                  <a:lnTo>
                    <a:pt x="912452" y="86138"/>
                  </a:lnTo>
                  <a:lnTo>
                    <a:pt x="868806" y="64609"/>
                  </a:lnTo>
                  <a:lnTo>
                    <a:pt x="821042" y="45787"/>
                  </a:lnTo>
                  <a:lnTo>
                    <a:pt x="769562" y="29892"/>
                  </a:lnTo>
                  <a:lnTo>
                    <a:pt x="714767" y="17145"/>
                  </a:lnTo>
                  <a:lnTo>
                    <a:pt x="657058" y="7767"/>
                  </a:lnTo>
                  <a:lnTo>
                    <a:pt x="596836" y="1978"/>
                  </a:lnTo>
                  <a:lnTo>
                    <a:pt x="5345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4" name="object 42"/>
            <p:cNvSpPr/>
            <p:nvPr/>
          </p:nvSpPr>
          <p:spPr>
            <a:xfrm>
              <a:off x="6732397" y="1952080"/>
              <a:ext cx="1069340" cy="588645"/>
            </a:xfrm>
            <a:custGeom>
              <a:avLst/>
              <a:gdLst/>
              <a:ahLst/>
              <a:cxnLst/>
              <a:rect l="l" t="t" r="r" b="b"/>
              <a:pathLst>
                <a:path w="1069340" h="588644">
                  <a:moveTo>
                    <a:pt x="0" y="294097"/>
                  </a:moveTo>
                  <a:lnTo>
                    <a:pt x="3595" y="259799"/>
                  </a:lnTo>
                  <a:lnTo>
                    <a:pt x="14116" y="226663"/>
                  </a:lnTo>
                  <a:lnTo>
                    <a:pt x="54327" y="164760"/>
                  </a:lnTo>
                  <a:lnTo>
                    <a:pt x="83215" y="136434"/>
                  </a:lnTo>
                  <a:lnTo>
                    <a:pt x="117424" y="110154"/>
                  </a:lnTo>
                  <a:lnTo>
                    <a:pt x="156552" y="86138"/>
                  </a:lnTo>
                  <a:lnTo>
                    <a:pt x="200198" y="64609"/>
                  </a:lnTo>
                  <a:lnTo>
                    <a:pt x="247961" y="45787"/>
                  </a:lnTo>
                  <a:lnTo>
                    <a:pt x="299441" y="29892"/>
                  </a:lnTo>
                  <a:lnTo>
                    <a:pt x="354236" y="17145"/>
                  </a:lnTo>
                  <a:lnTo>
                    <a:pt x="411945" y="7767"/>
                  </a:lnTo>
                  <a:lnTo>
                    <a:pt x="472167" y="1978"/>
                  </a:lnTo>
                  <a:lnTo>
                    <a:pt x="534502" y="0"/>
                  </a:lnTo>
                  <a:lnTo>
                    <a:pt x="596836" y="1978"/>
                  </a:lnTo>
                  <a:lnTo>
                    <a:pt x="657058" y="7767"/>
                  </a:lnTo>
                  <a:lnTo>
                    <a:pt x="714767" y="17145"/>
                  </a:lnTo>
                  <a:lnTo>
                    <a:pt x="769562" y="29892"/>
                  </a:lnTo>
                  <a:lnTo>
                    <a:pt x="821042" y="45787"/>
                  </a:lnTo>
                  <a:lnTo>
                    <a:pt x="868806" y="64609"/>
                  </a:lnTo>
                  <a:lnTo>
                    <a:pt x="912452" y="86138"/>
                  </a:lnTo>
                  <a:lnTo>
                    <a:pt x="951580" y="110154"/>
                  </a:lnTo>
                  <a:lnTo>
                    <a:pt x="985788" y="136434"/>
                  </a:lnTo>
                  <a:lnTo>
                    <a:pt x="1014677" y="164760"/>
                  </a:lnTo>
                  <a:lnTo>
                    <a:pt x="1054887" y="226663"/>
                  </a:lnTo>
                  <a:lnTo>
                    <a:pt x="1069004" y="294097"/>
                  </a:lnTo>
                  <a:lnTo>
                    <a:pt x="1054887" y="361531"/>
                  </a:lnTo>
                  <a:lnTo>
                    <a:pt x="1014677" y="423434"/>
                  </a:lnTo>
                  <a:lnTo>
                    <a:pt x="985788" y="451759"/>
                  </a:lnTo>
                  <a:lnTo>
                    <a:pt x="951580" y="478040"/>
                  </a:lnTo>
                  <a:lnTo>
                    <a:pt x="912452" y="502056"/>
                  </a:lnTo>
                  <a:lnTo>
                    <a:pt x="868806" y="523585"/>
                  </a:lnTo>
                  <a:lnTo>
                    <a:pt x="821042" y="542407"/>
                  </a:lnTo>
                  <a:lnTo>
                    <a:pt x="769562" y="558302"/>
                  </a:lnTo>
                  <a:lnTo>
                    <a:pt x="714767" y="571049"/>
                  </a:lnTo>
                  <a:lnTo>
                    <a:pt x="657058" y="580427"/>
                  </a:lnTo>
                  <a:lnTo>
                    <a:pt x="596836" y="586216"/>
                  </a:lnTo>
                  <a:lnTo>
                    <a:pt x="534502" y="588194"/>
                  </a:lnTo>
                  <a:lnTo>
                    <a:pt x="472167" y="586216"/>
                  </a:lnTo>
                  <a:lnTo>
                    <a:pt x="411945" y="580427"/>
                  </a:lnTo>
                  <a:lnTo>
                    <a:pt x="354236" y="571049"/>
                  </a:lnTo>
                  <a:lnTo>
                    <a:pt x="299441" y="558302"/>
                  </a:lnTo>
                  <a:lnTo>
                    <a:pt x="247961" y="542407"/>
                  </a:lnTo>
                  <a:lnTo>
                    <a:pt x="200198" y="523585"/>
                  </a:lnTo>
                  <a:lnTo>
                    <a:pt x="156552" y="502056"/>
                  </a:lnTo>
                  <a:lnTo>
                    <a:pt x="117424" y="478040"/>
                  </a:lnTo>
                  <a:lnTo>
                    <a:pt x="83215" y="451759"/>
                  </a:lnTo>
                  <a:lnTo>
                    <a:pt x="54327" y="423434"/>
                  </a:lnTo>
                  <a:lnTo>
                    <a:pt x="14116" y="361531"/>
                  </a:lnTo>
                  <a:lnTo>
                    <a:pt x="3595" y="328395"/>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45" name="object 43"/>
            <p:cNvSpPr/>
            <p:nvPr/>
          </p:nvSpPr>
          <p:spPr>
            <a:xfrm>
              <a:off x="7187287" y="2589698"/>
              <a:ext cx="166570" cy="210608"/>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46" name="object 44"/>
            <p:cNvSpPr/>
            <p:nvPr/>
          </p:nvSpPr>
          <p:spPr>
            <a:xfrm>
              <a:off x="7801402" y="2237820"/>
              <a:ext cx="353695" cy="8890"/>
            </a:xfrm>
            <a:custGeom>
              <a:avLst/>
              <a:gdLst/>
              <a:ahLst/>
              <a:cxnLst/>
              <a:rect l="l" t="t" r="r" b="b"/>
              <a:pathLst>
                <a:path w="353695" h="8889">
                  <a:moveTo>
                    <a:pt x="-25635" y="4178"/>
                  </a:moveTo>
                  <a:lnTo>
                    <a:pt x="378827" y="4178"/>
                  </a:lnTo>
                </a:path>
              </a:pathLst>
            </a:custGeom>
            <a:ln w="59626">
              <a:solidFill>
                <a:srgbClr val="666666"/>
              </a:solidFill>
            </a:ln>
          </p:spPr>
          <p:txBody>
            <a:bodyPr wrap="square" lIns="0" tIns="0" rIns="0" bIns="0" rtlCol="0"/>
            <a:lstStyle/>
            <a:p>
              <a:endParaRPr sz="599">
                <a:solidFill>
                  <a:prstClr val="black"/>
                </a:solidFill>
              </a:endParaRPr>
            </a:p>
          </p:txBody>
        </p:sp>
        <p:sp>
          <p:nvSpPr>
            <p:cNvPr id="47" name="object 45"/>
            <p:cNvSpPr/>
            <p:nvPr/>
          </p:nvSpPr>
          <p:spPr>
            <a:xfrm>
              <a:off x="8330097" y="1939768"/>
              <a:ext cx="1069340" cy="588645"/>
            </a:xfrm>
            <a:custGeom>
              <a:avLst/>
              <a:gdLst/>
              <a:ahLst/>
              <a:cxnLst/>
              <a:rect l="l" t="t" r="r" b="b"/>
              <a:pathLst>
                <a:path w="1069340" h="588644">
                  <a:moveTo>
                    <a:pt x="534502" y="0"/>
                  </a:moveTo>
                  <a:lnTo>
                    <a:pt x="472168" y="1978"/>
                  </a:lnTo>
                  <a:lnTo>
                    <a:pt x="411945" y="7767"/>
                  </a:lnTo>
                  <a:lnTo>
                    <a:pt x="354236" y="17145"/>
                  </a:lnTo>
                  <a:lnTo>
                    <a:pt x="299441" y="29892"/>
                  </a:lnTo>
                  <a:lnTo>
                    <a:pt x="247961" y="45787"/>
                  </a:lnTo>
                  <a:lnTo>
                    <a:pt x="200198" y="64609"/>
                  </a:lnTo>
                  <a:lnTo>
                    <a:pt x="156552" y="86138"/>
                  </a:lnTo>
                  <a:lnTo>
                    <a:pt x="117424" y="110154"/>
                  </a:lnTo>
                  <a:lnTo>
                    <a:pt x="83215" y="136434"/>
                  </a:lnTo>
                  <a:lnTo>
                    <a:pt x="54327" y="164760"/>
                  </a:lnTo>
                  <a:lnTo>
                    <a:pt x="14116" y="226663"/>
                  </a:lnTo>
                  <a:lnTo>
                    <a:pt x="0" y="294097"/>
                  </a:lnTo>
                  <a:lnTo>
                    <a:pt x="3595" y="328395"/>
                  </a:lnTo>
                  <a:lnTo>
                    <a:pt x="31160" y="393283"/>
                  </a:lnTo>
                  <a:lnTo>
                    <a:pt x="83215" y="451758"/>
                  </a:lnTo>
                  <a:lnTo>
                    <a:pt x="117424" y="478039"/>
                  </a:lnTo>
                  <a:lnTo>
                    <a:pt x="156552" y="502054"/>
                  </a:lnTo>
                  <a:lnTo>
                    <a:pt x="200198" y="523584"/>
                  </a:lnTo>
                  <a:lnTo>
                    <a:pt x="247961" y="542406"/>
                  </a:lnTo>
                  <a:lnTo>
                    <a:pt x="299441" y="558301"/>
                  </a:lnTo>
                  <a:lnTo>
                    <a:pt x="354236" y="571048"/>
                  </a:lnTo>
                  <a:lnTo>
                    <a:pt x="411945" y="580426"/>
                  </a:lnTo>
                  <a:lnTo>
                    <a:pt x="472168" y="586215"/>
                  </a:lnTo>
                  <a:lnTo>
                    <a:pt x="534502" y="588194"/>
                  </a:lnTo>
                  <a:lnTo>
                    <a:pt x="596836" y="586215"/>
                  </a:lnTo>
                  <a:lnTo>
                    <a:pt x="657058" y="580426"/>
                  </a:lnTo>
                  <a:lnTo>
                    <a:pt x="714767" y="571048"/>
                  </a:lnTo>
                  <a:lnTo>
                    <a:pt x="769562" y="558301"/>
                  </a:lnTo>
                  <a:lnTo>
                    <a:pt x="821042" y="542406"/>
                  </a:lnTo>
                  <a:lnTo>
                    <a:pt x="868806" y="523584"/>
                  </a:lnTo>
                  <a:lnTo>
                    <a:pt x="912452" y="502054"/>
                  </a:lnTo>
                  <a:lnTo>
                    <a:pt x="951580" y="478039"/>
                  </a:lnTo>
                  <a:lnTo>
                    <a:pt x="985789" y="451758"/>
                  </a:lnTo>
                  <a:lnTo>
                    <a:pt x="1014677" y="423433"/>
                  </a:lnTo>
                  <a:lnTo>
                    <a:pt x="1054888" y="361531"/>
                  </a:lnTo>
                  <a:lnTo>
                    <a:pt x="1069004" y="294097"/>
                  </a:lnTo>
                  <a:lnTo>
                    <a:pt x="1065408" y="259799"/>
                  </a:lnTo>
                  <a:lnTo>
                    <a:pt x="1037843" y="194910"/>
                  </a:lnTo>
                  <a:lnTo>
                    <a:pt x="985789" y="136434"/>
                  </a:lnTo>
                  <a:lnTo>
                    <a:pt x="951580" y="110154"/>
                  </a:lnTo>
                  <a:lnTo>
                    <a:pt x="912452" y="86138"/>
                  </a:lnTo>
                  <a:lnTo>
                    <a:pt x="868806" y="64609"/>
                  </a:lnTo>
                  <a:lnTo>
                    <a:pt x="821042" y="45787"/>
                  </a:lnTo>
                  <a:lnTo>
                    <a:pt x="769562" y="29892"/>
                  </a:lnTo>
                  <a:lnTo>
                    <a:pt x="714767" y="17145"/>
                  </a:lnTo>
                  <a:lnTo>
                    <a:pt x="657058" y="7767"/>
                  </a:lnTo>
                  <a:lnTo>
                    <a:pt x="596836" y="1978"/>
                  </a:lnTo>
                  <a:lnTo>
                    <a:pt x="5345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48" name="object 46"/>
            <p:cNvSpPr/>
            <p:nvPr/>
          </p:nvSpPr>
          <p:spPr>
            <a:xfrm>
              <a:off x="8330098" y="1939763"/>
              <a:ext cx="1069340" cy="588645"/>
            </a:xfrm>
            <a:custGeom>
              <a:avLst/>
              <a:gdLst/>
              <a:ahLst/>
              <a:cxnLst/>
              <a:rect l="l" t="t" r="r" b="b"/>
              <a:pathLst>
                <a:path w="1069340" h="588644">
                  <a:moveTo>
                    <a:pt x="0" y="294097"/>
                  </a:moveTo>
                  <a:lnTo>
                    <a:pt x="3595" y="259799"/>
                  </a:lnTo>
                  <a:lnTo>
                    <a:pt x="14116" y="226663"/>
                  </a:lnTo>
                  <a:lnTo>
                    <a:pt x="54327" y="164760"/>
                  </a:lnTo>
                  <a:lnTo>
                    <a:pt x="83215" y="136434"/>
                  </a:lnTo>
                  <a:lnTo>
                    <a:pt x="117424" y="110154"/>
                  </a:lnTo>
                  <a:lnTo>
                    <a:pt x="156552" y="86138"/>
                  </a:lnTo>
                  <a:lnTo>
                    <a:pt x="200198" y="64609"/>
                  </a:lnTo>
                  <a:lnTo>
                    <a:pt x="247962" y="45787"/>
                  </a:lnTo>
                  <a:lnTo>
                    <a:pt x="299441" y="29892"/>
                  </a:lnTo>
                  <a:lnTo>
                    <a:pt x="354236" y="17145"/>
                  </a:lnTo>
                  <a:lnTo>
                    <a:pt x="411945" y="7767"/>
                  </a:lnTo>
                  <a:lnTo>
                    <a:pt x="472168" y="1978"/>
                  </a:lnTo>
                  <a:lnTo>
                    <a:pt x="534502" y="0"/>
                  </a:lnTo>
                  <a:lnTo>
                    <a:pt x="596836" y="1978"/>
                  </a:lnTo>
                  <a:lnTo>
                    <a:pt x="657058" y="7767"/>
                  </a:lnTo>
                  <a:lnTo>
                    <a:pt x="714767" y="17145"/>
                  </a:lnTo>
                  <a:lnTo>
                    <a:pt x="769562" y="29892"/>
                  </a:lnTo>
                  <a:lnTo>
                    <a:pt x="821042" y="45787"/>
                  </a:lnTo>
                  <a:lnTo>
                    <a:pt x="868806" y="64609"/>
                  </a:lnTo>
                  <a:lnTo>
                    <a:pt x="912452" y="86138"/>
                  </a:lnTo>
                  <a:lnTo>
                    <a:pt x="951580" y="110154"/>
                  </a:lnTo>
                  <a:lnTo>
                    <a:pt x="985788" y="136434"/>
                  </a:lnTo>
                  <a:lnTo>
                    <a:pt x="1014677" y="164760"/>
                  </a:lnTo>
                  <a:lnTo>
                    <a:pt x="1054887" y="226663"/>
                  </a:lnTo>
                  <a:lnTo>
                    <a:pt x="1069004" y="294097"/>
                  </a:lnTo>
                  <a:lnTo>
                    <a:pt x="1054887" y="361531"/>
                  </a:lnTo>
                  <a:lnTo>
                    <a:pt x="1014677" y="423434"/>
                  </a:lnTo>
                  <a:lnTo>
                    <a:pt x="985788" y="451759"/>
                  </a:lnTo>
                  <a:lnTo>
                    <a:pt x="951580" y="478040"/>
                  </a:lnTo>
                  <a:lnTo>
                    <a:pt x="912452" y="502056"/>
                  </a:lnTo>
                  <a:lnTo>
                    <a:pt x="868806" y="523585"/>
                  </a:lnTo>
                  <a:lnTo>
                    <a:pt x="821042" y="542407"/>
                  </a:lnTo>
                  <a:lnTo>
                    <a:pt x="769562" y="558302"/>
                  </a:lnTo>
                  <a:lnTo>
                    <a:pt x="714767" y="571049"/>
                  </a:lnTo>
                  <a:lnTo>
                    <a:pt x="657058" y="580427"/>
                  </a:lnTo>
                  <a:lnTo>
                    <a:pt x="596836" y="586216"/>
                  </a:lnTo>
                  <a:lnTo>
                    <a:pt x="534502" y="588194"/>
                  </a:lnTo>
                  <a:lnTo>
                    <a:pt x="472168" y="586216"/>
                  </a:lnTo>
                  <a:lnTo>
                    <a:pt x="411945" y="580427"/>
                  </a:lnTo>
                  <a:lnTo>
                    <a:pt x="354236" y="571049"/>
                  </a:lnTo>
                  <a:lnTo>
                    <a:pt x="299441" y="558302"/>
                  </a:lnTo>
                  <a:lnTo>
                    <a:pt x="247962" y="542407"/>
                  </a:lnTo>
                  <a:lnTo>
                    <a:pt x="200198" y="523585"/>
                  </a:lnTo>
                  <a:lnTo>
                    <a:pt x="156552" y="502056"/>
                  </a:lnTo>
                  <a:lnTo>
                    <a:pt x="117424" y="478040"/>
                  </a:lnTo>
                  <a:lnTo>
                    <a:pt x="83215" y="451759"/>
                  </a:lnTo>
                  <a:lnTo>
                    <a:pt x="54327" y="423434"/>
                  </a:lnTo>
                  <a:lnTo>
                    <a:pt x="14116" y="361531"/>
                  </a:lnTo>
                  <a:lnTo>
                    <a:pt x="3595" y="328395"/>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49" name="object 47"/>
            <p:cNvSpPr/>
            <p:nvPr/>
          </p:nvSpPr>
          <p:spPr>
            <a:xfrm>
              <a:off x="8069953" y="2155906"/>
              <a:ext cx="211002" cy="166554"/>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50" name="object 48"/>
            <p:cNvSpPr/>
            <p:nvPr/>
          </p:nvSpPr>
          <p:spPr>
            <a:xfrm>
              <a:off x="9775803" y="821593"/>
              <a:ext cx="1356995" cy="588645"/>
            </a:xfrm>
            <a:custGeom>
              <a:avLst/>
              <a:gdLst/>
              <a:ahLst/>
              <a:cxnLst/>
              <a:rect l="l" t="t" r="r" b="b"/>
              <a:pathLst>
                <a:path w="1356995" h="588644">
                  <a:moveTo>
                    <a:pt x="1233890" y="0"/>
                  </a:moveTo>
                  <a:lnTo>
                    <a:pt x="122549" y="0"/>
                  </a:lnTo>
                  <a:lnTo>
                    <a:pt x="74848" y="9630"/>
                  </a:lnTo>
                  <a:lnTo>
                    <a:pt x="35894" y="35894"/>
                  </a:lnTo>
                  <a:lnTo>
                    <a:pt x="9630" y="74848"/>
                  </a:lnTo>
                  <a:lnTo>
                    <a:pt x="0" y="122549"/>
                  </a:lnTo>
                  <a:lnTo>
                    <a:pt x="0" y="465644"/>
                  </a:lnTo>
                  <a:lnTo>
                    <a:pt x="9630" y="513346"/>
                  </a:lnTo>
                  <a:lnTo>
                    <a:pt x="35894" y="552299"/>
                  </a:lnTo>
                  <a:lnTo>
                    <a:pt x="74848" y="578563"/>
                  </a:lnTo>
                  <a:lnTo>
                    <a:pt x="122549" y="588194"/>
                  </a:lnTo>
                  <a:lnTo>
                    <a:pt x="1233890" y="588194"/>
                  </a:lnTo>
                  <a:lnTo>
                    <a:pt x="1281591" y="578563"/>
                  </a:lnTo>
                  <a:lnTo>
                    <a:pt x="1320545" y="552299"/>
                  </a:lnTo>
                  <a:lnTo>
                    <a:pt x="1346809" y="513346"/>
                  </a:lnTo>
                  <a:lnTo>
                    <a:pt x="1356440" y="465644"/>
                  </a:lnTo>
                  <a:lnTo>
                    <a:pt x="1356440" y="122549"/>
                  </a:lnTo>
                  <a:lnTo>
                    <a:pt x="1347111" y="75652"/>
                  </a:lnTo>
                  <a:lnTo>
                    <a:pt x="1320546" y="35894"/>
                  </a:lnTo>
                  <a:lnTo>
                    <a:pt x="1280787" y="9328"/>
                  </a:lnTo>
                  <a:lnTo>
                    <a:pt x="12338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1" name="object 49"/>
            <p:cNvSpPr/>
            <p:nvPr/>
          </p:nvSpPr>
          <p:spPr>
            <a:xfrm>
              <a:off x="9775803" y="821587"/>
              <a:ext cx="1356995" cy="588645"/>
            </a:xfrm>
            <a:custGeom>
              <a:avLst/>
              <a:gdLst/>
              <a:ahLst/>
              <a:cxnLst/>
              <a:rect l="l" t="t" r="r" b="b"/>
              <a:pathLst>
                <a:path w="1356995" h="588644">
                  <a:moveTo>
                    <a:pt x="0" y="122550"/>
                  </a:moveTo>
                  <a:lnTo>
                    <a:pt x="9630" y="74847"/>
                  </a:lnTo>
                  <a:lnTo>
                    <a:pt x="35893" y="35893"/>
                  </a:lnTo>
                  <a:lnTo>
                    <a:pt x="74847" y="9630"/>
                  </a:lnTo>
                  <a:lnTo>
                    <a:pt x="122550" y="0"/>
                  </a:lnTo>
                  <a:lnTo>
                    <a:pt x="1233890" y="0"/>
                  </a:lnTo>
                  <a:lnTo>
                    <a:pt x="1280788" y="9328"/>
                  </a:lnTo>
                  <a:lnTo>
                    <a:pt x="1320548" y="35895"/>
                  </a:lnTo>
                  <a:lnTo>
                    <a:pt x="1347112" y="75653"/>
                  </a:lnTo>
                  <a:lnTo>
                    <a:pt x="1356440" y="122550"/>
                  </a:lnTo>
                  <a:lnTo>
                    <a:pt x="1356440" y="465644"/>
                  </a:lnTo>
                  <a:lnTo>
                    <a:pt x="1346810" y="513346"/>
                  </a:lnTo>
                  <a:lnTo>
                    <a:pt x="1320546" y="552301"/>
                  </a:lnTo>
                  <a:lnTo>
                    <a:pt x="1281592" y="578564"/>
                  </a:lnTo>
                  <a:lnTo>
                    <a:pt x="1233890" y="588194"/>
                  </a:lnTo>
                  <a:lnTo>
                    <a:pt x="122550" y="588194"/>
                  </a:lnTo>
                  <a:lnTo>
                    <a:pt x="74847" y="578564"/>
                  </a:lnTo>
                  <a:lnTo>
                    <a:pt x="35893"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52" name="object 50"/>
            <p:cNvSpPr/>
            <p:nvPr/>
          </p:nvSpPr>
          <p:spPr>
            <a:xfrm>
              <a:off x="10454000" y="1585302"/>
              <a:ext cx="0" cy="354965"/>
            </a:xfrm>
            <a:custGeom>
              <a:avLst/>
              <a:gdLst/>
              <a:ahLst/>
              <a:cxnLst/>
              <a:rect l="l" t="t" r="r" b="b"/>
              <a:pathLst>
                <a:path h="354964">
                  <a:moveTo>
                    <a:pt x="0" y="354356"/>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53" name="object 51"/>
            <p:cNvSpPr/>
            <p:nvPr/>
          </p:nvSpPr>
          <p:spPr>
            <a:xfrm>
              <a:off x="10370706" y="1458913"/>
              <a:ext cx="166584" cy="209683"/>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54" name="object 52"/>
            <p:cNvSpPr/>
            <p:nvPr/>
          </p:nvSpPr>
          <p:spPr>
            <a:xfrm>
              <a:off x="9919496" y="1939662"/>
              <a:ext cx="1069340" cy="588645"/>
            </a:xfrm>
            <a:custGeom>
              <a:avLst/>
              <a:gdLst/>
              <a:ahLst/>
              <a:cxnLst/>
              <a:rect l="l" t="t" r="r" b="b"/>
              <a:pathLst>
                <a:path w="1069340" h="588644">
                  <a:moveTo>
                    <a:pt x="534502" y="0"/>
                  </a:moveTo>
                  <a:lnTo>
                    <a:pt x="472168" y="1978"/>
                  </a:lnTo>
                  <a:lnTo>
                    <a:pt x="411945" y="7767"/>
                  </a:lnTo>
                  <a:lnTo>
                    <a:pt x="354236" y="17145"/>
                  </a:lnTo>
                  <a:lnTo>
                    <a:pt x="299441" y="29892"/>
                  </a:lnTo>
                  <a:lnTo>
                    <a:pt x="247961" y="45787"/>
                  </a:lnTo>
                  <a:lnTo>
                    <a:pt x="200198" y="64610"/>
                  </a:lnTo>
                  <a:lnTo>
                    <a:pt x="156552" y="86139"/>
                  </a:lnTo>
                  <a:lnTo>
                    <a:pt x="117424" y="110154"/>
                  </a:lnTo>
                  <a:lnTo>
                    <a:pt x="83215" y="136435"/>
                  </a:lnTo>
                  <a:lnTo>
                    <a:pt x="54327" y="164761"/>
                  </a:lnTo>
                  <a:lnTo>
                    <a:pt x="14116" y="226663"/>
                  </a:lnTo>
                  <a:lnTo>
                    <a:pt x="0" y="294097"/>
                  </a:lnTo>
                  <a:lnTo>
                    <a:pt x="3595" y="328395"/>
                  </a:lnTo>
                  <a:lnTo>
                    <a:pt x="31160" y="393284"/>
                  </a:lnTo>
                  <a:lnTo>
                    <a:pt x="83215" y="451759"/>
                  </a:lnTo>
                  <a:lnTo>
                    <a:pt x="117424" y="478040"/>
                  </a:lnTo>
                  <a:lnTo>
                    <a:pt x="156552" y="502056"/>
                  </a:lnTo>
                  <a:lnTo>
                    <a:pt x="200198" y="523585"/>
                  </a:lnTo>
                  <a:lnTo>
                    <a:pt x="247961" y="542407"/>
                  </a:lnTo>
                  <a:lnTo>
                    <a:pt x="299441" y="558302"/>
                  </a:lnTo>
                  <a:lnTo>
                    <a:pt x="354236" y="571049"/>
                  </a:lnTo>
                  <a:lnTo>
                    <a:pt x="411945" y="580428"/>
                  </a:lnTo>
                  <a:lnTo>
                    <a:pt x="472168" y="586216"/>
                  </a:lnTo>
                  <a:lnTo>
                    <a:pt x="534502" y="588195"/>
                  </a:lnTo>
                  <a:lnTo>
                    <a:pt x="596836" y="586216"/>
                  </a:lnTo>
                  <a:lnTo>
                    <a:pt x="657058" y="580428"/>
                  </a:lnTo>
                  <a:lnTo>
                    <a:pt x="714767" y="571049"/>
                  </a:lnTo>
                  <a:lnTo>
                    <a:pt x="769562" y="558302"/>
                  </a:lnTo>
                  <a:lnTo>
                    <a:pt x="821041" y="542407"/>
                  </a:lnTo>
                  <a:lnTo>
                    <a:pt x="868805" y="523585"/>
                  </a:lnTo>
                  <a:lnTo>
                    <a:pt x="912451" y="502056"/>
                  </a:lnTo>
                  <a:lnTo>
                    <a:pt x="951579" y="478040"/>
                  </a:lnTo>
                  <a:lnTo>
                    <a:pt x="985787" y="451759"/>
                  </a:lnTo>
                  <a:lnTo>
                    <a:pt x="1014676" y="423434"/>
                  </a:lnTo>
                  <a:lnTo>
                    <a:pt x="1054886" y="361531"/>
                  </a:lnTo>
                  <a:lnTo>
                    <a:pt x="1069003" y="294097"/>
                  </a:lnTo>
                  <a:lnTo>
                    <a:pt x="1065407" y="259799"/>
                  </a:lnTo>
                  <a:lnTo>
                    <a:pt x="1037842" y="194910"/>
                  </a:lnTo>
                  <a:lnTo>
                    <a:pt x="985787" y="136435"/>
                  </a:lnTo>
                  <a:lnTo>
                    <a:pt x="951579" y="110154"/>
                  </a:lnTo>
                  <a:lnTo>
                    <a:pt x="912451" y="86139"/>
                  </a:lnTo>
                  <a:lnTo>
                    <a:pt x="868805" y="64610"/>
                  </a:lnTo>
                  <a:lnTo>
                    <a:pt x="821041" y="45787"/>
                  </a:lnTo>
                  <a:lnTo>
                    <a:pt x="769562" y="29892"/>
                  </a:lnTo>
                  <a:lnTo>
                    <a:pt x="714767" y="17145"/>
                  </a:lnTo>
                  <a:lnTo>
                    <a:pt x="657058" y="7767"/>
                  </a:lnTo>
                  <a:lnTo>
                    <a:pt x="596836" y="1978"/>
                  </a:lnTo>
                  <a:lnTo>
                    <a:pt x="5345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55" name="object 53"/>
            <p:cNvSpPr/>
            <p:nvPr/>
          </p:nvSpPr>
          <p:spPr>
            <a:xfrm>
              <a:off x="9919498" y="1939659"/>
              <a:ext cx="1069340" cy="588645"/>
            </a:xfrm>
            <a:custGeom>
              <a:avLst/>
              <a:gdLst/>
              <a:ahLst/>
              <a:cxnLst/>
              <a:rect l="l" t="t" r="r" b="b"/>
              <a:pathLst>
                <a:path w="1069340" h="588644">
                  <a:moveTo>
                    <a:pt x="0" y="294097"/>
                  </a:moveTo>
                  <a:lnTo>
                    <a:pt x="3595" y="259799"/>
                  </a:lnTo>
                  <a:lnTo>
                    <a:pt x="14116" y="226663"/>
                  </a:lnTo>
                  <a:lnTo>
                    <a:pt x="54327" y="164760"/>
                  </a:lnTo>
                  <a:lnTo>
                    <a:pt x="83215" y="136434"/>
                  </a:lnTo>
                  <a:lnTo>
                    <a:pt x="117424" y="110154"/>
                  </a:lnTo>
                  <a:lnTo>
                    <a:pt x="156552" y="86138"/>
                  </a:lnTo>
                  <a:lnTo>
                    <a:pt x="200198" y="64609"/>
                  </a:lnTo>
                  <a:lnTo>
                    <a:pt x="247961" y="45787"/>
                  </a:lnTo>
                  <a:lnTo>
                    <a:pt x="299441" y="29892"/>
                  </a:lnTo>
                  <a:lnTo>
                    <a:pt x="354236" y="17145"/>
                  </a:lnTo>
                  <a:lnTo>
                    <a:pt x="411945" y="7767"/>
                  </a:lnTo>
                  <a:lnTo>
                    <a:pt x="472167" y="1978"/>
                  </a:lnTo>
                  <a:lnTo>
                    <a:pt x="534502" y="0"/>
                  </a:lnTo>
                  <a:lnTo>
                    <a:pt x="596835" y="1978"/>
                  </a:lnTo>
                  <a:lnTo>
                    <a:pt x="657057" y="7767"/>
                  </a:lnTo>
                  <a:lnTo>
                    <a:pt x="714766" y="17145"/>
                  </a:lnTo>
                  <a:lnTo>
                    <a:pt x="769560" y="29892"/>
                  </a:lnTo>
                  <a:lnTo>
                    <a:pt x="821040" y="45787"/>
                  </a:lnTo>
                  <a:lnTo>
                    <a:pt x="868803" y="64609"/>
                  </a:lnTo>
                  <a:lnTo>
                    <a:pt x="912449" y="86138"/>
                  </a:lnTo>
                  <a:lnTo>
                    <a:pt x="951577" y="110154"/>
                  </a:lnTo>
                  <a:lnTo>
                    <a:pt x="985785" y="136434"/>
                  </a:lnTo>
                  <a:lnTo>
                    <a:pt x="1014673" y="164760"/>
                  </a:lnTo>
                  <a:lnTo>
                    <a:pt x="1054884" y="226663"/>
                  </a:lnTo>
                  <a:lnTo>
                    <a:pt x="1069001" y="294097"/>
                  </a:lnTo>
                  <a:lnTo>
                    <a:pt x="1054884" y="361530"/>
                  </a:lnTo>
                  <a:lnTo>
                    <a:pt x="1014673" y="423432"/>
                  </a:lnTo>
                  <a:lnTo>
                    <a:pt x="985785" y="451758"/>
                  </a:lnTo>
                  <a:lnTo>
                    <a:pt x="951577" y="478039"/>
                  </a:lnTo>
                  <a:lnTo>
                    <a:pt x="912449" y="502054"/>
                  </a:lnTo>
                  <a:lnTo>
                    <a:pt x="868803" y="523584"/>
                  </a:lnTo>
                  <a:lnTo>
                    <a:pt x="821040" y="542406"/>
                  </a:lnTo>
                  <a:lnTo>
                    <a:pt x="769560" y="558302"/>
                  </a:lnTo>
                  <a:lnTo>
                    <a:pt x="714766" y="571049"/>
                  </a:lnTo>
                  <a:lnTo>
                    <a:pt x="657057" y="580427"/>
                  </a:lnTo>
                  <a:lnTo>
                    <a:pt x="596835" y="586216"/>
                  </a:lnTo>
                  <a:lnTo>
                    <a:pt x="534502" y="588194"/>
                  </a:lnTo>
                  <a:lnTo>
                    <a:pt x="472167" y="586216"/>
                  </a:lnTo>
                  <a:lnTo>
                    <a:pt x="411945" y="580427"/>
                  </a:lnTo>
                  <a:lnTo>
                    <a:pt x="354236" y="571049"/>
                  </a:lnTo>
                  <a:lnTo>
                    <a:pt x="299441" y="558302"/>
                  </a:lnTo>
                  <a:lnTo>
                    <a:pt x="247961" y="542406"/>
                  </a:lnTo>
                  <a:lnTo>
                    <a:pt x="200198" y="523584"/>
                  </a:lnTo>
                  <a:lnTo>
                    <a:pt x="156552" y="502054"/>
                  </a:lnTo>
                  <a:lnTo>
                    <a:pt x="117424" y="478039"/>
                  </a:lnTo>
                  <a:lnTo>
                    <a:pt x="83215" y="451758"/>
                  </a:lnTo>
                  <a:lnTo>
                    <a:pt x="54327" y="423432"/>
                  </a:lnTo>
                  <a:lnTo>
                    <a:pt x="14116" y="361530"/>
                  </a:lnTo>
                  <a:lnTo>
                    <a:pt x="3595" y="328394"/>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56" name="object 54"/>
            <p:cNvSpPr/>
            <p:nvPr/>
          </p:nvSpPr>
          <p:spPr>
            <a:xfrm>
              <a:off x="9399102" y="2233861"/>
              <a:ext cx="344805" cy="0"/>
            </a:xfrm>
            <a:custGeom>
              <a:avLst/>
              <a:gdLst/>
              <a:ahLst/>
              <a:cxnLst/>
              <a:rect l="l" t="t" r="r" b="b"/>
              <a:pathLst>
                <a:path w="344804">
                  <a:moveTo>
                    <a:pt x="0" y="0"/>
                  </a:moveTo>
                  <a:lnTo>
                    <a:pt x="344663" y="0"/>
                  </a:lnTo>
                </a:path>
              </a:pathLst>
            </a:custGeom>
            <a:ln w="51270">
              <a:solidFill>
                <a:srgbClr val="666666"/>
              </a:solidFill>
            </a:ln>
          </p:spPr>
          <p:txBody>
            <a:bodyPr wrap="square" lIns="0" tIns="0" rIns="0" bIns="0" rtlCol="0"/>
            <a:lstStyle/>
            <a:p>
              <a:endParaRPr sz="599">
                <a:solidFill>
                  <a:prstClr val="black"/>
                </a:solidFill>
              </a:endParaRPr>
            </a:p>
          </p:txBody>
        </p:sp>
        <p:sp>
          <p:nvSpPr>
            <p:cNvPr id="57" name="object 55"/>
            <p:cNvSpPr/>
            <p:nvPr/>
          </p:nvSpPr>
          <p:spPr>
            <a:xfrm>
              <a:off x="9660475" y="2150567"/>
              <a:ext cx="209683" cy="166587"/>
            </a:xfrm>
            <a:prstGeom prst="rect">
              <a:avLst/>
            </a:prstGeom>
            <a:blipFill>
              <a:blip r:embed="rId13" cstate="print"/>
              <a:stretch>
                <a:fillRect/>
              </a:stretch>
            </a:blipFill>
          </p:spPr>
          <p:txBody>
            <a:bodyPr wrap="square" lIns="0" tIns="0" rIns="0" bIns="0" rtlCol="0"/>
            <a:lstStyle/>
            <a:p>
              <a:endParaRPr sz="599">
                <a:solidFill>
                  <a:prstClr val="black"/>
                </a:solidFill>
              </a:endParaRPr>
            </a:p>
          </p:txBody>
        </p:sp>
        <p:sp>
          <p:nvSpPr>
            <p:cNvPr id="58" name="object 56"/>
            <p:cNvSpPr/>
            <p:nvPr/>
          </p:nvSpPr>
          <p:spPr>
            <a:xfrm>
              <a:off x="8186405" y="821593"/>
              <a:ext cx="1356995" cy="588645"/>
            </a:xfrm>
            <a:custGeom>
              <a:avLst/>
              <a:gdLst/>
              <a:ahLst/>
              <a:cxnLst/>
              <a:rect l="l" t="t" r="r" b="b"/>
              <a:pathLst>
                <a:path w="1356995" h="588644">
                  <a:moveTo>
                    <a:pt x="1233890" y="0"/>
                  </a:moveTo>
                  <a:lnTo>
                    <a:pt x="122549" y="0"/>
                  </a:lnTo>
                  <a:lnTo>
                    <a:pt x="74848" y="9630"/>
                  </a:lnTo>
                  <a:lnTo>
                    <a:pt x="35894" y="35894"/>
                  </a:lnTo>
                  <a:lnTo>
                    <a:pt x="9630" y="74848"/>
                  </a:lnTo>
                  <a:lnTo>
                    <a:pt x="0" y="122549"/>
                  </a:lnTo>
                  <a:lnTo>
                    <a:pt x="0" y="465644"/>
                  </a:lnTo>
                  <a:lnTo>
                    <a:pt x="9630" y="513346"/>
                  </a:lnTo>
                  <a:lnTo>
                    <a:pt x="35894" y="552299"/>
                  </a:lnTo>
                  <a:lnTo>
                    <a:pt x="74848" y="578563"/>
                  </a:lnTo>
                  <a:lnTo>
                    <a:pt x="122549" y="588194"/>
                  </a:lnTo>
                  <a:lnTo>
                    <a:pt x="1233890" y="588194"/>
                  </a:lnTo>
                  <a:lnTo>
                    <a:pt x="1281592" y="578563"/>
                  </a:lnTo>
                  <a:lnTo>
                    <a:pt x="1320546" y="552299"/>
                  </a:lnTo>
                  <a:lnTo>
                    <a:pt x="1346810" y="513346"/>
                  </a:lnTo>
                  <a:lnTo>
                    <a:pt x="1356441" y="465644"/>
                  </a:lnTo>
                  <a:lnTo>
                    <a:pt x="1356441" y="122549"/>
                  </a:lnTo>
                  <a:lnTo>
                    <a:pt x="1347112" y="75652"/>
                  </a:lnTo>
                  <a:lnTo>
                    <a:pt x="1320547" y="35894"/>
                  </a:lnTo>
                  <a:lnTo>
                    <a:pt x="1280788" y="9328"/>
                  </a:lnTo>
                  <a:lnTo>
                    <a:pt x="12338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59" name="object 57"/>
            <p:cNvSpPr/>
            <p:nvPr/>
          </p:nvSpPr>
          <p:spPr>
            <a:xfrm>
              <a:off x="8186405" y="821587"/>
              <a:ext cx="1356995" cy="588645"/>
            </a:xfrm>
            <a:custGeom>
              <a:avLst/>
              <a:gdLst/>
              <a:ahLst/>
              <a:cxnLst/>
              <a:rect l="l" t="t" r="r" b="b"/>
              <a:pathLst>
                <a:path w="1356995" h="588644">
                  <a:moveTo>
                    <a:pt x="0" y="122550"/>
                  </a:moveTo>
                  <a:lnTo>
                    <a:pt x="9630" y="74847"/>
                  </a:lnTo>
                  <a:lnTo>
                    <a:pt x="35894" y="35893"/>
                  </a:lnTo>
                  <a:lnTo>
                    <a:pt x="74848" y="9630"/>
                  </a:lnTo>
                  <a:lnTo>
                    <a:pt x="122550" y="0"/>
                  </a:lnTo>
                  <a:lnTo>
                    <a:pt x="1233890" y="0"/>
                  </a:lnTo>
                  <a:lnTo>
                    <a:pt x="1280788" y="9328"/>
                  </a:lnTo>
                  <a:lnTo>
                    <a:pt x="1320546" y="35895"/>
                  </a:lnTo>
                  <a:lnTo>
                    <a:pt x="1347112" y="75653"/>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60" name="object 58"/>
            <p:cNvSpPr/>
            <p:nvPr/>
          </p:nvSpPr>
          <p:spPr>
            <a:xfrm>
              <a:off x="6588719" y="846225"/>
              <a:ext cx="1356995" cy="588645"/>
            </a:xfrm>
            <a:custGeom>
              <a:avLst/>
              <a:gdLst/>
              <a:ahLst/>
              <a:cxnLst/>
              <a:rect l="l" t="t" r="r" b="b"/>
              <a:pathLst>
                <a:path w="1356995" h="588644">
                  <a:moveTo>
                    <a:pt x="1233890" y="0"/>
                  </a:moveTo>
                  <a:lnTo>
                    <a:pt x="122549" y="0"/>
                  </a:lnTo>
                  <a:lnTo>
                    <a:pt x="74848" y="9630"/>
                  </a:lnTo>
                  <a:lnTo>
                    <a:pt x="35894" y="35894"/>
                  </a:lnTo>
                  <a:lnTo>
                    <a:pt x="9630" y="74848"/>
                  </a:lnTo>
                  <a:lnTo>
                    <a:pt x="0" y="122549"/>
                  </a:lnTo>
                  <a:lnTo>
                    <a:pt x="0" y="465644"/>
                  </a:lnTo>
                  <a:lnTo>
                    <a:pt x="9630" y="513346"/>
                  </a:lnTo>
                  <a:lnTo>
                    <a:pt x="35894" y="552301"/>
                  </a:lnTo>
                  <a:lnTo>
                    <a:pt x="74848" y="578564"/>
                  </a:lnTo>
                  <a:lnTo>
                    <a:pt x="122549" y="588195"/>
                  </a:lnTo>
                  <a:lnTo>
                    <a:pt x="1233890" y="588195"/>
                  </a:lnTo>
                  <a:lnTo>
                    <a:pt x="1281592" y="578564"/>
                  </a:lnTo>
                  <a:lnTo>
                    <a:pt x="1320546" y="552301"/>
                  </a:lnTo>
                  <a:lnTo>
                    <a:pt x="1346809" y="513346"/>
                  </a:lnTo>
                  <a:lnTo>
                    <a:pt x="1356440" y="465644"/>
                  </a:lnTo>
                  <a:lnTo>
                    <a:pt x="1356440" y="122549"/>
                  </a:lnTo>
                  <a:lnTo>
                    <a:pt x="1347111" y="75652"/>
                  </a:lnTo>
                  <a:lnTo>
                    <a:pt x="1320546" y="35894"/>
                  </a:lnTo>
                  <a:lnTo>
                    <a:pt x="1280788" y="9328"/>
                  </a:lnTo>
                  <a:lnTo>
                    <a:pt x="12338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61" name="object 59"/>
            <p:cNvSpPr/>
            <p:nvPr/>
          </p:nvSpPr>
          <p:spPr>
            <a:xfrm>
              <a:off x="6588719" y="846220"/>
              <a:ext cx="1356995" cy="588645"/>
            </a:xfrm>
            <a:custGeom>
              <a:avLst/>
              <a:gdLst/>
              <a:ahLst/>
              <a:cxnLst/>
              <a:rect l="l" t="t" r="r" b="b"/>
              <a:pathLst>
                <a:path w="1356995" h="588644">
                  <a:moveTo>
                    <a:pt x="0" y="122550"/>
                  </a:moveTo>
                  <a:lnTo>
                    <a:pt x="9630" y="74847"/>
                  </a:lnTo>
                  <a:lnTo>
                    <a:pt x="35894" y="35893"/>
                  </a:lnTo>
                  <a:lnTo>
                    <a:pt x="74848" y="9630"/>
                  </a:lnTo>
                  <a:lnTo>
                    <a:pt x="122550" y="0"/>
                  </a:lnTo>
                  <a:lnTo>
                    <a:pt x="1233890" y="0"/>
                  </a:lnTo>
                  <a:lnTo>
                    <a:pt x="1280788" y="9328"/>
                  </a:lnTo>
                  <a:lnTo>
                    <a:pt x="1320546" y="35892"/>
                  </a:lnTo>
                  <a:lnTo>
                    <a:pt x="1347112"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62" name="object 60"/>
            <p:cNvSpPr/>
            <p:nvPr/>
          </p:nvSpPr>
          <p:spPr>
            <a:xfrm>
              <a:off x="7266899" y="1610241"/>
              <a:ext cx="0" cy="342265"/>
            </a:xfrm>
            <a:custGeom>
              <a:avLst/>
              <a:gdLst/>
              <a:ahLst/>
              <a:cxnLst/>
              <a:rect l="l" t="t" r="r" b="b"/>
              <a:pathLst>
                <a:path h="342264">
                  <a:moveTo>
                    <a:pt x="0" y="341838"/>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63" name="object 61"/>
            <p:cNvSpPr/>
            <p:nvPr/>
          </p:nvSpPr>
          <p:spPr>
            <a:xfrm>
              <a:off x="7183607" y="1483848"/>
              <a:ext cx="166585" cy="209683"/>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64" name="object 62"/>
            <p:cNvSpPr/>
            <p:nvPr/>
          </p:nvSpPr>
          <p:spPr>
            <a:xfrm>
              <a:off x="8864600" y="1585410"/>
              <a:ext cx="0" cy="354965"/>
            </a:xfrm>
            <a:custGeom>
              <a:avLst/>
              <a:gdLst/>
              <a:ahLst/>
              <a:cxnLst/>
              <a:rect l="l" t="t" r="r" b="b"/>
              <a:pathLst>
                <a:path h="354964">
                  <a:moveTo>
                    <a:pt x="0" y="354353"/>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65" name="object 63"/>
            <p:cNvSpPr/>
            <p:nvPr/>
          </p:nvSpPr>
          <p:spPr>
            <a:xfrm>
              <a:off x="8781307" y="1459017"/>
              <a:ext cx="166585" cy="209683"/>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66" name="object 64"/>
            <p:cNvSpPr/>
            <p:nvPr/>
          </p:nvSpPr>
          <p:spPr>
            <a:xfrm>
              <a:off x="8186417" y="3057909"/>
              <a:ext cx="1356995" cy="588645"/>
            </a:xfrm>
            <a:custGeom>
              <a:avLst/>
              <a:gdLst/>
              <a:ahLst/>
              <a:cxnLst/>
              <a:rect l="l" t="t" r="r" b="b"/>
              <a:pathLst>
                <a:path w="1356995" h="588645">
                  <a:moveTo>
                    <a:pt x="1233890" y="0"/>
                  </a:moveTo>
                  <a:lnTo>
                    <a:pt x="122549" y="0"/>
                  </a:lnTo>
                  <a:lnTo>
                    <a:pt x="74848" y="9630"/>
                  </a:lnTo>
                  <a:lnTo>
                    <a:pt x="35894" y="35894"/>
                  </a:lnTo>
                  <a:lnTo>
                    <a:pt x="9630" y="74848"/>
                  </a:lnTo>
                  <a:lnTo>
                    <a:pt x="0" y="122549"/>
                  </a:lnTo>
                  <a:lnTo>
                    <a:pt x="0" y="465644"/>
                  </a:lnTo>
                  <a:lnTo>
                    <a:pt x="9630" y="513346"/>
                  </a:lnTo>
                  <a:lnTo>
                    <a:pt x="35894" y="552300"/>
                  </a:lnTo>
                  <a:lnTo>
                    <a:pt x="74848" y="578563"/>
                  </a:lnTo>
                  <a:lnTo>
                    <a:pt x="122549" y="588194"/>
                  </a:lnTo>
                  <a:lnTo>
                    <a:pt x="1233890" y="588194"/>
                  </a:lnTo>
                  <a:lnTo>
                    <a:pt x="1281592" y="578563"/>
                  </a:lnTo>
                  <a:lnTo>
                    <a:pt x="1320546" y="552300"/>
                  </a:lnTo>
                  <a:lnTo>
                    <a:pt x="1346810" y="513346"/>
                  </a:lnTo>
                  <a:lnTo>
                    <a:pt x="1356441" y="465644"/>
                  </a:lnTo>
                  <a:lnTo>
                    <a:pt x="1356441" y="122549"/>
                  </a:lnTo>
                  <a:lnTo>
                    <a:pt x="1347112" y="75652"/>
                  </a:lnTo>
                  <a:lnTo>
                    <a:pt x="1320547" y="35894"/>
                  </a:lnTo>
                  <a:lnTo>
                    <a:pt x="1280788" y="9328"/>
                  </a:lnTo>
                  <a:lnTo>
                    <a:pt x="1233890"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67" name="object 65"/>
            <p:cNvSpPr/>
            <p:nvPr/>
          </p:nvSpPr>
          <p:spPr>
            <a:xfrm>
              <a:off x="8186418" y="3057905"/>
              <a:ext cx="1356995" cy="588645"/>
            </a:xfrm>
            <a:custGeom>
              <a:avLst/>
              <a:gdLst/>
              <a:ahLst/>
              <a:cxnLst/>
              <a:rect l="l" t="t" r="r" b="b"/>
              <a:pathLst>
                <a:path w="1356995" h="588645">
                  <a:moveTo>
                    <a:pt x="0" y="122550"/>
                  </a:moveTo>
                  <a:lnTo>
                    <a:pt x="9630" y="74847"/>
                  </a:lnTo>
                  <a:lnTo>
                    <a:pt x="35894" y="35893"/>
                  </a:lnTo>
                  <a:lnTo>
                    <a:pt x="74848" y="9630"/>
                  </a:lnTo>
                  <a:lnTo>
                    <a:pt x="122550" y="0"/>
                  </a:lnTo>
                  <a:lnTo>
                    <a:pt x="1233890" y="0"/>
                  </a:lnTo>
                  <a:lnTo>
                    <a:pt x="1280788" y="9328"/>
                  </a:lnTo>
                  <a:lnTo>
                    <a:pt x="1320546" y="35892"/>
                  </a:lnTo>
                  <a:lnTo>
                    <a:pt x="1347112"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68" name="object 66"/>
            <p:cNvSpPr/>
            <p:nvPr/>
          </p:nvSpPr>
          <p:spPr>
            <a:xfrm>
              <a:off x="9775829" y="3057707"/>
              <a:ext cx="1356995" cy="588645"/>
            </a:xfrm>
            <a:custGeom>
              <a:avLst/>
              <a:gdLst/>
              <a:ahLst/>
              <a:cxnLst/>
              <a:rect l="l" t="t" r="r" b="b"/>
              <a:pathLst>
                <a:path w="1356995" h="588645">
                  <a:moveTo>
                    <a:pt x="1233890" y="0"/>
                  </a:moveTo>
                  <a:lnTo>
                    <a:pt x="122549" y="0"/>
                  </a:lnTo>
                  <a:lnTo>
                    <a:pt x="74848" y="9630"/>
                  </a:lnTo>
                  <a:lnTo>
                    <a:pt x="35894" y="35894"/>
                  </a:lnTo>
                  <a:lnTo>
                    <a:pt x="9630" y="74848"/>
                  </a:lnTo>
                  <a:lnTo>
                    <a:pt x="0" y="122551"/>
                  </a:lnTo>
                  <a:lnTo>
                    <a:pt x="0" y="465644"/>
                  </a:lnTo>
                  <a:lnTo>
                    <a:pt x="9630" y="513346"/>
                  </a:lnTo>
                  <a:lnTo>
                    <a:pt x="35894" y="552300"/>
                  </a:lnTo>
                  <a:lnTo>
                    <a:pt x="74848" y="578563"/>
                  </a:lnTo>
                  <a:lnTo>
                    <a:pt x="122549" y="588194"/>
                  </a:lnTo>
                  <a:lnTo>
                    <a:pt x="1233890" y="588194"/>
                  </a:lnTo>
                  <a:lnTo>
                    <a:pt x="1281592" y="578563"/>
                  </a:lnTo>
                  <a:lnTo>
                    <a:pt x="1320546" y="552300"/>
                  </a:lnTo>
                  <a:lnTo>
                    <a:pt x="1346810" y="513346"/>
                  </a:lnTo>
                  <a:lnTo>
                    <a:pt x="1356441" y="465644"/>
                  </a:lnTo>
                  <a:lnTo>
                    <a:pt x="1356441" y="122551"/>
                  </a:lnTo>
                  <a:lnTo>
                    <a:pt x="1347112" y="75652"/>
                  </a:lnTo>
                  <a:lnTo>
                    <a:pt x="1320546" y="35894"/>
                  </a:lnTo>
                  <a:lnTo>
                    <a:pt x="1280788" y="9328"/>
                  </a:lnTo>
                  <a:lnTo>
                    <a:pt x="1233890"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69" name="object 67"/>
            <p:cNvSpPr/>
            <p:nvPr/>
          </p:nvSpPr>
          <p:spPr>
            <a:xfrm>
              <a:off x="9775830" y="3057703"/>
              <a:ext cx="1356995" cy="588645"/>
            </a:xfrm>
            <a:custGeom>
              <a:avLst/>
              <a:gdLst/>
              <a:ahLst/>
              <a:cxnLst/>
              <a:rect l="l" t="t" r="r" b="b"/>
              <a:pathLst>
                <a:path w="1356995" h="588645">
                  <a:moveTo>
                    <a:pt x="0" y="122550"/>
                  </a:moveTo>
                  <a:lnTo>
                    <a:pt x="9630" y="74847"/>
                  </a:lnTo>
                  <a:lnTo>
                    <a:pt x="35893" y="35893"/>
                  </a:lnTo>
                  <a:lnTo>
                    <a:pt x="74847" y="9630"/>
                  </a:lnTo>
                  <a:lnTo>
                    <a:pt x="122550" y="0"/>
                  </a:lnTo>
                  <a:lnTo>
                    <a:pt x="1233890" y="0"/>
                  </a:lnTo>
                  <a:lnTo>
                    <a:pt x="1280787" y="9328"/>
                  </a:lnTo>
                  <a:lnTo>
                    <a:pt x="1320544" y="35892"/>
                  </a:lnTo>
                  <a:lnTo>
                    <a:pt x="1347111" y="75651"/>
                  </a:lnTo>
                  <a:lnTo>
                    <a:pt x="1356440" y="122550"/>
                  </a:lnTo>
                  <a:lnTo>
                    <a:pt x="1356440" y="465644"/>
                  </a:lnTo>
                  <a:lnTo>
                    <a:pt x="1346809" y="513346"/>
                  </a:lnTo>
                  <a:lnTo>
                    <a:pt x="1320545" y="552301"/>
                  </a:lnTo>
                  <a:lnTo>
                    <a:pt x="1281591" y="578564"/>
                  </a:lnTo>
                  <a:lnTo>
                    <a:pt x="1233890" y="588194"/>
                  </a:lnTo>
                  <a:lnTo>
                    <a:pt x="122550" y="588194"/>
                  </a:lnTo>
                  <a:lnTo>
                    <a:pt x="74847" y="578564"/>
                  </a:lnTo>
                  <a:lnTo>
                    <a:pt x="35893"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70" name="object 68"/>
            <p:cNvSpPr/>
            <p:nvPr/>
          </p:nvSpPr>
          <p:spPr>
            <a:xfrm>
              <a:off x="8864638" y="2703552"/>
              <a:ext cx="0" cy="354965"/>
            </a:xfrm>
            <a:custGeom>
              <a:avLst/>
              <a:gdLst/>
              <a:ahLst/>
              <a:cxnLst/>
              <a:rect l="l" t="t" r="r" b="b"/>
              <a:pathLst>
                <a:path h="354964">
                  <a:moveTo>
                    <a:pt x="0" y="354353"/>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71" name="object 69"/>
            <p:cNvSpPr/>
            <p:nvPr/>
          </p:nvSpPr>
          <p:spPr>
            <a:xfrm>
              <a:off x="8781345" y="2577159"/>
              <a:ext cx="166585" cy="209683"/>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72" name="object 70"/>
            <p:cNvSpPr/>
            <p:nvPr/>
          </p:nvSpPr>
          <p:spPr>
            <a:xfrm>
              <a:off x="10454050" y="2703754"/>
              <a:ext cx="0" cy="354330"/>
            </a:xfrm>
            <a:custGeom>
              <a:avLst/>
              <a:gdLst/>
              <a:ahLst/>
              <a:cxnLst/>
              <a:rect l="l" t="t" r="r" b="b"/>
              <a:pathLst>
                <a:path h="354330">
                  <a:moveTo>
                    <a:pt x="0" y="353949"/>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73" name="object 71"/>
            <p:cNvSpPr/>
            <p:nvPr/>
          </p:nvSpPr>
          <p:spPr>
            <a:xfrm>
              <a:off x="10370756" y="2577361"/>
              <a:ext cx="166584" cy="209683"/>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74" name="object 72"/>
            <p:cNvSpPr/>
            <p:nvPr/>
          </p:nvSpPr>
          <p:spPr>
            <a:xfrm>
              <a:off x="7884760" y="1395461"/>
              <a:ext cx="556895" cy="1509395"/>
            </a:xfrm>
            <a:custGeom>
              <a:avLst/>
              <a:gdLst/>
              <a:ahLst/>
              <a:cxnLst/>
              <a:rect l="l" t="t" r="r" b="b"/>
              <a:pathLst>
                <a:path w="556895" h="1509395">
                  <a:moveTo>
                    <a:pt x="0" y="0"/>
                  </a:moveTo>
                  <a:lnTo>
                    <a:pt x="556833" y="1508909"/>
                  </a:lnTo>
                </a:path>
              </a:pathLst>
            </a:custGeom>
            <a:ln w="51270">
              <a:solidFill>
                <a:srgbClr val="666666"/>
              </a:solidFill>
            </a:ln>
          </p:spPr>
          <p:txBody>
            <a:bodyPr wrap="square" lIns="0" tIns="0" rIns="0" bIns="0" rtlCol="0"/>
            <a:lstStyle/>
            <a:p>
              <a:endParaRPr sz="599">
                <a:solidFill>
                  <a:prstClr val="black"/>
                </a:solidFill>
              </a:endParaRPr>
            </a:p>
          </p:txBody>
        </p:sp>
        <p:sp>
          <p:nvSpPr>
            <p:cNvPr id="75" name="object 73"/>
            <p:cNvSpPr/>
            <p:nvPr/>
          </p:nvSpPr>
          <p:spPr>
            <a:xfrm>
              <a:off x="8341905" y="2804683"/>
              <a:ext cx="160206" cy="219849"/>
            </a:xfrm>
            <a:prstGeom prst="rect">
              <a:avLst/>
            </a:prstGeom>
            <a:blipFill>
              <a:blip r:embed="rId14" cstate="print"/>
              <a:stretch>
                <a:fillRect/>
              </a:stretch>
            </a:blipFill>
          </p:spPr>
          <p:txBody>
            <a:bodyPr wrap="square" lIns="0" tIns="0" rIns="0" bIns="0" rtlCol="0"/>
            <a:lstStyle/>
            <a:p>
              <a:endParaRPr sz="599">
                <a:solidFill>
                  <a:prstClr val="black"/>
                </a:solidFill>
              </a:endParaRPr>
            </a:p>
          </p:txBody>
        </p:sp>
        <p:sp>
          <p:nvSpPr>
            <p:cNvPr id="76" name="object 74"/>
            <p:cNvSpPr/>
            <p:nvPr/>
          </p:nvSpPr>
          <p:spPr>
            <a:xfrm>
              <a:off x="9504448" y="1396992"/>
              <a:ext cx="556895" cy="1509395"/>
            </a:xfrm>
            <a:custGeom>
              <a:avLst/>
              <a:gdLst/>
              <a:ahLst/>
              <a:cxnLst/>
              <a:rect l="l" t="t" r="r" b="b"/>
              <a:pathLst>
                <a:path w="556895" h="1509395">
                  <a:moveTo>
                    <a:pt x="0" y="0"/>
                  </a:moveTo>
                  <a:lnTo>
                    <a:pt x="556833" y="1508909"/>
                  </a:lnTo>
                </a:path>
              </a:pathLst>
            </a:custGeom>
            <a:ln w="51270">
              <a:solidFill>
                <a:srgbClr val="666666"/>
              </a:solidFill>
            </a:ln>
          </p:spPr>
          <p:txBody>
            <a:bodyPr wrap="square" lIns="0" tIns="0" rIns="0" bIns="0" rtlCol="0"/>
            <a:lstStyle/>
            <a:p>
              <a:endParaRPr sz="599">
                <a:solidFill>
                  <a:prstClr val="black"/>
                </a:solidFill>
              </a:endParaRPr>
            </a:p>
          </p:txBody>
        </p:sp>
        <p:sp>
          <p:nvSpPr>
            <p:cNvPr id="77" name="object 75"/>
            <p:cNvSpPr/>
            <p:nvPr/>
          </p:nvSpPr>
          <p:spPr>
            <a:xfrm>
              <a:off x="9961593" y="2806214"/>
              <a:ext cx="160206" cy="219849"/>
            </a:xfrm>
            <a:prstGeom prst="rect">
              <a:avLst/>
            </a:prstGeom>
            <a:blipFill>
              <a:blip r:embed="rId15" cstate="print"/>
              <a:stretch>
                <a:fillRect/>
              </a:stretch>
            </a:blipFill>
          </p:spPr>
          <p:txBody>
            <a:bodyPr wrap="square" lIns="0" tIns="0" rIns="0" bIns="0" rtlCol="0"/>
            <a:lstStyle/>
            <a:p>
              <a:endParaRPr sz="599">
                <a:solidFill>
                  <a:prstClr val="black"/>
                </a:solidFill>
              </a:endParaRPr>
            </a:p>
          </p:txBody>
        </p:sp>
      </p:grpSp>
      <p:sp>
        <p:nvSpPr>
          <p:cNvPr id="78" name="object 76"/>
          <p:cNvSpPr txBox="1">
            <a:spLocks/>
          </p:cNvSpPr>
          <p:nvPr/>
        </p:nvSpPr>
        <p:spPr>
          <a:xfrm>
            <a:off x="3111500" y="1774825"/>
            <a:ext cx="1173512" cy="210431"/>
          </a:xfrm>
          <a:prstGeom prst="rect">
            <a:avLst/>
          </a:prstGeom>
        </p:spPr>
        <p:txBody>
          <a:bodyPr vert="horz" wrap="square" lIns="0" tIns="5704" rIns="0" bIns="0" rtlCol="0">
            <a:spAutoFit/>
          </a:bodyPr>
          <a:lstStyle>
            <a:lvl1pPr>
              <a:defRPr sz="1700" b="0" i="0">
                <a:solidFill>
                  <a:schemeClr val="bg1"/>
                </a:solidFill>
                <a:latin typeface="Trebuchet MS"/>
                <a:ea typeface="+mj-ea"/>
                <a:cs typeface="Trebuchet MS"/>
              </a:defRPr>
            </a:lvl1pPr>
          </a:lstStyle>
          <a:p>
            <a:pPr marL="4224">
              <a:spcBef>
                <a:spcPts val="45"/>
              </a:spcBef>
            </a:pPr>
            <a:r>
              <a:rPr lang="en-IN" sz="1330" b="1" kern="0" spc="5" dirty="0">
                <a:solidFill>
                  <a:schemeClr val="tx1"/>
                </a:solidFill>
              </a:rPr>
              <a:t>many-to-many</a:t>
            </a:r>
            <a:endParaRPr lang="en-IN" sz="1330" kern="0" dirty="0">
              <a:solidFill>
                <a:schemeClr val="tx1"/>
              </a:solidFill>
            </a:endParaRPr>
          </a:p>
        </p:txBody>
      </p:sp>
      <p:sp>
        <p:nvSpPr>
          <p:cNvPr id="79" name="object 77"/>
          <p:cNvSpPr/>
          <p:nvPr/>
        </p:nvSpPr>
        <p:spPr>
          <a:xfrm>
            <a:off x="3055896" y="1885595"/>
            <a:ext cx="503628" cy="0"/>
          </a:xfrm>
          <a:custGeom>
            <a:avLst/>
            <a:gdLst/>
            <a:ahLst/>
            <a:cxnLst/>
            <a:rect l="l" t="t" r="r" b="b"/>
            <a:pathLst>
              <a:path w="1513840">
                <a:moveTo>
                  <a:pt x="1513577" y="0"/>
                </a:moveTo>
                <a:lnTo>
                  <a:pt x="0" y="0"/>
                </a:lnTo>
              </a:path>
            </a:pathLst>
          </a:custGeom>
          <a:ln w="76200">
            <a:solidFill>
              <a:srgbClr val="EE220C"/>
            </a:solidFill>
          </a:ln>
        </p:spPr>
        <p:txBody>
          <a:bodyPr wrap="square" lIns="0" tIns="0" rIns="0" bIns="0" rtlCol="0"/>
          <a:lstStyle/>
          <a:p>
            <a:endParaRPr sz="599">
              <a:solidFill>
                <a:prstClr val="black"/>
              </a:solidFill>
            </a:endParaRPr>
          </a:p>
        </p:txBody>
      </p:sp>
      <p:sp>
        <p:nvSpPr>
          <p:cNvPr id="80" name="object 78"/>
          <p:cNvSpPr txBox="1"/>
          <p:nvPr/>
        </p:nvSpPr>
        <p:spPr>
          <a:xfrm>
            <a:off x="1137294" y="1740782"/>
            <a:ext cx="1145204" cy="553346"/>
          </a:xfrm>
          <a:prstGeom prst="rect">
            <a:avLst/>
          </a:prstGeom>
        </p:spPr>
        <p:txBody>
          <a:bodyPr vert="horz" wrap="square" lIns="0" tIns="5704" rIns="0" bIns="0" rtlCol="0">
            <a:spAutoFit/>
          </a:bodyPr>
          <a:lstStyle/>
          <a:p>
            <a:pPr marL="4224">
              <a:spcBef>
                <a:spcPts val="45"/>
              </a:spcBef>
            </a:pPr>
            <a:r>
              <a:rPr sz="1297" b="1" spc="5" dirty="0">
                <a:solidFill>
                  <a:prstClr val="black"/>
                </a:solidFill>
                <a:latin typeface="Arial"/>
                <a:cs typeface="Arial"/>
              </a:rPr>
              <a:t>many-to-many</a:t>
            </a:r>
            <a:endParaRPr sz="1297">
              <a:solidFill>
                <a:prstClr val="black"/>
              </a:solidFill>
              <a:latin typeface="Arial"/>
              <a:cs typeface="Arial"/>
            </a:endParaRPr>
          </a:p>
          <a:p>
            <a:pPr>
              <a:spcBef>
                <a:spcPts val="2"/>
              </a:spcBef>
            </a:pPr>
            <a:endParaRPr sz="1197">
              <a:solidFill>
                <a:prstClr val="black"/>
              </a:solidFill>
              <a:latin typeface="Arial"/>
              <a:cs typeface="Arial"/>
            </a:endParaRPr>
          </a:p>
          <a:p>
            <a:pPr marL="258327"/>
            <a:r>
              <a:rPr sz="1064" spc="22" dirty="0">
                <a:solidFill>
                  <a:prstClr val="black"/>
                </a:solidFill>
                <a:latin typeface="Arial"/>
                <a:cs typeface="Arial"/>
              </a:rPr>
              <a:t>"training"</a:t>
            </a:r>
            <a:endParaRPr sz="1064">
              <a:solidFill>
                <a:prstClr val="black"/>
              </a:solidFill>
              <a:latin typeface="Arial"/>
              <a:cs typeface="Arial"/>
            </a:endParaRPr>
          </a:p>
        </p:txBody>
      </p:sp>
      <p:sp>
        <p:nvSpPr>
          <p:cNvPr id="81" name="object 79"/>
          <p:cNvSpPr txBox="1">
            <a:spLocks noGrp="1"/>
          </p:cNvSpPr>
          <p:nvPr>
            <p:ph type="body" idx="1"/>
          </p:nvPr>
        </p:nvSpPr>
        <p:spPr>
          <a:xfrm>
            <a:off x="825500" y="1927225"/>
            <a:ext cx="4174958" cy="957732"/>
          </a:xfrm>
          <a:prstGeom prst="rect">
            <a:avLst/>
          </a:prstGeom>
        </p:spPr>
        <p:txBody>
          <a:bodyPr vert="horz" wrap="square" lIns="0" tIns="4225" rIns="0" bIns="0" rtlCol="0">
            <a:spAutoFit/>
          </a:bodyPr>
          <a:lstStyle/>
          <a:p>
            <a:pPr marL="806454" algn="ctr">
              <a:lnSpc>
                <a:spcPts val="1617"/>
              </a:lnSpc>
              <a:spcBef>
                <a:spcPts val="33"/>
              </a:spcBef>
            </a:pPr>
            <a:r>
              <a:rPr spc="-2" dirty="0">
                <a:solidFill>
                  <a:srgbClr val="FF0000"/>
                </a:solidFill>
              </a:rPr>
              <a:t>"one"</a:t>
            </a:r>
          </a:p>
          <a:p>
            <a:pPr marL="1876305" algn="ctr">
              <a:lnSpc>
                <a:spcPts val="1257"/>
              </a:lnSpc>
            </a:pPr>
            <a:r>
              <a:rPr sz="1064" b="0" spc="-23" dirty="0">
                <a:solidFill>
                  <a:srgbClr val="000000"/>
                </a:solidFill>
              </a:rPr>
              <a:t>"generating </a:t>
            </a:r>
            <a:r>
              <a:rPr sz="1064" b="0" spc="-68" dirty="0">
                <a:solidFill>
                  <a:srgbClr val="000000"/>
                </a:solidFill>
              </a:rPr>
              <a:t>new</a:t>
            </a:r>
            <a:r>
              <a:rPr sz="1064" b="0" spc="135" dirty="0">
                <a:solidFill>
                  <a:srgbClr val="000000"/>
                </a:solidFill>
              </a:rPr>
              <a:t> </a:t>
            </a:r>
            <a:r>
              <a:rPr sz="1064" b="0" spc="33" dirty="0">
                <a:solidFill>
                  <a:srgbClr val="000000"/>
                </a:solidFill>
              </a:rPr>
              <a:t>text"</a:t>
            </a:r>
            <a:endParaRPr sz="1064" dirty="0"/>
          </a:p>
          <a:p>
            <a:pPr>
              <a:spcBef>
                <a:spcPts val="7"/>
              </a:spcBef>
            </a:pPr>
            <a:endParaRPr sz="1863" dirty="0"/>
          </a:p>
          <a:p>
            <a:pPr marL="4224"/>
            <a:r>
              <a:rPr sz="1064" b="0" spc="-3" dirty="0">
                <a:solidFill>
                  <a:srgbClr val="000000"/>
                </a:solidFill>
              </a:rPr>
              <a:t>Generating </a:t>
            </a:r>
            <a:r>
              <a:rPr sz="1064" b="0" spc="-5" dirty="0">
                <a:solidFill>
                  <a:srgbClr val="000000"/>
                </a:solidFill>
              </a:rPr>
              <a:t>Names </a:t>
            </a:r>
            <a:r>
              <a:rPr sz="1064" b="0" spc="18" dirty="0">
                <a:solidFill>
                  <a:srgbClr val="000000"/>
                </a:solidFill>
              </a:rPr>
              <a:t>with </a:t>
            </a:r>
            <a:r>
              <a:rPr sz="1064" b="0" spc="-22" dirty="0">
                <a:solidFill>
                  <a:srgbClr val="000000"/>
                </a:solidFill>
              </a:rPr>
              <a:t>a </a:t>
            </a:r>
            <a:r>
              <a:rPr sz="1064" b="0" spc="-2" dirty="0">
                <a:solidFill>
                  <a:srgbClr val="000000"/>
                </a:solidFill>
              </a:rPr>
              <a:t>Character-level</a:t>
            </a:r>
            <a:r>
              <a:rPr sz="1064" b="0" spc="10" dirty="0">
                <a:solidFill>
                  <a:srgbClr val="000000"/>
                </a:solidFill>
              </a:rPr>
              <a:t> </a:t>
            </a:r>
            <a:r>
              <a:rPr sz="1064" b="0" spc="-13" dirty="0">
                <a:solidFill>
                  <a:srgbClr val="000000"/>
                </a:solidFill>
              </a:rPr>
              <a:t>RNN</a:t>
            </a:r>
            <a:endParaRPr lang="en-IN" sz="1064" b="0" spc="-13" dirty="0">
              <a:solidFill>
                <a:srgbClr val="000000"/>
              </a:solidFill>
            </a:endParaRPr>
          </a:p>
          <a:p>
            <a:pPr marL="4224"/>
            <a:r>
              <a:rPr lang="en-IN" sz="852" b="0" dirty="0">
                <a:hlinkClick r:id="rId16"/>
              </a:rPr>
              <a:t>https://pytorch.org/tutorials/intermediate/char_rnn_generation_tutorial.html</a:t>
            </a:r>
            <a:endParaRPr sz="852" b="0" dirty="0"/>
          </a:p>
        </p:txBody>
      </p:sp>
    </p:spTree>
    <p:extLst>
      <p:ext uri="{BB962C8B-B14F-4D97-AF65-F5344CB8AC3E}">
        <p14:creationId xmlns:p14="http://schemas.microsoft.com/office/powerpoint/2010/main" val="2379204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Generating Names</a:t>
            </a:r>
          </a:p>
        </p:txBody>
      </p:sp>
      <p:grpSp>
        <p:nvGrpSpPr>
          <p:cNvPr id="3" name="object 2"/>
          <p:cNvGrpSpPr/>
          <p:nvPr/>
        </p:nvGrpSpPr>
        <p:grpSpPr>
          <a:xfrm>
            <a:off x="888640" y="1389863"/>
            <a:ext cx="1487434" cy="929514"/>
            <a:chOff x="507911" y="2649850"/>
            <a:chExt cx="4471035" cy="2794000"/>
          </a:xfrm>
        </p:grpSpPr>
        <p:sp>
          <p:nvSpPr>
            <p:cNvPr id="4" name="object 3"/>
            <p:cNvSpPr/>
            <p:nvPr/>
          </p:nvSpPr>
          <p:spPr>
            <a:xfrm>
              <a:off x="535047" y="4850780"/>
              <a:ext cx="1323975" cy="574040"/>
            </a:xfrm>
            <a:custGeom>
              <a:avLst/>
              <a:gdLst/>
              <a:ahLst/>
              <a:cxnLst/>
              <a:rect l="l" t="t" r="r" b="b"/>
              <a:pathLst>
                <a:path w="1323975" h="574039">
                  <a:moveTo>
                    <a:pt x="1203837" y="0"/>
                  </a:moveTo>
                  <a:lnTo>
                    <a:pt x="119565" y="0"/>
                  </a:lnTo>
                  <a:lnTo>
                    <a:pt x="73025" y="9396"/>
                  </a:lnTo>
                  <a:lnTo>
                    <a:pt x="35019" y="35020"/>
                  </a:lnTo>
                  <a:lnTo>
                    <a:pt x="9396" y="73025"/>
                  </a:lnTo>
                  <a:lnTo>
                    <a:pt x="0" y="119565"/>
                  </a:lnTo>
                  <a:lnTo>
                    <a:pt x="0" y="454303"/>
                  </a:lnTo>
                  <a:lnTo>
                    <a:pt x="9396" y="500843"/>
                  </a:lnTo>
                  <a:lnTo>
                    <a:pt x="35019" y="538848"/>
                  </a:lnTo>
                  <a:lnTo>
                    <a:pt x="73025" y="564472"/>
                  </a:lnTo>
                  <a:lnTo>
                    <a:pt x="119565" y="573868"/>
                  </a:lnTo>
                  <a:lnTo>
                    <a:pt x="1203837" y="573868"/>
                  </a:lnTo>
                  <a:lnTo>
                    <a:pt x="1250377" y="564472"/>
                  </a:lnTo>
                  <a:lnTo>
                    <a:pt x="1288382" y="538848"/>
                  </a:lnTo>
                  <a:lnTo>
                    <a:pt x="1314006" y="500843"/>
                  </a:lnTo>
                  <a:lnTo>
                    <a:pt x="1323402" y="454303"/>
                  </a:lnTo>
                  <a:lnTo>
                    <a:pt x="1323402" y="119565"/>
                  </a:lnTo>
                  <a:lnTo>
                    <a:pt x="1314301" y="73810"/>
                  </a:lnTo>
                  <a:lnTo>
                    <a:pt x="1288382" y="35020"/>
                  </a:lnTo>
                  <a:lnTo>
                    <a:pt x="1249592" y="9101"/>
                  </a:lnTo>
                  <a:lnTo>
                    <a:pt x="1203837"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4"/>
            <p:cNvSpPr/>
            <p:nvPr/>
          </p:nvSpPr>
          <p:spPr>
            <a:xfrm>
              <a:off x="535047" y="4850781"/>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6" name="object 5"/>
            <p:cNvSpPr/>
            <p:nvPr/>
          </p:nvSpPr>
          <p:spPr>
            <a:xfrm>
              <a:off x="1191285" y="4517243"/>
              <a:ext cx="5715" cy="334010"/>
            </a:xfrm>
            <a:custGeom>
              <a:avLst/>
              <a:gdLst/>
              <a:ahLst/>
              <a:cxnLst/>
              <a:rect l="l" t="t" r="r" b="b"/>
              <a:pathLst>
                <a:path w="5715" h="334010">
                  <a:moveTo>
                    <a:pt x="2731" y="-25010"/>
                  </a:moveTo>
                  <a:lnTo>
                    <a:pt x="2731" y="358549"/>
                  </a:lnTo>
                </a:path>
              </a:pathLst>
            </a:custGeom>
            <a:ln w="55485">
              <a:solidFill>
                <a:srgbClr val="666666"/>
              </a:solidFill>
            </a:ln>
          </p:spPr>
          <p:txBody>
            <a:bodyPr wrap="square" lIns="0" tIns="0" rIns="0" bIns="0" rtlCol="0"/>
            <a:lstStyle/>
            <a:p>
              <a:endParaRPr sz="599">
                <a:solidFill>
                  <a:prstClr val="black"/>
                </a:solidFill>
              </a:endParaRPr>
            </a:p>
          </p:txBody>
        </p:sp>
        <p:sp>
          <p:nvSpPr>
            <p:cNvPr id="7" name="object 6"/>
            <p:cNvSpPr/>
            <p:nvPr/>
          </p:nvSpPr>
          <p:spPr>
            <a:xfrm>
              <a:off x="667140" y="3771856"/>
              <a:ext cx="1043305" cy="574040"/>
            </a:xfrm>
            <a:custGeom>
              <a:avLst/>
              <a:gdLst/>
              <a:ahLst/>
              <a:cxnLst/>
              <a:rect l="l" t="t" r="r" b="b"/>
              <a:pathLst>
                <a:path w="1043305" h="574039">
                  <a:moveTo>
                    <a:pt x="521483" y="0"/>
                  </a:moveTo>
                  <a:lnTo>
                    <a:pt x="460667" y="1930"/>
                  </a:lnTo>
                  <a:lnTo>
                    <a:pt x="401912" y="7578"/>
                  </a:lnTo>
                  <a:lnTo>
                    <a:pt x="345608" y="16727"/>
                  </a:lnTo>
                  <a:lnTo>
                    <a:pt x="292148" y="29164"/>
                  </a:lnTo>
                  <a:lnTo>
                    <a:pt x="241922" y="44672"/>
                  </a:lnTo>
                  <a:lnTo>
                    <a:pt x="195322" y="63036"/>
                  </a:lnTo>
                  <a:lnTo>
                    <a:pt x="152739" y="84040"/>
                  </a:lnTo>
                  <a:lnTo>
                    <a:pt x="114564" y="107471"/>
                  </a:lnTo>
                  <a:lnTo>
                    <a:pt x="81188" y="133111"/>
                  </a:lnTo>
                  <a:lnTo>
                    <a:pt x="53004" y="160747"/>
                  </a:lnTo>
                  <a:lnTo>
                    <a:pt x="13772" y="221142"/>
                  </a:lnTo>
                  <a:lnTo>
                    <a:pt x="0" y="286933"/>
                  </a:lnTo>
                  <a:lnTo>
                    <a:pt x="3508" y="320396"/>
                  </a:lnTo>
                  <a:lnTo>
                    <a:pt x="30401" y="383704"/>
                  </a:lnTo>
                  <a:lnTo>
                    <a:pt x="81188" y="440755"/>
                  </a:lnTo>
                  <a:lnTo>
                    <a:pt x="114564" y="466396"/>
                  </a:lnTo>
                  <a:lnTo>
                    <a:pt x="152739" y="489826"/>
                  </a:lnTo>
                  <a:lnTo>
                    <a:pt x="195322" y="510831"/>
                  </a:lnTo>
                  <a:lnTo>
                    <a:pt x="241922" y="529195"/>
                  </a:lnTo>
                  <a:lnTo>
                    <a:pt x="292148" y="544703"/>
                  </a:lnTo>
                  <a:lnTo>
                    <a:pt x="345608" y="557139"/>
                  </a:lnTo>
                  <a:lnTo>
                    <a:pt x="401912" y="566289"/>
                  </a:lnTo>
                  <a:lnTo>
                    <a:pt x="460667" y="571936"/>
                  </a:lnTo>
                  <a:lnTo>
                    <a:pt x="521483" y="573867"/>
                  </a:lnTo>
                  <a:lnTo>
                    <a:pt x="582299" y="571936"/>
                  </a:lnTo>
                  <a:lnTo>
                    <a:pt x="641055" y="566289"/>
                  </a:lnTo>
                  <a:lnTo>
                    <a:pt x="697358" y="557139"/>
                  </a:lnTo>
                  <a:lnTo>
                    <a:pt x="750818" y="544703"/>
                  </a:lnTo>
                  <a:lnTo>
                    <a:pt x="801044" y="529195"/>
                  </a:lnTo>
                  <a:lnTo>
                    <a:pt x="847645" y="510831"/>
                  </a:lnTo>
                  <a:lnTo>
                    <a:pt x="890228" y="489826"/>
                  </a:lnTo>
                  <a:lnTo>
                    <a:pt x="928403" y="466396"/>
                  </a:lnTo>
                  <a:lnTo>
                    <a:pt x="961778" y="440755"/>
                  </a:lnTo>
                  <a:lnTo>
                    <a:pt x="989962" y="413119"/>
                  </a:lnTo>
                  <a:lnTo>
                    <a:pt x="1029194" y="352724"/>
                  </a:lnTo>
                  <a:lnTo>
                    <a:pt x="1042966" y="286933"/>
                  </a:lnTo>
                  <a:lnTo>
                    <a:pt x="1039458" y="253471"/>
                  </a:lnTo>
                  <a:lnTo>
                    <a:pt x="1012565" y="190162"/>
                  </a:lnTo>
                  <a:lnTo>
                    <a:pt x="961778" y="133111"/>
                  </a:lnTo>
                  <a:lnTo>
                    <a:pt x="928403" y="107471"/>
                  </a:lnTo>
                  <a:lnTo>
                    <a:pt x="890228" y="84040"/>
                  </a:lnTo>
                  <a:lnTo>
                    <a:pt x="847645" y="63036"/>
                  </a:lnTo>
                  <a:lnTo>
                    <a:pt x="801044" y="44672"/>
                  </a:lnTo>
                  <a:lnTo>
                    <a:pt x="750818" y="29164"/>
                  </a:lnTo>
                  <a:lnTo>
                    <a:pt x="697358" y="16727"/>
                  </a:lnTo>
                  <a:lnTo>
                    <a:pt x="641055" y="7578"/>
                  </a:lnTo>
                  <a:lnTo>
                    <a:pt x="582299" y="1930"/>
                  </a:lnTo>
                  <a:lnTo>
                    <a:pt x="521483"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8" name="object 7"/>
            <p:cNvSpPr/>
            <p:nvPr/>
          </p:nvSpPr>
          <p:spPr>
            <a:xfrm>
              <a:off x="667140" y="3771857"/>
              <a:ext cx="1043305" cy="574040"/>
            </a:xfrm>
            <a:custGeom>
              <a:avLst/>
              <a:gdLst/>
              <a:ahLst/>
              <a:cxnLst/>
              <a:rect l="l" t="t" r="r" b="b"/>
              <a:pathLst>
                <a:path w="1043305" h="574039">
                  <a:moveTo>
                    <a:pt x="0" y="286934"/>
                  </a:moveTo>
                  <a:lnTo>
                    <a:pt x="3508" y="253471"/>
                  </a:lnTo>
                  <a:lnTo>
                    <a:pt x="13772" y="221142"/>
                  </a:lnTo>
                  <a:lnTo>
                    <a:pt x="53004" y="160747"/>
                  </a:lnTo>
                  <a:lnTo>
                    <a:pt x="81188" y="133111"/>
                  </a:lnTo>
                  <a:lnTo>
                    <a:pt x="114564" y="107471"/>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5" y="7578"/>
                  </a:lnTo>
                  <a:lnTo>
                    <a:pt x="697358" y="16727"/>
                  </a:lnTo>
                  <a:lnTo>
                    <a:pt x="750819" y="29164"/>
                  </a:lnTo>
                  <a:lnTo>
                    <a:pt x="801044" y="44671"/>
                  </a:lnTo>
                  <a:lnTo>
                    <a:pt x="847645" y="63035"/>
                  </a:lnTo>
                  <a:lnTo>
                    <a:pt x="890228" y="84040"/>
                  </a:lnTo>
                  <a:lnTo>
                    <a:pt x="928403" y="107471"/>
                  </a:lnTo>
                  <a:lnTo>
                    <a:pt x="961778" y="133111"/>
                  </a:lnTo>
                  <a:lnTo>
                    <a:pt x="989963" y="160747"/>
                  </a:lnTo>
                  <a:lnTo>
                    <a:pt x="1029194" y="221142"/>
                  </a:lnTo>
                  <a:lnTo>
                    <a:pt x="1042967" y="286934"/>
                  </a:lnTo>
                  <a:lnTo>
                    <a:pt x="1029194" y="352725"/>
                  </a:lnTo>
                  <a:lnTo>
                    <a:pt x="989963" y="413120"/>
                  </a:lnTo>
                  <a:lnTo>
                    <a:pt x="961778" y="440756"/>
                  </a:lnTo>
                  <a:lnTo>
                    <a:pt x="928403" y="466397"/>
                  </a:lnTo>
                  <a:lnTo>
                    <a:pt x="890228" y="489827"/>
                  </a:lnTo>
                  <a:lnTo>
                    <a:pt x="847645" y="510832"/>
                  </a:lnTo>
                  <a:lnTo>
                    <a:pt x="801044" y="529196"/>
                  </a:lnTo>
                  <a:lnTo>
                    <a:pt x="750819" y="544704"/>
                  </a:lnTo>
                  <a:lnTo>
                    <a:pt x="697358" y="557140"/>
                  </a:lnTo>
                  <a:lnTo>
                    <a:pt x="641055" y="566290"/>
                  </a:lnTo>
                  <a:lnTo>
                    <a:pt x="582299" y="571938"/>
                  </a:lnTo>
                  <a:lnTo>
                    <a:pt x="521483" y="573868"/>
                  </a:lnTo>
                  <a:lnTo>
                    <a:pt x="460667" y="571938"/>
                  </a:lnTo>
                  <a:lnTo>
                    <a:pt x="401912" y="566290"/>
                  </a:lnTo>
                  <a:lnTo>
                    <a:pt x="345608" y="557140"/>
                  </a:lnTo>
                  <a:lnTo>
                    <a:pt x="292148" y="544704"/>
                  </a:lnTo>
                  <a:lnTo>
                    <a:pt x="241922" y="529196"/>
                  </a:lnTo>
                  <a:lnTo>
                    <a:pt x="195322" y="510832"/>
                  </a:lnTo>
                  <a:lnTo>
                    <a:pt x="152739" y="489827"/>
                  </a:lnTo>
                  <a:lnTo>
                    <a:pt x="114564" y="466397"/>
                  </a:lnTo>
                  <a:lnTo>
                    <a:pt x="81188" y="440756"/>
                  </a:lnTo>
                  <a:lnTo>
                    <a:pt x="53004" y="413120"/>
                  </a:lnTo>
                  <a:lnTo>
                    <a:pt x="13772" y="352725"/>
                  </a:lnTo>
                  <a:lnTo>
                    <a:pt x="3508" y="320396"/>
                  </a:lnTo>
                  <a:lnTo>
                    <a:pt x="0" y="286934"/>
                  </a:lnTo>
                  <a:close/>
                </a:path>
              </a:pathLst>
            </a:custGeom>
            <a:ln w="37516">
              <a:solidFill>
                <a:srgbClr val="000000"/>
              </a:solidFill>
            </a:ln>
          </p:spPr>
          <p:txBody>
            <a:bodyPr wrap="square" lIns="0" tIns="0" rIns="0" bIns="0" rtlCol="0"/>
            <a:lstStyle/>
            <a:p>
              <a:endParaRPr sz="599">
                <a:solidFill>
                  <a:prstClr val="black"/>
                </a:solidFill>
              </a:endParaRPr>
            </a:p>
          </p:txBody>
        </p:sp>
        <p:sp>
          <p:nvSpPr>
            <p:cNvPr id="9" name="object 8"/>
            <p:cNvSpPr/>
            <p:nvPr/>
          </p:nvSpPr>
          <p:spPr>
            <a:xfrm>
              <a:off x="1110950" y="4393945"/>
              <a:ext cx="162513" cy="205478"/>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0" name="object 9"/>
            <p:cNvSpPr/>
            <p:nvPr/>
          </p:nvSpPr>
          <p:spPr>
            <a:xfrm>
              <a:off x="1710107" y="4050638"/>
              <a:ext cx="344805" cy="8255"/>
            </a:xfrm>
            <a:custGeom>
              <a:avLst/>
              <a:gdLst/>
              <a:ahLst/>
              <a:cxnLst/>
              <a:rect l="l" t="t" r="r" b="b"/>
              <a:pathLst>
                <a:path w="344805" h="8254">
                  <a:moveTo>
                    <a:pt x="-25010" y="4076"/>
                  </a:moveTo>
                  <a:lnTo>
                    <a:pt x="369600" y="4076"/>
                  </a:lnTo>
                </a:path>
              </a:pathLst>
            </a:custGeom>
            <a:ln w="58174">
              <a:solidFill>
                <a:srgbClr val="666666"/>
              </a:solidFill>
            </a:ln>
          </p:spPr>
          <p:txBody>
            <a:bodyPr wrap="square" lIns="0" tIns="0" rIns="0" bIns="0" rtlCol="0"/>
            <a:lstStyle/>
            <a:p>
              <a:endParaRPr sz="599">
                <a:solidFill>
                  <a:prstClr val="black"/>
                </a:solidFill>
              </a:endParaRPr>
            </a:p>
          </p:txBody>
        </p:sp>
        <p:sp>
          <p:nvSpPr>
            <p:cNvPr id="11" name="object 10"/>
            <p:cNvSpPr/>
            <p:nvPr/>
          </p:nvSpPr>
          <p:spPr>
            <a:xfrm>
              <a:off x="2225926" y="3759840"/>
              <a:ext cx="1043305" cy="574040"/>
            </a:xfrm>
            <a:custGeom>
              <a:avLst/>
              <a:gdLst/>
              <a:ahLst/>
              <a:cxnLst/>
              <a:rect l="l" t="t" r="r" b="b"/>
              <a:pathLst>
                <a:path w="1043304" h="574039">
                  <a:moveTo>
                    <a:pt x="521483" y="0"/>
                  </a:moveTo>
                  <a:lnTo>
                    <a:pt x="460667" y="1930"/>
                  </a:lnTo>
                  <a:lnTo>
                    <a:pt x="401912" y="7578"/>
                  </a:lnTo>
                  <a:lnTo>
                    <a:pt x="345608" y="16727"/>
                  </a:lnTo>
                  <a:lnTo>
                    <a:pt x="292148" y="29164"/>
                  </a:lnTo>
                  <a:lnTo>
                    <a:pt x="241922" y="44672"/>
                  </a:lnTo>
                  <a:lnTo>
                    <a:pt x="195322" y="63036"/>
                  </a:lnTo>
                  <a:lnTo>
                    <a:pt x="152739" y="84040"/>
                  </a:lnTo>
                  <a:lnTo>
                    <a:pt x="114564" y="107471"/>
                  </a:lnTo>
                  <a:lnTo>
                    <a:pt x="81188" y="133112"/>
                  </a:lnTo>
                  <a:lnTo>
                    <a:pt x="53004" y="160747"/>
                  </a:lnTo>
                  <a:lnTo>
                    <a:pt x="13772" y="221143"/>
                  </a:lnTo>
                  <a:lnTo>
                    <a:pt x="0" y="286934"/>
                  </a:lnTo>
                  <a:lnTo>
                    <a:pt x="3508" y="320397"/>
                  </a:lnTo>
                  <a:lnTo>
                    <a:pt x="30401" y="383705"/>
                  </a:lnTo>
                  <a:lnTo>
                    <a:pt x="81188" y="440756"/>
                  </a:lnTo>
                  <a:lnTo>
                    <a:pt x="114564" y="466396"/>
                  </a:lnTo>
                  <a:lnTo>
                    <a:pt x="152739" y="489827"/>
                  </a:lnTo>
                  <a:lnTo>
                    <a:pt x="195322" y="510832"/>
                  </a:lnTo>
                  <a:lnTo>
                    <a:pt x="241922" y="529196"/>
                  </a:lnTo>
                  <a:lnTo>
                    <a:pt x="292148" y="544704"/>
                  </a:lnTo>
                  <a:lnTo>
                    <a:pt x="345608" y="557140"/>
                  </a:lnTo>
                  <a:lnTo>
                    <a:pt x="401912" y="566290"/>
                  </a:lnTo>
                  <a:lnTo>
                    <a:pt x="460667" y="571938"/>
                  </a:lnTo>
                  <a:lnTo>
                    <a:pt x="521483" y="573868"/>
                  </a:lnTo>
                  <a:lnTo>
                    <a:pt x="582299" y="571938"/>
                  </a:lnTo>
                  <a:lnTo>
                    <a:pt x="641055" y="566290"/>
                  </a:lnTo>
                  <a:lnTo>
                    <a:pt x="697358" y="557140"/>
                  </a:lnTo>
                  <a:lnTo>
                    <a:pt x="750819" y="544704"/>
                  </a:lnTo>
                  <a:lnTo>
                    <a:pt x="801045" y="529196"/>
                  </a:lnTo>
                  <a:lnTo>
                    <a:pt x="847645" y="510832"/>
                  </a:lnTo>
                  <a:lnTo>
                    <a:pt x="890228" y="489827"/>
                  </a:lnTo>
                  <a:lnTo>
                    <a:pt x="928403" y="466396"/>
                  </a:lnTo>
                  <a:lnTo>
                    <a:pt x="961778" y="440756"/>
                  </a:lnTo>
                  <a:lnTo>
                    <a:pt x="989963" y="413120"/>
                  </a:lnTo>
                  <a:lnTo>
                    <a:pt x="1029194" y="352725"/>
                  </a:lnTo>
                  <a:lnTo>
                    <a:pt x="1042967" y="286934"/>
                  </a:lnTo>
                  <a:lnTo>
                    <a:pt x="1039458" y="253472"/>
                  </a:lnTo>
                  <a:lnTo>
                    <a:pt x="1012565" y="190163"/>
                  </a:lnTo>
                  <a:lnTo>
                    <a:pt x="961778" y="133112"/>
                  </a:lnTo>
                  <a:lnTo>
                    <a:pt x="928403" y="107471"/>
                  </a:lnTo>
                  <a:lnTo>
                    <a:pt x="890228" y="84040"/>
                  </a:lnTo>
                  <a:lnTo>
                    <a:pt x="847645" y="63036"/>
                  </a:lnTo>
                  <a:lnTo>
                    <a:pt x="801045" y="44672"/>
                  </a:lnTo>
                  <a:lnTo>
                    <a:pt x="750819" y="29164"/>
                  </a:lnTo>
                  <a:lnTo>
                    <a:pt x="697358" y="16727"/>
                  </a:lnTo>
                  <a:lnTo>
                    <a:pt x="641055" y="7578"/>
                  </a:lnTo>
                  <a:lnTo>
                    <a:pt x="582299" y="1930"/>
                  </a:lnTo>
                  <a:lnTo>
                    <a:pt x="521483"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2" name="object 11"/>
            <p:cNvSpPr/>
            <p:nvPr/>
          </p:nvSpPr>
          <p:spPr>
            <a:xfrm>
              <a:off x="2225926" y="3759841"/>
              <a:ext cx="1043305" cy="574040"/>
            </a:xfrm>
            <a:custGeom>
              <a:avLst/>
              <a:gdLst/>
              <a:ahLst/>
              <a:cxnLst/>
              <a:rect l="l" t="t" r="r" b="b"/>
              <a:pathLst>
                <a:path w="1043304" h="574039">
                  <a:moveTo>
                    <a:pt x="0" y="286934"/>
                  </a:moveTo>
                  <a:lnTo>
                    <a:pt x="3508" y="253471"/>
                  </a:lnTo>
                  <a:lnTo>
                    <a:pt x="13772" y="221142"/>
                  </a:lnTo>
                  <a:lnTo>
                    <a:pt x="53004" y="160747"/>
                  </a:lnTo>
                  <a:lnTo>
                    <a:pt x="81188" y="133111"/>
                  </a:lnTo>
                  <a:lnTo>
                    <a:pt x="114564" y="107471"/>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5" y="7578"/>
                  </a:lnTo>
                  <a:lnTo>
                    <a:pt x="697358" y="16727"/>
                  </a:lnTo>
                  <a:lnTo>
                    <a:pt x="750819" y="29164"/>
                  </a:lnTo>
                  <a:lnTo>
                    <a:pt x="801045" y="44671"/>
                  </a:lnTo>
                  <a:lnTo>
                    <a:pt x="847645" y="63035"/>
                  </a:lnTo>
                  <a:lnTo>
                    <a:pt x="890228" y="84040"/>
                  </a:lnTo>
                  <a:lnTo>
                    <a:pt x="928403" y="107471"/>
                  </a:lnTo>
                  <a:lnTo>
                    <a:pt x="961778" y="133111"/>
                  </a:lnTo>
                  <a:lnTo>
                    <a:pt x="989963" y="160747"/>
                  </a:lnTo>
                  <a:lnTo>
                    <a:pt x="1029194" y="221142"/>
                  </a:lnTo>
                  <a:lnTo>
                    <a:pt x="1042967" y="286934"/>
                  </a:lnTo>
                  <a:lnTo>
                    <a:pt x="1029194" y="352725"/>
                  </a:lnTo>
                  <a:lnTo>
                    <a:pt x="989963" y="413120"/>
                  </a:lnTo>
                  <a:lnTo>
                    <a:pt x="961778" y="440756"/>
                  </a:lnTo>
                  <a:lnTo>
                    <a:pt x="928403" y="466397"/>
                  </a:lnTo>
                  <a:lnTo>
                    <a:pt x="890228" y="489827"/>
                  </a:lnTo>
                  <a:lnTo>
                    <a:pt x="847645" y="510832"/>
                  </a:lnTo>
                  <a:lnTo>
                    <a:pt x="801045" y="529196"/>
                  </a:lnTo>
                  <a:lnTo>
                    <a:pt x="750819" y="544704"/>
                  </a:lnTo>
                  <a:lnTo>
                    <a:pt x="697358" y="557140"/>
                  </a:lnTo>
                  <a:lnTo>
                    <a:pt x="641055" y="566290"/>
                  </a:lnTo>
                  <a:lnTo>
                    <a:pt x="582299" y="571938"/>
                  </a:lnTo>
                  <a:lnTo>
                    <a:pt x="521483" y="573868"/>
                  </a:lnTo>
                  <a:lnTo>
                    <a:pt x="460667" y="571938"/>
                  </a:lnTo>
                  <a:lnTo>
                    <a:pt x="401912" y="566290"/>
                  </a:lnTo>
                  <a:lnTo>
                    <a:pt x="345608" y="557140"/>
                  </a:lnTo>
                  <a:lnTo>
                    <a:pt x="292148" y="544704"/>
                  </a:lnTo>
                  <a:lnTo>
                    <a:pt x="241922" y="529196"/>
                  </a:lnTo>
                  <a:lnTo>
                    <a:pt x="195322" y="510832"/>
                  </a:lnTo>
                  <a:lnTo>
                    <a:pt x="152739" y="489827"/>
                  </a:lnTo>
                  <a:lnTo>
                    <a:pt x="114564" y="466397"/>
                  </a:lnTo>
                  <a:lnTo>
                    <a:pt x="81188" y="440756"/>
                  </a:lnTo>
                  <a:lnTo>
                    <a:pt x="53004" y="413120"/>
                  </a:lnTo>
                  <a:lnTo>
                    <a:pt x="13772" y="352725"/>
                  </a:lnTo>
                  <a:lnTo>
                    <a:pt x="3508" y="320396"/>
                  </a:lnTo>
                  <a:lnTo>
                    <a:pt x="0" y="286934"/>
                  </a:lnTo>
                  <a:close/>
                </a:path>
              </a:pathLst>
            </a:custGeom>
            <a:ln w="37516">
              <a:solidFill>
                <a:srgbClr val="000000"/>
              </a:solidFill>
            </a:ln>
          </p:spPr>
          <p:txBody>
            <a:bodyPr wrap="square" lIns="0" tIns="0" rIns="0" bIns="0" rtlCol="0"/>
            <a:lstStyle/>
            <a:p>
              <a:endParaRPr sz="599">
                <a:solidFill>
                  <a:prstClr val="black"/>
                </a:solidFill>
              </a:endParaRPr>
            </a:p>
          </p:txBody>
        </p:sp>
        <p:sp>
          <p:nvSpPr>
            <p:cNvPr id="13" name="object 12"/>
            <p:cNvSpPr/>
            <p:nvPr/>
          </p:nvSpPr>
          <p:spPr>
            <a:xfrm>
              <a:off x="1972118" y="3970719"/>
              <a:ext cx="205863" cy="162497"/>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4" name="object 13"/>
            <p:cNvSpPr/>
            <p:nvPr/>
          </p:nvSpPr>
          <p:spPr>
            <a:xfrm>
              <a:off x="3636419" y="2668900"/>
              <a:ext cx="1323975" cy="574040"/>
            </a:xfrm>
            <a:custGeom>
              <a:avLst/>
              <a:gdLst/>
              <a:ahLst/>
              <a:cxnLst/>
              <a:rect l="l" t="t" r="r" b="b"/>
              <a:pathLst>
                <a:path w="1323975" h="574039">
                  <a:moveTo>
                    <a:pt x="1203838" y="0"/>
                  </a:moveTo>
                  <a:lnTo>
                    <a:pt x="119566" y="0"/>
                  </a:lnTo>
                  <a:lnTo>
                    <a:pt x="73025" y="9396"/>
                  </a:lnTo>
                  <a:lnTo>
                    <a:pt x="35020" y="35020"/>
                  </a:lnTo>
                  <a:lnTo>
                    <a:pt x="9396" y="73025"/>
                  </a:lnTo>
                  <a:lnTo>
                    <a:pt x="0" y="119565"/>
                  </a:lnTo>
                  <a:lnTo>
                    <a:pt x="0" y="454301"/>
                  </a:lnTo>
                  <a:lnTo>
                    <a:pt x="9396" y="500842"/>
                  </a:lnTo>
                  <a:lnTo>
                    <a:pt x="35020" y="538848"/>
                  </a:lnTo>
                  <a:lnTo>
                    <a:pt x="73025" y="564472"/>
                  </a:lnTo>
                  <a:lnTo>
                    <a:pt x="119566" y="573868"/>
                  </a:lnTo>
                  <a:lnTo>
                    <a:pt x="1203838" y="573868"/>
                  </a:lnTo>
                  <a:lnTo>
                    <a:pt x="1250378" y="564472"/>
                  </a:lnTo>
                  <a:lnTo>
                    <a:pt x="1288383" y="538848"/>
                  </a:lnTo>
                  <a:lnTo>
                    <a:pt x="1314007" y="500842"/>
                  </a:lnTo>
                  <a:lnTo>
                    <a:pt x="1323403" y="454301"/>
                  </a:lnTo>
                  <a:lnTo>
                    <a:pt x="1323403" y="119565"/>
                  </a:lnTo>
                  <a:lnTo>
                    <a:pt x="1314302" y="73810"/>
                  </a:lnTo>
                  <a:lnTo>
                    <a:pt x="1288383" y="35020"/>
                  </a:lnTo>
                  <a:lnTo>
                    <a:pt x="1249593" y="9101"/>
                  </a:lnTo>
                  <a:lnTo>
                    <a:pt x="1203838"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5" name="object 14"/>
            <p:cNvSpPr/>
            <p:nvPr/>
          </p:nvSpPr>
          <p:spPr>
            <a:xfrm>
              <a:off x="3636419" y="2668900"/>
              <a:ext cx="1323975" cy="574040"/>
            </a:xfrm>
            <a:custGeom>
              <a:avLst/>
              <a:gdLst/>
              <a:ahLst/>
              <a:cxnLst/>
              <a:rect l="l" t="t" r="r" b="b"/>
              <a:pathLst>
                <a:path w="1323975" h="574039">
                  <a:moveTo>
                    <a:pt x="0" y="119565"/>
                  </a:moveTo>
                  <a:lnTo>
                    <a:pt x="9395" y="73024"/>
                  </a:lnTo>
                  <a:lnTo>
                    <a:pt x="35019" y="35019"/>
                  </a:lnTo>
                  <a:lnTo>
                    <a:pt x="73024" y="9395"/>
                  </a:lnTo>
                  <a:lnTo>
                    <a:pt x="119565" y="0"/>
                  </a:lnTo>
                  <a:lnTo>
                    <a:pt x="1203837" y="0"/>
                  </a:lnTo>
                  <a:lnTo>
                    <a:pt x="1249592" y="9101"/>
                  </a:lnTo>
                  <a:lnTo>
                    <a:pt x="1288384" y="35021"/>
                  </a:lnTo>
                  <a:lnTo>
                    <a:pt x="1314301" y="73810"/>
                  </a:lnTo>
                  <a:lnTo>
                    <a:pt x="1323402" y="119565"/>
                  </a:lnTo>
                  <a:lnTo>
                    <a:pt x="1323402" y="454302"/>
                  </a:lnTo>
                  <a:lnTo>
                    <a:pt x="1314006" y="500843"/>
                  </a:lnTo>
                  <a:lnTo>
                    <a:pt x="1288383" y="538848"/>
                  </a:lnTo>
                  <a:lnTo>
                    <a:pt x="1250377" y="564472"/>
                  </a:lnTo>
                  <a:lnTo>
                    <a:pt x="1203837" y="573868"/>
                  </a:lnTo>
                  <a:lnTo>
                    <a:pt x="119565" y="573868"/>
                  </a:lnTo>
                  <a:lnTo>
                    <a:pt x="73024" y="564472"/>
                  </a:lnTo>
                  <a:lnTo>
                    <a:pt x="35019" y="538848"/>
                  </a:lnTo>
                  <a:lnTo>
                    <a:pt x="9395"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16" name="object 15"/>
            <p:cNvSpPr/>
            <p:nvPr/>
          </p:nvSpPr>
          <p:spPr>
            <a:xfrm>
              <a:off x="4298098" y="3414013"/>
              <a:ext cx="0" cy="346075"/>
            </a:xfrm>
            <a:custGeom>
              <a:avLst/>
              <a:gdLst/>
              <a:ahLst/>
              <a:cxnLst/>
              <a:rect l="l" t="t" r="r" b="b"/>
              <a:pathLst>
                <a:path h="346075">
                  <a:moveTo>
                    <a:pt x="0" y="345725"/>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17" name="object 16"/>
            <p:cNvSpPr/>
            <p:nvPr/>
          </p:nvSpPr>
          <p:spPr>
            <a:xfrm>
              <a:off x="4216833" y="3290702"/>
              <a:ext cx="162527" cy="204576"/>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18" name="object 17"/>
            <p:cNvSpPr/>
            <p:nvPr/>
          </p:nvSpPr>
          <p:spPr>
            <a:xfrm>
              <a:off x="3776613" y="3759737"/>
              <a:ext cx="1043305" cy="574040"/>
            </a:xfrm>
            <a:custGeom>
              <a:avLst/>
              <a:gdLst/>
              <a:ahLst/>
              <a:cxnLst/>
              <a:rect l="l" t="t" r="r" b="b"/>
              <a:pathLst>
                <a:path w="1043304" h="574039">
                  <a:moveTo>
                    <a:pt x="521483" y="0"/>
                  </a:moveTo>
                  <a:lnTo>
                    <a:pt x="460667" y="1930"/>
                  </a:lnTo>
                  <a:lnTo>
                    <a:pt x="401911" y="7578"/>
                  </a:lnTo>
                  <a:lnTo>
                    <a:pt x="345608" y="16727"/>
                  </a:lnTo>
                  <a:lnTo>
                    <a:pt x="292148" y="29164"/>
                  </a:lnTo>
                  <a:lnTo>
                    <a:pt x="241922" y="44672"/>
                  </a:lnTo>
                  <a:lnTo>
                    <a:pt x="195321" y="63036"/>
                  </a:lnTo>
                  <a:lnTo>
                    <a:pt x="152738" y="84040"/>
                  </a:lnTo>
                  <a:lnTo>
                    <a:pt x="114563" y="107471"/>
                  </a:lnTo>
                  <a:lnTo>
                    <a:pt x="81188" y="133111"/>
                  </a:lnTo>
                  <a:lnTo>
                    <a:pt x="53004" y="160747"/>
                  </a:lnTo>
                  <a:lnTo>
                    <a:pt x="13772" y="221142"/>
                  </a:lnTo>
                  <a:lnTo>
                    <a:pt x="0" y="286933"/>
                  </a:lnTo>
                  <a:lnTo>
                    <a:pt x="3508" y="320396"/>
                  </a:lnTo>
                  <a:lnTo>
                    <a:pt x="30401" y="383704"/>
                  </a:lnTo>
                  <a:lnTo>
                    <a:pt x="81188" y="440755"/>
                  </a:lnTo>
                  <a:lnTo>
                    <a:pt x="114563" y="466396"/>
                  </a:lnTo>
                  <a:lnTo>
                    <a:pt x="152738" y="489827"/>
                  </a:lnTo>
                  <a:lnTo>
                    <a:pt x="195321" y="510832"/>
                  </a:lnTo>
                  <a:lnTo>
                    <a:pt x="241922" y="529196"/>
                  </a:lnTo>
                  <a:lnTo>
                    <a:pt x="292148" y="544704"/>
                  </a:lnTo>
                  <a:lnTo>
                    <a:pt x="345608" y="557140"/>
                  </a:lnTo>
                  <a:lnTo>
                    <a:pt x="401911" y="566290"/>
                  </a:lnTo>
                  <a:lnTo>
                    <a:pt x="460667" y="571938"/>
                  </a:lnTo>
                  <a:lnTo>
                    <a:pt x="521483" y="573868"/>
                  </a:lnTo>
                  <a:lnTo>
                    <a:pt x="582299" y="571938"/>
                  </a:lnTo>
                  <a:lnTo>
                    <a:pt x="641054" y="566290"/>
                  </a:lnTo>
                  <a:lnTo>
                    <a:pt x="697358" y="557140"/>
                  </a:lnTo>
                  <a:lnTo>
                    <a:pt x="750818" y="544704"/>
                  </a:lnTo>
                  <a:lnTo>
                    <a:pt x="801044" y="529196"/>
                  </a:lnTo>
                  <a:lnTo>
                    <a:pt x="847644" y="510832"/>
                  </a:lnTo>
                  <a:lnTo>
                    <a:pt x="890227" y="489827"/>
                  </a:lnTo>
                  <a:lnTo>
                    <a:pt x="928402" y="466396"/>
                  </a:lnTo>
                  <a:lnTo>
                    <a:pt x="961778" y="440755"/>
                  </a:lnTo>
                  <a:lnTo>
                    <a:pt x="989962" y="413120"/>
                  </a:lnTo>
                  <a:lnTo>
                    <a:pt x="1029194" y="352725"/>
                  </a:lnTo>
                  <a:lnTo>
                    <a:pt x="1042967" y="286933"/>
                  </a:lnTo>
                  <a:lnTo>
                    <a:pt x="1039458" y="253471"/>
                  </a:lnTo>
                  <a:lnTo>
                    <a:pt x="1012565" y="190162"/>
                  </a:lnTo>
                  <a:lnTo>
                    <a:pt x="961778" y="133111"/>
                  </a:lnTo>
                  <a:lnTo>
                    <a:pt x="928402" y="107471"/>
                  </a:lnTo>
                  <a:lnTo>
                    <a:pt x="890227" y="84040"/>
                  </a:lnTo>
                  <a:lnTo>
                    <a:pt x="847644" y="63036"/>
                  </a:lnTo>
                  <a:lnTo>
                    <a:pt x="801044" y="44672"/>
                  </a:lnTo>
                  <a:lnTo>
                    <a:pt x="750818" y="29164"/>
                  </a:lnTo>
                  <a:lnTo>
                    <a:pt x="697358" y="16727"/>
                  </a:lnTo>
                  <a:lnTo>
                    <a:pt x="641054" y="7578"/>
                  </a:lnTo>
                  <a:lnTo>
                    <a:pt x="582299" y="1930"/>
                  </a:lnTo>
                  <a:lnTo>
                    <a:pt x="521483"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8"/>
            <p:cNvSpPr/>
            <p:nvPr/>
          </p:nvSpPr>
          <p:spPr>
            <a:xfrm>
              <a:off x="3776614" y="3759739"/>
              <a:ext cx="1043305" cy="574040"/>
            </a:xfrm>
            <a:custGeom>
              <a:avLst/>
              <a:gdLst/>
              <a:ahLst/>
              <a:cxnLst/>
              <a:rect l="l" t="t" r="r" b="b"/>
              <a:pathLst>
                <a:path w="1043304" h="574039">
                  <a:moveTo>
                    <a:pt x="0" y="286934"/>
                  </a:moveTo>
                  <a:lnTo>
                    <a:pt x="3508" y="253471"/>
                  </a:lnTo>
                  <a:lnTo>
                    <a:pt x="13772" y="221142"/>
                  </a:lnTo>
                  <a:lnTo>
                    <a:pt x="53004" y="160747"/>
                  </a:lnTo>
                  <a:lnTo>
                    <a:pt x="81188" y="133111"/>
                  </a:lnTo>
                  <a:lnTo>
                    <a:pt x="114564" y="107471"/>
                  </a:lnTo>
                  <a:lnTo>
                    <a:pt x="152739" y="84040"/>
                  </a:lnTo>
                  <a:lnTo>
                    <a:pt x="195322" y="63035"/>
                  </a:lnTo>
                  <a:lnTo>
                    <a:pt x="241922" y="44671"/>
                  </a:lnTo>
                  <a:lnTo>
                    <a:pt x="292148" y="29164"/>
                  </a:lnTo>
                  <a:lnTo>
                    <a:pt x="345608" y="16727"/>
                  </a:lnTo>
                  <a:lnTo>
                    <a:pt x="401912" y="7578"/>
                  </a:lnTo>
                  <a:lnTo>
                    <a:pt x="460667" y="1930"/>
                  </a:lnTo>
                  <a:lnTo>
                    <a:pt x="521483" y="0"/>
                  </a:lnTo>
                  <a:lnTo>
                    <a:pt x="582299" y="1930"/>
                  </a:lnTo>
                  <a:lnTo>
                    <a:pt x="641055" y="7578"/>
                  </a:lnTo>
                  <a:lnTo>
                    <a:pt x="697358" y="16727"/>
                  </a:lnTo>
                  <a:lnTo>
                    <a:pt x="750819" y="29164"/>
                  </a:lnTo>
                  <a:lnTo>
                    <a:pt x="801044" y="44671"/>
                  </a:lnTo>
                  <a:lnTo>
                    <a:pt x="847645" y="63035"/>
                  </a:lnTo>
                  <a:lnTo>
                    <a:pt x="890228" y="84040"/>
                  </a:lnTo>
                  <a:lnTo>
                    <a:pt x="928403" y="107471"/>
                  </a:lnTo>
                  <a:lnTo>
                    <a:pt x="961778" y="133111"/>
                  </a:lnTo>
                  <a:lnTo>
                    <a:pt x="989963" y="160747"/>
                  </a:lnTo>
                  <a:lnTo>
                    <a:pt x="1029194" y="221142"/>
                  </a:lnTo>
                  <a:lnTo>
                    <a:pt x="1042967" y="286934"/>
                  </a:lnTo>
                  <a:lnTo>
                    <a:pt x="1029194" y="352724"/>
                  </a:lnTo>
                  <a:lnTo>
                    <a:pt x="989963" y="413119"/>
                  </a:lnTo>
                  <a:lnTo>
                    <a:pt x="961778" y="440755"/>
                  </a:lnTo>
                  <a:lnTo>
                    <a:pt x="928403" y="466395"/>
                  </a:lnTo>
                  <a:lnTo>
                    <a:pt x="890228" y="489826"/>
                  </a:lnTo>
                  <a:lnTo>
                    <a:pt x="847645" y="510831"/>
                  </a:lnTo>
                  <a:lnTo>
                    <a:pt x="801044" y="529195"/>
                  </a:lnTo>
                  <a:lnTo>
                    <a:pt x="750819" y="544703"/>
                  </a:lnTo>
                  <a:lnTo>
                    <a:pt x="697358" y="557140"/>
                  </a:lnTo>
                  <a:lnTo>
                    <a:pt x="641055" y="566290"/>
                  </a:lnTo>
                  <a:lnTo>
                    <a:pt x="582299" y="571937"/>
                  </a:lnTo>
                  <a:lnTo>
                    <a:pt x="521483" y="573868"/>
                  </a:lnTo>
                  <a:lnTo>
                    <a:pt x="460667" y="571937"/>
                  </a:lnTo>
                  <a:lnTo>
                    <a:pt x="401912" y="566290"/>
                  </a:lnTo>
                  <a:lnTo>
                    <a:pt x="345608" y="557140"/>
                  </a:lnTo>
                  <a:lnTo>
                    <a:pt x="292148" y="544703"/>
                  </a:lnTo>
                  <a:lnTo>
                    <a:pt x="241922" y="529195"/>
                  </a:lnTo>
                  <a:lnTo>
                    <a:pt x="195322" y="510831"/>
                  </a:lnTo>
                  <a:lnTo>
                    <a:pt x="152739" y="489826"/>
                  </a:lnTo>
                  <a:lnTo>
                    <a:pt x="114564" y="466395"/>
                  </a:lnTo>
                  <a:lnTo>
                    <a:pt x="81188" y="440755"/>
                  </a:lnTo>
                  <a:lnTo>
                    <a:pt x="53004" y="413119"/>
                  </a:lnTo>
                  <a:lnTo>
                    <a:pt x="13772" y="352724"/>
                  </a:lnTo>
                  <a:lnTo>
                    <a:pt x="3508" y="320396"/>
                  </a:lnTo>
                  <a:lnTo>
                    <a:pt x="0" y="286934"/>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0" name="object 19"/>
            <p:cNvSpPr/>
            <p:nvPr/>
          </p:nvSpPr>
          <p:spPr>
            <a:xfrm>
              <a:off x="3268894" y="4046775"/>
              <a:ext cx="336550" cy="0"/>
            </a:xfrm>
            <a:custGeom>
              <a:avLst/>
              <a:gdLst/>
              <a:ahLst/>
              <a:cxnLst/>
              <a:rect l="l" t="t" r="r" b="b"/>
              <a:pathLst>
                <a:path w="336550">
                  <a:moveTo>
                    <a:pt x="0" y="0"/>
                  </a:moveTo>
                  <a:lnTo>
                    <a:pt x="336271" y="0"/>
                  </a:lnTo>
                </a:path>
              </a:pathLst>
            </a:custGeom>
            <a:ln w="50021">
              <a:solidFill>
                <a:srgbClr val="666666"/>
              </a:solidFill>
            </a:ln>
          </p:spPr>
          <p:txBody>
            <a:bodyPr wrap="square" lIns="0" tIns="0" rIns="0" bIns="0" rtlCol="0"/>
            <a:lstStyle/>
            <a:p>
              <a:endParaRPr sz="599">
                <a:solidFill>
                  <a:prstClr val="black"/>
                </a:solidFill>
              </a:endParaRPr>
            </a:p>
          </p:txBody>
        </p:sp>
        <p:sp>
          <p:nvSpPr>
            <p:cNvPr id="21" name="object 20"/>
            <p:cNvSpPr/>
            <p:nvPr/>
          </p:nvSpPr>
          <p:spPr>
            <a:xfrm>
              <a:off x="3523901" y="3965510"/>
              <a:ext cx="204576" cy="162530"/>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2" name="object 21"/>
            <p:cNvSpPr/>
            <p:nvPr/>
          </p:nvSpPr>
          <p:spPr>
            <a:xfrm>
              <a:off x="2085733" y="2668900"/>
              <a:ext cx="1323975" cy="574040"/>
            </a:xfrm>
            <a:custGeom>
              <a:avLst/>
              <a:gdLst/>
              <a:ahLst/>
              <a:cxnLst/>
              <a:rect l="l" t="t" r="r" b="b"/>
              <a:pathLst>
                <a:path w="1323975" h="574039">
                  <a:moveTo>
                    <a:pt x="1203836" y="0"/>
                  </a:moveTo>
                  <a:lnTo>
                    <a:pt x="119565" y="0"/>
                  </a:lnTo>
                  <a:lnTo>
                    <a:pt x="73025" y="9396"/>
                  </a:lnTo>
                  <a:lnTo>
                    <a:pt x="35019" y="35020"/>
                  </a:lnTo>
                  <a:lnTo>
                    <a:pt x="9396" y="73025"/>
                  </a:lnTo>
                  <a:lnTo>
                    <a:pt x="0" y="119565"/>
                  </a:lnTo>
                  <a:lnTo>
                    <a:pt x="0" y="454301"/>
                  </a:lnTo>
                  <a:lnTo>
                    <a:pt x="9396" y="500842"/>
                  </a:lnTo>
                  <a:lnTo>
                    <a:pt x="35020" y="538848"/>
                  </a:lnTo>
                  <a:lnTo>
                    <a:pt x="73025" y="564472"/>
                  </a:lnTo>
                  <a:lnTo>
                    <a:pt x="119565" y="573868"/>
                  </a:lnTo>
                  <a:lnTo>
                    <a:pt x="1203836" y="573868"/>
                  </a:lnTo>
                  <a:lnTo>
                    <a:pt x="1250377" y="564472"/>
                  </a:lnTo>
                  <a:lnTo>
                    <a:pt x="1288382" y="538848"/>
                  </a:lnTo>
                  <a:lnTo>
                    <a:pt x="1314006" y="500842"/>
                  </a:lnTo>
                  <a:lnTo>
                    <a:pt x="1323402" y="454301"/>
                  </a:lnTo>
                  <a:lnTo>
                    <a:pt x="1323402" y="119565"/>
                  </a:lnTo>
                  <a:lnTo>
                    <a:pt x="1314300" y="73810"/>
                  </a:lnTo>
                  <a:lnTo>
                    <a:pt x="1288381" y="35020"/>
                  </a:lnTo>
                  <a:lnTo>
                    <a:pt x="1249592" y="9101"/>
                  </a:lnTo>
                  <a:lnTo>
                    <a:pt x="1203836"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3" name="object 22"/>
            <p:cNvSpPr/>
            <p:nvPr/>
          </p:nvSpPr>
          <p:spPr>
            <a:xfrm>
              <a:off x="2085733" y="2668900"/>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21"/>
                  </a:lnTo>
                  <a:lnTo>
                    <a:pt x="1314301" y="73810"/>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4" name="object 23"/>
            <p:cNvSpPr/>
            <p:nvPr/>
          </p:nvSpPr>
          <p:spPr>
            <a:xfrm>
              <a:off x="526961" y="2692932"/>
              <a:ext cx="1323975" cy="574040"/>
            </a:xfrm>
            <a:custGeom>
              <a:avLst/>
              <a:gdLst/>
              <a:ahLst/>
              <a:cxnLst/>
              <a:rect l="l" t="t" r="r" b="b"/>
              <a:pathLst>
                <a:path w="1323975" h="574039">
                  <a:moveTo>
                    <a:pt x="1203837" y="0"/>
                  </a:moveTo>
                  <a:lnTo>
                    <a:pt x="119565" y="0"/>
                  </a:lnTo>
                  <a:lnTo>
                    <a:pt x="73025" y="9396"/>
                  </a:lnTo>
                  <a:lnTo>
                    <a:pt x="35019" y="35020"/>
                  </a:lnTo>
                  <a:lnTo>
                    <a:pt x="9396" y="73025"/>
                  </a:lnTo>
                  <a:lnTo>
                    <a:pt x="0" y="119565"/>
                  </a:lnTo>
                  <a:lnTo>
                    <a:pt x="0" y="454303"/>
                  </a:lnTo>
                  <a:lnTo>
                    <a:pt x="9396" y="500843"/>
                  </a:lnTo>
                  <a:lnTo>
                    <a:pt x="35019" y="538848"/>
                  </a:lnTo>
                  <a:lnTo>
                    <a:pt x="73025" y="564472"/>
                  </a:lnTo>
                  <a:lnTo>
                    <a:pt x="119565" y="573868"/>
                  </a:lnTo>
                  <a:lnTo>
                    <a:pt x="1203837" y="573868"/>
                  </a:lnTo>
                  <a:lnTo>
                    <a:pt x="1250377" y="564472"/>
                  </a:lnTo>
                  <a:lnTo>
                    <a:pt x="1288382" y="538848"/>
                  </a:lnTo>
                  <a:lnTo>
                    <a:pt x="1314006" y="500843"/>
                  </a:lnTo>
                  <a:lnTo>
                    <a:pt x="1323402" y="454303"/>
                  </a:lnTo>
                  <a:lnTo>
                    <a:pt x="1323402" y="119565"/>
                  </a:lnTo>
                  <a:lnTo>
                    <a:pt x="1314301" y="73810"/>
                  </a:lnTo>
                  <a:lnTo>
                    <a:pt x="1288382" y="35020"/>
                  </a:lnTo>
                  <a:lnTo>
                    <a:pt x="1249592" y="9101"/>
                  </a:lnTo>
                  <a:lnTo>
                    <a:pt x="1203837"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5" name="object 24"/>
            <p:cNvSpPr/>
            <p:nvPr/>
          </p:nvSpPr>
          <p:spPr>
            <a:xfrm>
              <a:off x="526961" y="2692932"/>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26" name="object 25"/>
            <p:cNvSpPr/>
            <p:nvPr/>
          </p:nvSpPr>
          <p:spPr>
            <a:xfrm>
              <a:off x="1188623" y="3438344"/>
              <a:ext cx="0" cy="334010"/>
            </a:xfrm>
            <a:custGeom>
              <a:avLst/>
              <a:gdLst/>
              <a:ahLst/>
              <a:cxnLst/>
              <a:rect l="l" t="t" r="r" b="b"/>
              <a:pathLst>
                <a:path h="334010">
                  <a:moveTo>
                    <a:pt x="0" y="333512"/>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27" name="object 26"/>
            <p:cNvSpPr/>
            <p:nvPr/>
          </p:nvSpPr>
          <p:spPr>
            <a:xfrm>
              <a:off x="1107360" y="3315030"/>
              <a:ext cx="162528" cy="204576"/>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28" name="object 27"/>
            <p:cNvSpPr/>
            <p:nvPr/>
          </p:nvSpPr>
          <p:spPr>
            <a:xfrm>
              <a:off x="2747410" y="3414118"/>
              <a:ext cx="0" cy="346075"/>
            </a:xfrm>
            <a:custGeom>
              <a:avLst/>
              <a:gdLst/>
              <a:ahLst/>
              <a:cxnLst/>
              <a:rect l="l" t="t" r="r" b="b"/>
              <a:pathLst>
                <a:path h="346075">
                  <a:moveTo>
                    <a:pt x="0" y="345722"/>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29" name="object 28"/>
            <p:cNvSpPr/>
            <p:nvPr/>
          </p:nvSpPr>
          <p:spPr>
            <a:xfrm>
              <a:off x="2666146" y="3290804"/>
              <a:ext cx="162528" cy="204576"/>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30" name="object 29"/>
            <p:cNvSpPr/>
            <p:nvPr/>
          </p:nvSpPr>
          <p:spPr>
            <a:xfrm>
              <a:off x="2085746" y="4850747"/>
              <a:ext cx="1323975" cy="574040"/>
            </a:xfrm>
            <a:custGeom>
              <a:avLst/>
              <a:gdLst/>
              <a:ahLst/>
              <a:cxnLst/>
              <a:rect l="l" t="t" r="r" b="b"/>
              <a:pathLst>
                <a:path w="1323975" h="574039">
                  <a:moveTo>
                    <a:pt x="1203836" y="0"/>
                  </a:moveTo>
                  <a:lnTo>
                    <a:pt x="119565" y="0"/>
                  </a:lnTo>
                  <a:lnTo>
                    <a:pt x="73024" y="9396"/>
                  </a:lnTo>
                  <a:lnTo>
                    <a:pt x="35019" y="35020"/>
                  </a:lnTo>
                  <a:lnTo>
                    <a:pt x="9395" y="73025"/>
                  </a:lnTo>
                  <a:lnTo>
                    <a:pt x="0" y="119565"/>
                  </a:lnTo>
                  <a:lnTo>
                    <a:pt x="0" y="454303"/>
                  </a:lnTo>
                  <a:lnTo>
                    <a:pt x="9395" y="500843"/>
                  </a:lnTo>
                  <a:lnTo>
                    <a:pt x="35019" y="538848"/>
                  </a:lnTo>
                  <a:lnTo>
                    <a:pt x="73024" y="564472"/>
                  </a:lnTo>
                  <a:lnTo>
                    <a:pt x="119565" y="573868"/>
                  </a:lnTo>
                  <a:lnTo>
                    <a:pt x="1203836" y="573868"/>
                  </a:lnTo>
                  <a:lnTo>
                    <a:pt x="1250376" y="564472"/>
                  </a:lnTo>
                  <a:lnTo>
                    <a:pt x="1288382" y="538848"/>
                  </a:lnTo>
                  <a:lnTo>
                    <a:pt x="1314006" y="500843"/>
                  </a:lnTo>
                  <a:lnTo>
                    <a:pt x="1323402" y="454303"/>
                  </a:lnTo>
                  <a:lnTo>
                    <a:pt x="1323402" y="119565"/>
                  </a:lnTo>
                  <a:lnTo>
                    <a:pt x="1314300" y="73810"/>
                  </a:lnTo>
                  <a:lnTo>
                    <a:pt x="1288381" y="35020"/>
                  </a:lnTo>
                  <a:lnTo>
                    <a:pt x="1249592" y="9101"/>
                  </a:lnTo>
                  <a:lnTo>
                    <a:pt x="1203836"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1" name="object 30"/>
            <p:cNvSpPr/>
            <p:nvPr/>
          </p:nvSpPr>
          <p:spPr>
            <a:xfrm>
              <a:off x="2085746" y="4850749"/>
              <a:ext cx="1323975" cy="574040"/>
            </a:xfrm>
            <a:custGeom>
              <a:avLst/>
              <a:gdLst/>
              <a:ahLst/>
              <a:cxnLst/>
              <a:rect l="l" t="t" r="r" b="b"/>
              <a:pathLst>
                <a:path w="1323975" h="574039">
                  <a:moveTo>
                    <a:pt x="0" y="119565"/>
                  </a:moveTo>
                  <a:lnTo>
                    <a:pt x="9396" y="73024"/>
                  </a:lnTo>
                  <a:lnTo>
                    <a:pt x="35019" y="35019"/>
                  </a:lnTo>
                  <a:lnTo>
                    <a:pt x="73025" y="9395"/>
                  </a:lnTo>
                  <a:lnTo>
                    <a:pt x="119565" y="0"/>
                  </a:lnTo>
                  <a:lnTo>
                    <a:pt x="1203837" y="0"/>
                  </a:lnTo>
                  <a:lnTo>
                    <a:pt x="1249593" y="9101"/>
                  </a:lnTo>
                  <a:lnTo>
                    <a:pt x="1288382" y="35018"/>
                  </a:lnTo>
                  <a:lnTo>
                    <a:pt x="1314301" y="73808"/>
                  </a:lnTo>
                  <a:lnTo>
                    <a:pt x="1323402" y="119565"/>
                  </a:lnTo>
                  <a:lnTo>
                    <a:pt x="1323402" y="454302"/>
                  </a:lnTo>
                  <a:lnTo>
                    <a:pt x="1314006" y="500843"/>
                  </a:lnTo>
                  <a:lnTo>
                    <a:pt x="1288382" y="538848"/>
                  </a:lnTo>
                  <a:lnTo>
                    <a:pt x="1250377" y="564472"/>
                  </a:lnTo>
                  <a:lnTo>
                    <a:pt x="1203837" y="573868"/>
                  </a:lnTo>
                  <a:lnTo>
                    <a:pt x="119565" y="573868"/>
                  </a:lnTo>
                  <a:lnTo>
                    <a:pt x="73025" y="564472"/>
                  </a:lnTo>
                  <a:lnTo>
                    <a:pt x="35019" y="538848"/>
                  </a:lnTo>
                  <a:lnTo>
                    <a:pt x="9396"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32" name="object 31"/>
            <p:cNvSpPr/>
            <p:nvPr/>
          </p:nvSpPr>
          <p:spPr>
            <a:xfrm>
              <a:off x="3636444" y="4850550"/>
              <a:ext cx="1323975" cy="574040"/>
            </a:xfrm>
            <a:custGeom>
              <a:avLst/>
              <a:gdLst/>
              <a:ahLst/>
              <a:cxnLst/>
              <a:rect l="l" t="t" r="r" b="b"/>
              <a:pathLst>
                <a:path w="1323975" h="574039">
                  <a:moveTo>
                    <a:pt x="1203836" y="0"/>
                  </a:moveTo>
                  <a:lnTo>
                    <a:pt x="119565" y="0"/>
                  </a:lnTo>
                  <a:lnTo>
                    <a:pt x="73025" y="9396"/>
                  </a:lnTo>
                  <a:lnTo>
                    <a:pt x="35019" y="35020"/>
                  </a:lnTo>
                  <a:lnTo>
                    <a:pt x="9396" y="73025"/>
                  </a:lnTo>
                  <a:lnTo>
                    <a:pt x="0" y="119565"/>
                  </a:lnTo>
                  <a:lnTo>
                    <a:pt x="0" y="454303"/>
                  </a:lnTo>
                  <a:lnTo>
                    <a:pt x="9396" y="500843"/>
                  </a:lnTo>
                  <a:lnTo>
                    <a:pt x="35020" y="538848"/>
                  </a:lnTo>
                  <a:lnTo>
                    <a:pt x="73025" y="564472"/>
                  </a:lnTo>
                  <a:lnTo>
                    <a:pt x="119565" y="573868"/>
                  </a:lnTo>
                  <a:lnTo>
                    <a:pt x="1203836" y="573868"/>
                  </a:lnTo>
                  <a:lnTo>
                    <a:pt x="1250377" y="564472"/>
                  </a:lnTo>
                  <a:lnTo>
                    <a:pt x="1288383" y="538848"/>
                  </a:lnTo>
                  <a:lnTo>
                    <a:pt x="1314007" y="500843"/>
                  </a:lnTo>
                  <a:lnTo>
                    <a:pt x="1323403" y="454303"/>
                  </a:lnTo>
                  <a:lnTo>
                    <a:pt x="1323403" y="119565"/>
                  </a:lnTo>
                  <a:lnTo>
                    <a:pt x="1314301" y="73810"/>
                  </a:lnTo>
                  <a:lnTo>
                    <a:pt x="1288383" y="35020"/>
                  </a:lnTo>
                  <a:lnTo>
                    <a:pt x="1249592" y="9101"/>
                  </a:lnTo>
                  <a:lnTo>
                    <a:pt x="1203836"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3" name="object 32"/>
            <p:cNvSpPr/>
            <p:nvPr/>
          </p:nvSpPr>
          <p:spPr>
            <a:xfrm>
              <a:off x="3636446" y="4850552"/>
              <a:ext cx="1323975" cy="574040"/>
            </a:xfrm>
            <a:custGeom>
              <a:avLst/>
              <a:gdLst/>
              <a:ahLst/>
              <a:cxnLst/>
              <a:rect l="l" t="t" r="r" b="b"/>
              <a:pathLst>
                <a:path w="1323975" h="574039">
                  <a:moveTo>
                    <a:pt x="0" y="119565"/>
                  </a:moveTo>
                  <a:lnTo>
                    <a:pt x="9395" y="73024"/>
                  </a:lnTo>
                  <a:lnTo>
                    <a:pt x="35019" y="35019"/>
                  </a:lnTo>
                  <a:lnTo>
                    <a:pt x="73024" y="9395"/>
                  </a:lnTo>
                  <a:lnTo>
                    <a:pt x="119565" y="0"/>
                  </a:lnTo>
                  <a:lnTo>
                    <a:pt x="1203837" y="0"/>
                  </a:lnTo>
                  <a:lnTo>
                    <a:pt x="1249592" y="9101"/>
                  </a:lnTo>
                  <a:lnTo>
                    <a:pt x="1288381" y="35018"/>
                  </a:lnTo>
                  <a:lnTo>
                    <a:pt x="1314301" y="73808"/>
                  </a:lnTo>
                  <a:lnTo>
                    <a:pt x="1323402" y="119565"/>
                  </a:lnTo>
                  <a:lnTo>
                    <a:pt x="1323402" y="454302"/>
                  </a:lnTo>
                  <a:lnTo>
                    <a:pt x="1314006" y="500843"/>
                  </a:lnTo>
                  <a:lnTo>
                    <a:pt x="1288382" y="538848"/>
                  </a:lnTo>
                  <a:lnTo>
                    <a:pt x="1250376" y="564472"/>
                  </a:lnTo>
                  <a:lnTo>
                    <a:pt x="1203837" y="573868"/>
                  </a:lnTo>
                  <a:lnTo>
                    <a:pt x="119565" y="573868"/>
                  </a:lnTo>
                  <a:lnTo>
                    <a:pt x="73024" y="564472"/>
                  </a:lnTo>
                  <a:lnTo>
                    <a:pt x="35019" y="538848"/>
                  </a:lnTo>
                  <a:lnTo>
                    <a:pt x="9395" y="500843"/>
                  </a:lnTo>
                  <a:lnTo>
                    <a:pt x="0" y="454302"/>
                  </a:lnTo>
                  <a:lnTo>
                    <a:pt x="0" y="119565"/>
                  </a:lnTo>
                  <a:close/>
                </a:path>
              </a:pathLst>
            </a:custGeom>
            <a:ln w="37516">
              <a:solidFill>
                <a:srgbClr val="000000"/>
              </a:solidFill>
            </a:ln>
          </p:spPr>
          <p:txBody>
            <a:bodyPr wrap="square" lIns="0" tIns="0" rIns="0" bIns="0" rtlCol="0"/>
            <a:lstStyle/>
            <a:p>
              <a:endParaRPr sz="599">
                <a:solidFill>
                  <a:prstClr val="black"/>
                </a:solidFill>
              </a:endParaRPr>
            </a:p>
          </p:txBody>
        </p:sp>
        <p:sp>
          <p:nvSpPr>
            <p:cNvPr id="34" name="object 33"/>
            <p:cNvSpPr/>
            <p:nvPr/>
          </p:nvSpPr>
          <p:spPr>
            <a:xfrm>
              <a:off x="2747447" y="4505026"/>
              <a:ext cx="0" cy="346075"/>
            </a:xfrm>
            <a:custGeom>
              <a:avLst/>
              <a:gdLst/>
              <a:ahLst/>
              <a:cxnLst/>
              <a:rect l="l" t="t" r="r" b="b"/>
              <a:pathLst>
                <a:path h="346075">
                  <a:moveTo>
                    <a:pt x="0" y="345722"/>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35" name="object 34"/>
            <p:cNvSpPr/>
            <p:nvPr/>
          </p:nvSpPr>
          <p:spPr>
            <a:xfrm>
              <a:off x="2666183" y="4381712"/>
              <a:ext cx="162528" cy="204576"/>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36" name="object 35"/>
            <p:cNvSpPr/>
            <p:nvPr/>
          </p:nvSpPr>
          <p:spPr>
            <a:xfrm>
              <a:off x="4298147" y="4505223"/>
              <a:ext cx="0" cy="345440"/>
            </a:xfrm>
            <a:custGeom>
              <a:avLst/>
              <a:gdLst/>
              <a:ahLst/>
              <a:cxnLst/>
              <a:rect l="l" t="t" r="r" b="b"/>
              <a:pathLst>
                <a:path h="345439">
                  <a:moveTo>
                    <a:pt x="0" y="345328"/>
                  </a:moveTo>
                  <a:lnTo>
                    <a:pt x="0" y="0"/>
                  </a:lnTo>
                </a:path>
              </a:pathLst>
            </a:custGeom>
            <a:ln w="50021">
              <a:solidFill>
                <a:srgbClr val="666666"/>
              </a:solidFill>
            </a:ln>
          </p:spPr>
          <p:txBody>
            <a:bodyPr wrap="square" lIns="0" tIns="0" rIns="0" bIns="0" rtlCol="0"/>
            <a:lstStyle/>
            <a:p>
              <a:endParaRPr sz="599">
                <a:solidFill>
                  <a:prstClr val="black"/>
                </a:solidFill>
              </a:endParaRPr>
            </a:p>
          </p:txBody>
        </p:sp>
        <p:sp>
          <p:nvSpPr>
            <p:cNvPr id="37" name="object 36"/>
            <p:cNvSpPr/>
            <p:nvPr/>
          </p:nvSpPr>
          <p:spPr>
            <a:xfrm>
              <a:off x="4216882" y="4381909"/>
              <a:ext cx="162527" cy="204576"/>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grpSp>
      <p:sp>
        <p:nvSpPr>
          <p:cNvPr id="38" name="object 37"/>
          <p:cNvSpPr txBox="1"/>
          <p:nvPr/>
        </p:nvSpPr>
        <p:spPr>
          <a:xfrm>
            <a:off x="901700" y="2395577"/>
            <a:ext cx="3941352" cy="624734"/>
          </a:xfrm>
          <a:prstGeom prst="rect">
            <a:avLst/>
          </a:prstGeom>
        </p:spPr>
        <p:txBody>
          <a:bodyPr vert="horz" wrap="square" lIns="0" tIns="91261" rIns="0" bIns="0" rtlCol="0">
            <a:spAutoFit/>
          </a:bodyPr>
          <a:lstStyle/>
          <a:p>
            <a:pPr marR="2417039" algn="ctr">
              <a:spcBef>
                <a:spcPts val="719"/>
              </a:spcBef>
            </a:pPr>
            <a:r>
              <a:rPr sz="1297" b="1" spc="5" dirty="0">
                <a:solidFill>
                  <a:prstClr val="black"/>
                </a:solidFill>
                <a:latin typeface="Arial"/>
                <a:cs typeface="Arial"/>
              </a:rPr>
              <a:t>many-to-many</a:t>
            </a:r>
            <a:endParaRPr sz="1297" dirty="0">
              <a:solidFill>
                <a:prstClr val="black"/>
              </a:solidFill>
              <a:latin typeface="Arial"/>
              <a:cs typeface="Arial"/>
            </a:endParaRPr>
          </a:p>
          <a:p>
            <a:pPr marR="2447878" algn="ctr">
              <a:spcBef>
                <a:spcPts val="772"/>
              </a:spcBef>
            </a:pPr>
            <a:r>
              <a:rPr sz="1497" spc="30" dirty="0">
                <a:solidFill>
                  <a:prstClr val="black"/>
                </a:solidFill>
                <a:latin typeface="Arial"/>
                <a:cs typeface="Arial"/>
              </a:rPr>
              <a:t>"training"</a:t>
            </a:r>
            <a:endParaRPr lang="en-IN" sz="1497" dirty="0">
              <a:solidFill>
                <a:prstClr val="black"/>
              </a:solidFill>
              <a:latin typeface="Arial"/>
              <a:cs typeface="Arial"/>
            </a:endParaRPr>
          </a:p>
        </p:txBody>
      </p:sp>
      <p:grpSp>
        <p:nvGrpSpPr>
          <p:cNvPr id="39" name="object 38"/>
          <p:cNvGrpSpPr/>
          <p:nvPr/>
        </p:nvGrpSpPr>
        <p:grpSpPr>
          <a:xfrm>
            <a:off x="1094877" y="1132896"/>
            <a:ext cx="1083940" cy="357018"/>
            <a:chOff x="1127832" y="1877441"/>
            <a:chExt cx="3258185" cy="1073150"/>
          </a:xfrm>
        </p:grpSpPr>
        <p:sp>
          <p:nvSpPr>
            <p:cNvPr id="40" name="object 39"/>
            <p:cNvSpPr/>
            <p:nvPr/>
          </p:nvSpPr>
          <p:spPr>
            <a:xfrm>
              <a:off x="4296844" y="2029840"/>
              <a:ext cx="0" cy="768350"/>
            </a:xfrm>
            <a:custGeom>
              <a:avLst/>
              <a:gdLst/>
              <a:ahLst/>
              <a:cxnLst/>
              <a:rect l="l" t="t" r="r" b="b"/>
              <a:pathLst>
                <a:path h="768350">
                  <a:moveTo>
                    <a:pt x="0" y="0"/>
                  </a:moveTo>
                  <a:lnTo>
                    <a:pt x="0" y="768028"/>
                  </a:lnTo>
                </a:path>
              </a:pathLst>
            </a:custGeom>
            <a:ln w="50800">
              <a:solidFill>
                <a:srgbClr val="000000"/>
              </a:solidFill>
            </a:ln>
          </p:spPr>
          <p:txBody>
            <a:bodyPr wrap="square" lIns="0" tIns="0" rIns="0" bIns="0" rtlCol="0"/>
            <a:lstStyle/>
            <a:p>
              <a:endParaRPr sz="599">
                <a:solidFill>
                  <a:prstClr val="black"/>
                </a:solidFill>
              </a:endParaRPr>
            </a:p>
          </p:txBody>
        </p:sp>
        <p:sp>
          <p:nvSpPr>
            <p:cNvPr id="41" name="object 40"/>
            <p:cNvSpPr/>
            <p:nvPr/>
          </p:nvSpPr>
          <p:spPr>
            <a:xfrm>
              <a:off x="4207944" y="1877441"/>
              <a:ext cx="177800" cy="177800"/>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42" name="object 41"/>
            <p:cNvSpPr/>
            <p:nvPr/>
          </p:nvSpPr>
          <p:spPr>
            <a:xfrm>
              <a:off x="4207944" y="2772468"/>
              <a:ext cx="177800" cy="177800"/>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43" name="object 42"/>
            <p:cNvSpPr/>
            <p:nvPr/>
          </p:nvSpPr>
          <p:spPr>
            <a:xfrm>
              <a:off x="2756789" y="2029840"/>
              <a:ext cx="0" cy="768350"/>
            </a:xfrm>
            <a:custGeom>
              <a:avLst/>
              <a:gdLst/>
              <a:ahLst/>
              <a:cxnLst/>
              <a:rect l="l" t="t" r="r" b="b"/>
              <a:pathLst>
                <a:path h="768350">
                  <a:moveTo>
                    <a:pt x="0" y="0"/>
                  </a:moveTo>
                  <a:lnTo>
                    <a:pt x="0" y="768028"/>
                  </a:lnTo>
                </a:path>
              </a:pathLst>
            </a:custGeom>
            <a:ln w="50800">
              <a:solidFill>
                <a:srgbClr val="000000"/>
              </a:solidFill>
            </a:ln>
          </p:spPr>
          <p:txBody>
            <a:bodyPr wrap="square" lIns="0" tIns="0" rIns="0" bIns="0" rtlCol="0"/>
            <a:lstStyle/>
            <a:p>
              <a:endParaRPr sz="599">
                <a:solidFill>
                  <a:prstClr val="black"/>
                </a:solidFill>
              </a:endParaRPr>
            </a:p>
          </p:txBody>
        </p:sp>
        <p:sp>
          <p:nvSpPr>
            <p:cNvPr id="44" name="object 43"/>
            <p:cNvSpPr/>
            <p:nvPr/>
          </p:nvSpPr>
          <p:spPr>
            <a:xfrm>
              <a:off x="2667888" y="1877441"/>
              <a:ext cx="177800" cy="177800"/>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45" name="object 44"/>
            <p:cNvSpPr/>
            <p:nvPr/>
          </p:nvSpPr>
          <p:spPr>
            <a:xfrm>
              <a:off x="2667888" y="2772468"/>
              <a:ext cx="177800" cy="177800"/>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sp>
          <p:nvSpPr>
            <p:cNvPr id="46" name="object 45"/>
            <p:cNvSpPr/>
            <p:nvPr/>
          </p:nvSpPr>
          <p:spPr>
            <a:xfrm>
              <a:off x="1216732" y="2029840"/>
              <a:ext cx="0" cy="768350"/>
            </a:xfrm>
            <a:custGeom>
              <a:avLst/>
              <a:gdLst/>
              <a:ahLst/>
              <a:cxnLst/>
              <a:rect l="l" t="t" r="r" b="b"/>
              <a:pathLst>
                <a:path h="768350">
                  <a:moveTo>
                    <a:pt x="0" y="0"/>
                  </a:moveTo>
                  <a:lnTo>
                    <a:pt x="0" y="768028"/>
                  </a:lnTo>
                </a:path>
              </a:pathLst>
            </a:custGeom>
            <a:ln w="50800">
              <a:solidFill>
                <a:srgbClr val="000000"/>
              </a:solidFill>
            </a:ln>
          </p:spPr>
          <p:txBody>
            <a:bodyPr wrap="square" lIns="0" tIns="0" rIns="0" bIns="0" rtlCol="0"/>
            <a:lstStyle/>
            <a:p>
              <a:endParaRPr sz="599">
                <a:solidFill>
                  <a:prstClr val="black"/>
                </a:solidFill>
              </a:endParaRPr>
            </a:p>
          </p:txBody>
        </p:sp>
        <p:sp>
          <p:nvSpPr>
            <p:cNvPr id="47" name="object 46"/>
            <p:cNvSpPr/>
            <p:nvPr/>
          </p:nvSpPr>
          <p:spPr>
            <a:xfrm>
              <a:off x="1127832" y="1877441"/>
              <a:ext cx="177799" cy="177800"/>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48" name="object 47"/>
            <p:cNvSpPr/>
            <p:nvPr/>
          </p:nvSpPr>
          <p:spPr>
            <a:xfrm>
              <a:off x="1127832" y="2772468"/>
              <a:ext cx="177799" cy="177800"/>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grpSp>
      <p:sp>
        <p:nvSpPr>
          <p:cNvPr id="49" name="object 48"/>
          <p:cNvSpPr txBox="1"/>
          <p:nvPr/>
        </p:nvSpPr>
        <p:spPr>
          <a:xfrm>
            <a:off x="833743" y="555625"/>
            <a:ext cx="3938183" cy="1310265"/>
          </a:xfrm>
          <a:prstGeom prst="rect">
            <a:avLst/>
          </a:prstGeom>
        </p:spPr>
        <p:txBody>
          <a:bodyPr vert="horz" wrap="square" lIns="0" tIns="4225" rIns="0" bIns="0" rtlCol="0">
            <a:spAutoFit/>
          </a:bodyPr>
          <a:lstStyle/>
          <a:p>
            <a:pPr marL="4224" marR="2329592" indent="312612">
              <a:lnSpc>
                <a:spcPct val="112900"/>
              </a:lnSpc>
              <a:spcBef>
                <a:spcPts val="33"/>
              </a:spcBef>
            </a:pPr>
            <a:r>
              <a:rPr sz="1031" spc="26" dirty="0">
                <a:solidFill>
                  <a:prstClr val="black"/>
                </a:solidFill>
                <a:latin typeface="Arial"/>
                <a:cs typeface="Arial"/>
              </a:rPr>
              <a:t>At </a:t>
            </a:r>
            <a:r>
              <a:rPr sz="1031" spc="-73" dirty="0">
                <a:solidFill>
                  <a:prstClr val="black"/>
                </a:solidFill>
                <a:latin typeface="Arial"/>
                <a:cs typeface="Arial"/>
              </a:rPr>
              <a:t>each </a:t>
            </a:r>
            <a:r>
              <a:rPr sz="1031" spc="-13" dirty="0">
                <a:solidFill>
                  <a:prstClr val="black"/>
                </a:solidFill>
                <a:latin typeface="Arial"/>
                <a:cs typeface="Arial"/>
              </a:rPr>
              <a:t>time </a:t>
            </a:r>
            <a:r>
              <a:rPr sz="1031" spc="-48" dirty="0">
                <a:solidFill>
                  <a:prstClr val="black"/>
                </a:solidFill>
                <a:latin typeface="Arial"/>
                <a:cs typeface="Arial"/>
              </a:rPr>
              <a:t>step  </a:t>
            </a:r>
            <a:r>
              <a:rPr sz="1031" spc="-32" dirty="0">
                <a:solidFill>
                  <a:prstClr val="black"/>
                </a:solidFill>
                <a:latin typeface="Arial"/>
                <a:cs typeface="Arial"/>
              </a:rPr>
              <a:t>Softmax </a:t>
            </a:r>
            <a:r>
              <a:rPr sz="1031" spc="-2" dirty="0">
                <a:solidFill>
                  <a:prstClr val="black"/>
                </a:solidFill>
                <a:latin typeface="Arial"/>
                <a:cs typeface="Arial"/>
              </a:rPr>
              <a:t>output </a:t>
            </a:r>
            <a:r>
              <a:rPr sz="1031" spc="-9" dirty="0">
                <a:solidFill>
                  <a:prstClr val="black"/>
                </a:solidFill>
                <a:latin typeface="Arial"/>
                <a:cs typeface="Arial"/>
              </a:rPr>
              <a:t>(probability)  </a:t>
            </a:r>
            <a:r>
              <a:rPr sz="1031" spc="-18" dirty="0">
                <a:solidFill>
                  <a:prstClr val="black"/>
                </a:solidFill>
                <a:latin typeface="Arial"/>
                <a:cs typeface="Arial"/>
              </a:rPr>
              <a:t>for </a:t>
            </a:r>
            <a:r>
              <a:rPr sz="1031" spc="-73" dirty="0">
                <a:solidFill>
                  <a:prstClr val="black"/>
                </a:solidFill>
                <a:latin typeface="Arial"/>
                <a:cs typeface="Arial"/>
              </a:rPr>
              <a:t>each </a:t>
            </a:r>
            <a:r>
              <a:rPr sz="1031" spc="-32" dirty="0">
                <a:solidFill>
                  <a:prstClr val="black"/>
                </a:solidFill>
                <a:latin typeface="Arial"/>
                <a:cs typeface="Arial"/>
              </a:rPr>
              <a:t>possible"next</a:t>
            </a:r>
            <a:r>
              <a:rPr sz="1031" spc="36" dirty="0">
                <a:solidFill>
                  <a:prstClr val="black"/>
                </a:solidFill>
                <a:latin typeface="Arial"/>
                <a:cs typeface="Arial"/>
              </a:rPr>
              <a:t> </a:t>
            </a:r>
            <a:r>
              <a:rPr sz="1031" spc="17" dirty="0">
                <a:solidFill>
                  <a:prstClr val="black"/>
                </a:solidFill>
                <a:latin typeface="Arial"/>
                <a:cs typeface="Arial"/>
              </a:rPr>
              <a:t>letter"</a:t>
            </a:r>
            <a:endParaRPr sz="1031" dirty="0">
              <a:solidFill>
                <a:prstClr val="black"/>
              </a:solidFill>
              <a:latin typeface="Arial"/>
              <a:cs typeface="Arial"/>
            </a:endParaRPr>
          </a:p>
          <a:p>
            <a:pPr>
              <a:spcBef>
                <a:spcPts val="13"/>
              </a:spcBef>
            </a:pPr>
            <a:endParaRPr sz="1464" dirty="0">
              <a:solidFill>
                <a:prstClr val="black"/>
              </a:solidFill>
              <a:latin typeface="Arial"/>
              <a:cs typeface="Arial"/>
            </a:endParaRPr>
          </a:p>
          <a:p>
            <a:pPr marL="2006630" marR="140253" indent="337959">
              <a:lnSpc>
                <a:spcPct val="112900"/>
              </a:lnSpc>
            </a:pPr>
            <a:r>
              <a:rPr sz="1031" spc="-52" dirty="0">
                <a:solidFill>
                  <a:prstClr val="black"/>
                </a:solidFill>
                <a:latin typeface="Arial"/>
                <a:cs typeface="Arial"/>
              </a:rPr>
              <a:t>For </a:t>
            </a:r>
            <a:r>
              <a:rPr sz="1031" spc="-28" dirty="0">
                <a:solidFill>
                  <a:prstClr val="black"/>
                </a:solidFill>
                <a:latin typeface="Arial"/>
                <a:cs typeface="Arial"/>
              </a:rPr>
              <a:t>next </a:t>
            </a:r>
            <a:r>
              <a:rPr sz="1031" spc="-73" dirty="0">
                <a:solidFill>
                  <a:prstClr val="black"/>
                </a:solidFill>
                <a:latin typeface="Arial"/>
                <a:cs typeface="Arial"/>
              </a:rPr>
              <a:t>each </a:t>
            </a:r>
            <a:r>
              <a:rPr sz="1031" spc="-3" dirty="0">
                <a:solidFill>
                  <a:prstClr val="black"/>
                </a:solidFill>
                <a:latin typeface="Arial"/>
                <a:cs typeface="Arial"/>
              </a:rPr>
              <a:t>input,  </a:t>
            </a:r>
            <a:r>
              <a:rPr sz="1031" spc="-46" dirty="0">
                <a:solidFill>
                  <a:prstClr val="black"/>
                </a:solidFill>
                <a:latin typeface="Arial"/>
                <a:cs typeface="Arial"/>
              </a:rPr>
              <a:t>ignore </a:t>
            </a:r>
            <a:r>
              <a:rPr sz="1031" spc="-25" dirty="0">
                <a:solidFill>
                  <a:prstClr val="black"/>
                </a:solidFill>
                <a:latin typeface="Arial"/>
                <a:cs typeface="Arial"/>
              </a:rPr>
              <a:t>the </a:t>
            </a:r>
            <a:r>
              <a:rPr sz="1031" spc="-26" dirty="0">
                <a:solidFill>
                  <a:prstClr val="black"/>
                </a:solidFill>
                <a:latin typeface="Arial"/>
                <a:cs typeface="Arial"/>
              </a:rPr>
              <a:t>prediction </a:t>
            </a:r>
            <a:r>
              <a:rPr sz="1031" spc="2" dirty="0">
                <a:solidFill>
                  <a:prstClr val="black"/>
                </a:solidFill>
                <a:latin typeface="Arial"/>
                <a:cs typeface="Arial"/>
              </a:rPr>
              <a:t>but </a:t>
            </a:r>
            <a:r>
              <a:rPr sz="1031" spc="-93" dirty="0">
                <a:solidFill>
                  <a:prstClr val="black"/>
                </a:solidFill>
                <a:latin typeface="Arial"/>
                <a:cs typeface="Arial"/>
              </a:rPr>
              <a:t>use</a:t>
            </a:r>
            <a:r>
              <a:rPr sz="1031" spc="-58" dirty="0">
                <a:solidFill>
                  <a:prstClr val="black"/>
                </a:solidFill>
                <a:latin typeface="Arial"/>
                <a:cs typeface="Arial"/>
              </a:rPr>
              <a:t> </a:t>
            </a:r>
            <a:r>
              <a:rPr sz="1031" spc="-25" dirty="0">
                <a:solidFill>
                  <a:prstClr val="black"/>
                </a:solidFill>
                <a:latin typeface="Arial"/>
                <a:cs typeface="Arial"/>
              </a:rPr>
              <a:t>the</a:t>
            </a:r>
            <a:endParaRPr sz="1031" dirty="0">
              <a:solidFill>
                <a:prstClr val="black"/>
              </a:solidFill>
              <a:latin typeface="Arial"/>
              <a:cs typeface="Arial"/>
            </a:endParaRPr>
          </a:p>
          <a:p>
            <a:pPr marL="1867223">
              <a:spcBef>
                <a:spcPts val="159"/>
              </a:spcBef>
            </a:pPr>
            <a:r>
              <a:rPr sz="1031" spc="9" dirty="0">
                <a:solidFill>
                  <a:prstClr val="black"/>
                </a:solidFill>
                <a:latin typeface="Arial"/>
                <a:cs typeface="Arial"/>
              </a:rPr>
              <a:t>"correct" </a:t>
            </a:r>
            <a:r>
              <a:rPr sz="1031" spc="-28" dirty="0">
                <a:solidFill>
                  <a:prstClr val="black"/>
                </a:solidFill>
                <a:latin typeface="Arial"/>
                <a:cs typeface="Arial"/>
              </a:rPr>
              <a:t>next </a:t>
            </a:r>
            <a:r>
              <a:rPr sz="1031" spc="-7" dirty="0">
                <a:solidFill>
                  <a:prstClr val="black"/>
                </a:solidFill>
                <a:latin typeface="Arial"/>
                <a:cs typeface="Arial"/>
              </a:rPr>
              <a:t>letter </a:t>
            </a:r>
            <a:r>
              <a:rPr sz="1031" spc="-17" dirty="0">
                <a:solidFill>
                  <a:prstClr val="black"/>
                </a:solidFill>
                <a:latin typeface="Arial"/>
                <a:cs typeface="Arial"/>
              </a:rPr>
              <a:t>from </a:t>
            </a:r>
            <a:r>
              <a:rPr sz="1031" spc="-25" dirty="0">
                <a:solidFill>
                  <a:prstClr val="black"/>
                </a:solidFill>
                <a:latin typeface="Arial"/>
                <a:cs typeface="Arial"/>
              </a:rPr>
              <a:t>the</a:t>
            </a:r>
            <a:r>
              <a:rPr sz="1031" spc="65" dirty="0">
                <a:solidFill>
                  <a:prstClr val="black"/>
                </a:solidFill>
                <a:latin typeface="Arial"/>
                <a:cs typeface="Arial"/>
              </a:rPr>
              <a:t> </a:t>
            </a:r>
            <a:r>
              <a:rPr sz="1031" spc="-38" dirty="0">
                <a:solidFill>
                  <a:prstClr val="black"/>
                </a:solidFill>
                <a:latin typeface="Arial"/>
                <a:cs typeface="Arial"/>
              </a:rPr>
              <a:t>dataset</a:t>
            </a:r>
            <a:endParaRPr sz="1031" dirty="0">
              <a:solidFill>
                <a:prstClr val="black"/>
              </a:solidFill>
              <a:latin typeface="Arial"/>
              <a:cs typeface="Arial"/>
            </a:endParaRPr>
          </a:p>
        </p:txBody>
      </p:sp>
      <p:grpSp>
        <p:nvGrpSpPr>
          <p:cNvPr id="50" name="object 49"/>
          <p:cNvGrpSpPr/>
          <p:nvPr/>
        </p:nvGrpSpPr>
        <p:grpSpPr>
          <a:xfrm>
            <a:off x="1700079" y="1894175"/>
            <a:ext cx="1346951" cy="360398"/>
            <a:chOff x="2946992" y="4165750"/>
            <a:chExt cx="4048760" cy="1083310"/>
          </a:xfrm>
        </p:grpSpPr>
        <p:sp>
          <p:nvSpPr>
            <p:cNvPr id="51" name="object 50"/>
            <p:cNvSpPr/>
            <p:nvPr/>
          </p:nvSpPr>
          <p:spPr>
            <a:xfrm>
              <a:off x="4440457" y="4279833"/>
              <a:ext cx="2406650" cy="854710"/>
            </a:xfrm>
            <a:custGeom>
              <a:avLst/>
              <a:gdLst/>
              <a:ahLst/>
              <a:cxnLst/>
              <a:rect l="l" t="t" r="r" b="b"/>
              <a:pathLst>
                <a:path w="2406650" h="854710">
                  <a:moveTo>
                    <a:pt x="0" y="854516"/>
                  </a:moveTo>
                  <a:lnTo>
                    <a:pt x="23935" y="846015"/>
                  </a:lnTo>
                  <a:lnTo>
                    <a:pt x="2382247" y="8500"/>
                  </a:lnTo>
                  <a:lnTo>
                    <a:pt x="2406183" y="0"/>
                  </a:lnTo>
                </a:path>
              </a:pathLst>
            </a:custGeom>
            <a:ln w="50800">
              <a:solidFill>
                <a:srgbClr val="000000"/>
              </a:solidFill>
            </a:ln>
          </p:spPr>
          <p:txBody>
            <a:bodyPr wrap="square" lIns="0" tIns="0" rIns="0" bIns="0" rtlCol="0"/>
            <a:lstStyle/>
            <a:p>
              <a:endParaRPr sz="599">
                <a:solidFill>
                  <a:prstClr val="black"/>
                </a:solidFill>
              </a:endParaRPr>
            </a:p>
          </p:txBody>
        </p:sp>
        <p:sp>
          <p:nvSpPr>
            <p:cNvPr id="52" name="object 51"/>
            <p:cNvSpPr/>
            <p:nvPr/>
          </p:nvSpPr>
          <p:spPr>
            <a:xfrm>
              <a:off x="6817707" y="4169811"/>
              <a:ext cx="177542" cy="177542"/>
            </a:xfrm>
            <a:prstGeom prst="rect">
              <a:avLst/>
            </a:prstGeom>
            <a:blipFill>
              <a:blip r:embed="rId13" cstate="print"/>
              <a:stretch>
                <a:fillRect/>
              </a:stretch>
            </a:blipFill>
          </p:spPr>
          <p:txBody>
            <a:bodyPr wrap="square" lIns="0" tIns="0" rIns="0" bIns="0" rtlCol="0"/>
            <a:lstStyle/>
            <a:p>
              <a:endParaRPr sz="599">
                <a:solidFill>
                  <a:prstClr val="black"/>
                </a:solidFill>
              </a:endParaRPr>
            </a:p>
          </p:txBody>
        </p:sp>
        <p:sp>
          <p:nvSpPr>
            <p:cNvPr id="53" name="object 52"/>
            <p:cNvSpPr/>
            <p:nvPr/>
          </p:nvSpPr>
          <p:spPr>
            <a:xfrm>
              <a:off x="4291847" y="5066829"/>
              <a:ext cx="177542" cy="177542"/>
            </a:xfrm>
            <a:prstGeom prst="rect">
              <a:avLst/>
            </a:prstGeom>
            <a:blipFill>
              <a:blip r:embed="rId13" cstate="print"/>
              <a:stretch>
                <a:fillRect/>
              </a:stretch>
            </a:blipFill>
          </p:spPr>
          <p:txBody>
            <a:bodyPr wrap="square" lIns="0" tIns="0" rIns="0" bIns="0" rtlCol="0"/>
            <a:lstStyle/>
            <a:p>
              <a:endParaRPr sz="599">
                <a:solidFill>
                  <a:prstClr val="black"/>
                </a:solidFill>
              </a:endParaRPr>
            </a:p>
          </p:txBody>
        </p:sp>
        <p:sp>
          <p:nvSpPr>
            <p:cNvPr id="54" name="object 53"/>
            <p:cNvSpPr/>
            <p:nvPr/>
          </p:nvSpPr>
          <p:spPr>
            <a:xfrm>
              <a:off x="3096242" y="4272191"/>
              <a:ext cx="2931160" cy="869950"/>
            </a:xfrm>
            <a:custGeom>
              <a:avLst/>
              <a:gdLst/>
              <a:ahLst/>
              <a:cxnLst/>
              <a:rect l="l" t="t" r="r" b="b"/>
              <a:pathLst>
                <a:path w="2931160" h="869950">
                  <a:moveTo>
                    <a:pt x="0" y="869801"/>
                  </a:moveTo>
                  <a:lnTo>
                    <a:pt x="24350" y="862574"/>
                  </a:lnTo>
                  <a:lnTo>
                    <a:pt x="2906521" y="7226"/>
                  </a:lnTo>
                  <a:lnTo>
                    <a:pt x="2930871" y="0"/>
                  </a:lnTo>
                </a:path>
              </a:pathLst>
            </a:custGeom>
            <a:ln w="50800">
              <a:solidFill>
                <a:srgbClr val="000000"/>
              </a:solidFill>
            </a:ln>
          </p:spPr>
          <p:txBody>
            <a:bodyPr wrap="square" lIns="0" tIns="0" rIns="0" bIns="0" rtlCol="0"/>
            <a:lstStyle/>
            <a:p>
              <a:endParaRPr sz="599">
                <a:solidFill>
                  <a:prstClr val="black"/>
                </a:solidFill>
              </a:endParaRPr>
            </a:p>
          </p:txBody>
        </p:sp>
        <p:sp>
          <p:nvSpPr>
            <p:cNvPr id="55" name="object 54"/>
            <p:cNvSpPr/>
            <p:nvPr/>
          </p:nvSpPr>
          <p:spPr>
            <a:xfrm>
              <a:off x="5999616" y="4165750"/>
              <a:ext cx="176747" cy="176747"/>
            </a:xfrm>
            <a:prstGeom prst="rect">
              <a:avLst/>
            </a:prstGeom>
            <a:blipFill>
              <a:blip r:embed="rId14" cstate="print"/>
              <a:stretch>
                <a:fillRect/>
              </a:stretch>
            </a:blipFill>
          </p:spPr>
          <p:txBody>
            <a:bodyPr wrap="square" lIns="0" tIns="0" rIns="0" bIns="0" rtlCol="0"/>
            <a:lstStyle/>
            <a:p>
              <a:endParaRPr sz="599">
                <a:solidFill>
                  <a:prstClr val="black"/>
                </a:solidFill>
              </a:endParaRPr>
            </a:p>
          </p:txBody>
        </p:sp>
        <p:sp>
          <p:nvSpPr>
            <p:cNvPr id="56" name="object 55"/>
            <p:cNvSpPr/>
            <p:nvPr/>
          </p:nvSpPr>
          <p:spPr>
            <a:xfrm>
              <a:off x="2946992" y="5071684"/>
              <a:ext cx="176747" cy="176747"/>
            </a:xfrm>
            <a:prstGeom prst="rect">
              <a:avLst/>
            </a:prstGeom>
            <a:blipFill>
              <a:blip r:embed="rId14" cstate="print"/>
              <a:stretch>
                <a:fillRect/>
              </a:stretch>
            </a:blipFill>
          </p:spPr>
          <p:txBody>
            <a:bodyPr wrap="square" lIns="0" tIns="0" rIns="0" bIns="0" rtlCol="0"/>
            <a:lstStyle/>
            <a:p>
              <a:endParaRPr sz="599">
                <a:solidFill>
                  <a:prstClr val="black"/>
                </a:solidFill>
              </a:endParaRPr>
            </a:p>
          </p:txBody>
        </p:sp>
      </p:grpSp>
    </p:spTree>
    <p:extLst>
      <p:ext uri="{BB962C8B-B14F-4D97-AF65-F5344CB8AC3E}">
        <p14:creationId xmlns:p14="http://schemas.microsoft.com/office/powerpoint/2010/main" val="33833335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Generating Names</a:t>
            </a:r>
          </a:p>
        </p:txBody>
      </p:sp>
      <p:grpSp>
        <p:nvGrpSpPr>
          <p:cNvPr id="3" name="object 3"/>
          <p:cNvGrpSpPr/>
          <p:nvPr/>
        </p:nvGrpSpPr>
        <p:grpSpPr>
          <a:xfrm>
            <a:off x="825500" y="860425"/>
            <a:ext cx="2114223" cy="952541"/>
            <a:chOff x="734620" y="1950520"/>
            <a:chExt cx="6355080" cy="2863215"/>
          </a:xfrm>
        </p:grpSpPr>
        <p:sp>
          <p:nvSpPr>
            <p:cNvPr id="4" name="object 4"/>
            <p:cNvSpPr/>
            <p:nvPr/>
          </p:nvSpPr>
          <p:spPr>
            <a:xfrm>
              <a:off x="762134" y="4206095"/>
              <a:ext cx="1356995" cy="588645"/>
            </a:xfrm>
            <a:custGeom>
              <a:avLst/>
              <a:gdLst/>
              <a:ahLst/>
              <a:cxnLst/>
              <a:rect l="l" t="t" r="r" b="b"/>
              <a:pathLst>
                <a:path w="1356995" h="588645">
                  <a:moveTo>
                    <a:pt x="1233889" y="0"/>
                  </a:moveTo>
                  <a:lnTo>
                    <a:pt x="122550" y="0"/>
                  </a:lnTo>
                  <a:lnTo>
                    <a:pt x="74848" y="9630"/>
                  </a:lnTo>
                  <a:lnTo>
                    <a:pt x="35894" y="35894"/>
                  </a:lnTo>
                  <a:lnTo>
                    <a:pt x="9630" y="74848"/>
                  </a:lnTo>
                  <a:lnTo>
                    <a:pt x="0" y="122551"/>
                  </a:lnTo>
                  <a:lnTo>
                    <a:pt x="0" y="465645"/>
                  </a:lnTo>
                  <a:lnTo>
                    <a:pt x="9630" y="513347"/>
                  </a:lnTo>
                  <a:lnTo>
                    <a:pt x="35894" y="552301"/>
                  </a:lnTo>
                  <a:lnTo>
                    <a:pt x="74848" y="578564"/>
                  </a:lnTo>
                  <a:lnTo>
                    <a:pt x="122550" y="588195"/>
                  </a:lnTo>
                  <a:lnTo>
                    <a:pt x="1233889" y="588195"/>
                  </a:lnTo>
                  <a:lnTo>
                    <a:pt x="1281592" y="578564"/>
                  </a:lnTo>
                  <a:lnTo>
                    <a:pt x="1320546" y="552301"/>
                  </a:lnTo>
                  <a:lnTo>
                    <a:pt x="1346810" y="513347"/>
                  </a:lnTo>
                  <a:lnTo>
                    <a:pt x="1356441" y="465645"/>
                  </a:lnTo>
                  <a:lnTo>
                    <a:pt x="1356441" y="122551"/>
                  </a:lnTo>
                  <a:lnTo>
                    <a:pt x="1347112" y="75652"/>
                  </a:lnTo>
                  <a:lnTo>
                    <a:pt x="1320547" y="35894"/>
                  </a:lnTo>
                  <a:lnTo>
                    <a:pt x="1280788" y="9328"/>
                  </a:lnTo>
                  <a:lnTo>
                    <a:pt x="1233889"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5" name="object 5"/>
            <p:cNvSpPr/>
            <p:nvPr/>
          </p:nvSpPr>
          <p:spPr>
            <a:xfrm>
              <a:off x="762134" y="4206098"/>
              <a:ext cx="1356995" cy="588645"/>
            </a:xfrm>
            <a:custGeom>
              <a:avLst/>
              <a:gdLst/>
              <a:ahLst/>
              <a:cxnLst/>
              <a:rect l="l" t="t" r="r" b="b"/>
              <a:pathLst>
                <a:path w="1356995" h="588645">
                  <a:moveTo>
                    <a:pt x="0" y="122550"/>
                  </a:moveTo>
                  <a:lnTo>
                    <a:pt x="9630" y="74847"/>
                  </a:lnTo>
                  <a:lnTo>
                    <a:pt x="35894" y="35893"/>
                  </a:lnTo>
                  <a:lnTo>
                    <a:pt x="74848" y="9630"/>
                  </a:lnTo>
                  <a:lnTo>
                    <a:pt x="122550" y="0"/>
                  </a:lnTo>
                  <a:lnTo>
                    <a:pt x="1233890" y="0"/>
                  </a:lnTo>
                  <a:lnTo>
                    <a:pt x="1280788" y="9328"/>
                  </a:lnTo>
                  <a:lnTo>
                    <a:pt x="1320546" y="35892"/>
                  </a:lnTo>
                  <a:lnTo>
                    <a:pt x="1347112"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6" name="object 6"/>
            <p:cNvSpPr/>
            <p:nvPr/>
          </p:nvSpPr>
          <p:spPr>
            <a:xfrm>
              <a:off x="1434755" y="3864232"/>
              <a:ext cx="5715" cy="342265"/>
            </a:xfrm>
            <a:custGeom>
              <a:avLst/>
              <a:gdLst/>
              <a:ahLst/>
              <a:cxnLst/>
              <a:rect l="l" t="t" r="r" b="b"/>
              <a:pathLst>
                <a:path w="5715" h="342264">
                  <a:moveTo>
                    <a:pt x="2800" y="-25635"/>
                  </a:moveTo>
                  <a:lnTo>
                    <a:pt x="2800" y="367500"/>
                  </a:lnTo>
                </a:path>
              </a:pathLst>
            </a:custGeom>
            <a:ln w="56870">
              <a:solidFill>
                <a:srgbClr val="666666"/>
              </a:solidFill>
            </a:ln>
          </p:spPr>
          <p:txBody>
            <a:bodyPr wrap="square" lIns="0" tIns="0" rIns="0" bIns="0" rtlCol="0"/>
            <a:lstStyle/>
            <a:p>
              <a:endParaRPr sz="599">
                <a:solidFill>
                  <a:prstClr val="black"/>
                </a:solidFill>
              </a:endParaRPr>
            </a:p>
          </p:txBody>
        </p:sp>
        <p:sp>
          <p:nvSpPr>
            <p:cNvPr id="7" name="object 7"/>
            <p:cNvSpPr/>
            <p:nvPr/>
          </p:nvSpPr>
          <p:spPr>
            <a:xfrm>
              <a:off x="897525" y="3100236"/>
              <a:ext cx="1069340" cy="588645"/>
            </a:xfrm>
            <a:custGeom>
              <a:avLst/>
              <a:gdLst/>
              <a:ahLst/>
              <a:cxnLst/>
              <a:rect l="l" t="t" r="r" b="b"/>
              <a:pathLst>
                <a:path w="1069339" h="588645">
                  <a:moveTo>
                    <a:pt x="534501" y="0"/>
                  </a:moveTo>
                  <a:lnTo>
                    <a:pt x="472167" y="1978"/>
                  </a:lnTo>
                  <a:lnTo>
                    <a:pt x="411945" y="7767"/>
                  </a:lnTo>
                  <a:lnTo>
                    <a:pt x="354236" y="17145"/>
                  </a:lnTo>
                  <a:lnTo>
                    <a:pt x="299441" y="29892"/>
                  </a:lnTo>
                  <a:lnTo>
                    <a:pt x="247961" y="45787"/>
                  </a:lnTo>
                  <a:lnTo>
                    <a:pt x="200198" y="64610"/>
                  </a:lnTo>
                  <a:lnTo>
                    <a:pt x="156552" y="86139"/>
                  </a:lnTo>
                  <a:lnTo>
                    <a:pt x="117424" y="110154"/>
                  </a:lnTo>
                  <a:lnTo>
                    <a:pt x="83215" y="136435"/>
                  </a:lnTo>
                  <a:lnTo>
                    <a:pt x="54327" y="164761"/>
                  </a:lnTo>
                  <a:lnTo>
                    <a:pt x="14116" y="226663"/>
                  </a:lnTo>
                  <a:lnTo>
                    <a:pt x="0" y="294097"/>
                  </a:lnTo>
                  <a:lnTo>
                    <a:pt x="3595" y="328395"/>
                  </a:lnTo>
                  <a:lnTo>
                    <a:pt x="31160" y="393284"/>
                  </a:lnTo>
                  <a:lnTo>
                    <a:pt x="83215" y="451759"/>
                  </a:lnTo>
                  <a:lnTo>
                    <a:pt x="117424" y="478040"/>
                  </a:lnTo>
                  <a:lnTo>
                    <a:pt x="156552" y="502056"/>
                  </a:lnTo>
                  <a:lnTo>
                    <a:pt x="200198" y="523585"/>
                  </a:lnTo>
                  <a:lnTo>
                    <a:pt x="247961" y="542407"/>
                  </a:lnTo>
                  <a:lnTo>
                    <a:pt x="299441" y="558302"/>
                  </a:lnTo>
                  <a:lnTo>
                    <a:pt x="354236" y="571049"/>
                  </a:lnTo>
                  <a:lnTo>
                    <a:pt x="411945" y="580428"/>
                  </a:lnTo>
                  <a:lnTo>
                    <a:pt x="472167" y="586216"/>
                  </a:lnTo>
                  <a:lnTo>
                    <a:pt x="534501" y="588195"/>
                  </a:lnTo>
                  <a:lnTo>
                    <a:pt x="596835" y="586216"/>
                  </a:lnTo>
                  <a:lnTo>
                    <a:pt x="657058" y="580428"/>
                  </a:lnTo>
                  <a:lnTo>
                    <a:pt x="714767" y="571049"/>
                  </a:lnTo>
                  <a:lnTo>
                    <a:pt x="769562" y="558302"/>
                  </a:lnTo>
                  <a:lnTo>
                    <a:pt x="821042" y="542407"/>
                  </a:lnTo>
                  <a:lnTo>
                    <a:pt x="868805" y="523585"/>
                  </a:lnTo>
                  <a:lnTo>
                    <a:pt x="912451" y="502056"/>
                  </a:lnTo>
                  <a:lnTo>
                    <a:pt x="951579" y="478040"/>
                  </a:lnTo>
                  <a:lnTo>
                    <a:pt x="985788" y="451759"/>
                  </a:lnTo>
                  <a:lnTo>
                    <a:pt x="1014676" y="423434"/>
                  </a:lnTo>
                  <a:lnTo>
                    <a:pt x="1054887" y="361531"/>
                  </a:lnTo>
                  <a:lnTo>
                    <a:pt x="1069003" y="294097"/>
                  </a:lnTo>
                  <a:lnTo>
                    <a:pt x="1065407" y="259799"/>
                  </a:lnTo>
                  <a:lnTo>
                    <a:pt x="1037843" y="194910"/>
                  </a:lnTo>
                  <a:lnTo>
                    <a:pt x="985788" y="136435"/>
                  </a:lnTo>
                  <a:lnTo>
                    <a:pt x="951579" y="110154"/>
                  </a:lnTo>
                  <a:lnTo>
                    <a:pt x="912451" y="86139"/>
                  </a:lnTo>
                  <a:lnTo>
                    <a:pt x="868805" y="64610"/>
                  </a:lnTo>
                  <a:lnTo>
                    <a:pt x="821042" y="45787"/>
                  </a:lnTo>
                  <a:lnTo>
                    <a:pt x="769562" y="29892"/>
                  </a:lnTo>
                  <a:lnTo>
                    <a:pt x="714767" y="17145"/>
                  </a:lnTo>
                  <a:lnTo>
                    <a:pt x="657058" y="7767"/>
                  </a:lnTo>
                  <a:lnTo>
                    <a:pt x="596835" y="1978"/>
                  </a:lnTo>
                  <a:lnTo>
                    <a:pt x="534501"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8" name="object 8"/>
            <p:cNvSpPr/>
            <p:nvPr/>
          </p:nvSpPr>
          <p:spPr>
            <a:xfrm>
              <a:off x="897524" y="3100238"/>
              <a:ext cx="1069340" cy="588645"/>
            </a:xfrm>
            <a:custGeom>
              <a:avLst/>
              <a:gdLst/>
              <a:ahLst/>
              <a:cxnLst/>
              <a:rect l="l" t="t" r="r" b="b"/>
              <a:pathLst>
                <a:path w="1069339" h="588645">
                  <a:moveTo>
                    <a:pt x="0" y="294097"/>
                  </a:moveTo>
                  <a:lnTo>
                    <a:pt x="3595" y="259799"/>
                  </a:lnTo>
                  <a:lnTo>
                    <a:pt x="14116" y="226663"/>
                  </a:lnTo>
                  <a:lnTo>
                    <a:pt x="54327" y="164760"/>
                  </a:lnTo>
                  <a:lnTo>
                    <a:pt x="83215" y="136434"/>
                  </a:lnTo>
                  <a:lnTo>
                    <a:pt x="117424" y="110154"/>
                  </a:lnTo>
                  <a:lnTo>
                    <a:pt x="156552" y="86138"/>
                  </a:lnTo>
                  <a:lnTo>
                    <a:pt x="200198" y="64609"/>
                  </a:lnTo>
                  <a:lnTo>
                    <a:pt x="247961" y="45787"/>
                  </a:lnTo>
                  <a:lnTo>
                    <a:pt x="299441" y="29892"/>
                  </a:lnTo>
                  <a:lnTo>
                    <a:pt x="354236" y="17145"/>
                  </a:lnTo>
                  <a:lnTo>
                    <a:pt x="411945" y="7767"/>
                  </a:lnTo>
                  <a:lnTo>
                    <a:pt x="472167" y="1978"/>
                  </a:lnTo>
                  <a:lnTo>
                    <a:pt x="534502" y="0"/>
                  </a:lnTo>
                  <a:lnTo>
                    <a:pt x="596836" y="1978"/>
                  </a:lnTo>
                  <a:lnTo>
                    <a:pt x="657058" y="7767"/>
                  </a:lnTo>
                  <a:lnTo>
                    <a:pt x="714767" y="17145"/>
                  </a:lnTo>
                  <a:lnTo>
                    <a:pt x="769562" y="29892"/>
                  </a:lnTo>
                  <a:lnTo>
                    <a:pt x="821042" y="45787"/>
                  </a:lnTo>
                  <a:lnTo>
                    <a:pt x="868806" y="64609"/>
                  </a:lnTo>
                  <a:lnTo>
                    <a:pt x="912452" y="86138"/>
                  </a:lnTo>
                  <a:lnTo>
                    <a:pt x="951580" y="110154"/>
                  </a:lnTo>
                  <a:lnTo>
                    <a:pt x="985788" y="136434"/>
                  </a:lnTo>
                  <a:lnTo>
                    <a:pt x="1014677" y="164760"/>
                  </a:lnTo>
                  <a:lnTo>
                    <a:pt x="1054887" y="226663"/>
                  </a:lnTo>
                  <a:lnTo>
                    <a:pt x="1069004" y="294097"/>
                  </a:lnTo>
                  <a:lnTo>
                    <a:pt x="1054887" y="361531"/>
                  </a:lnTo>
                  <a:lnTo>
                    <a:pt x="1014677" y="423434"/>
                  </a:lnTo>
                  <a:lnTo>
                    <a:pt x="985788" y="451759"/>
                  </a:lnTo>
                  <a:lnTo>
                    <a:pt x="951580" y="478040"/>
                  </a:lnTo>
                  <a:lnTo>
                    <a:pt x="912452" y="502056"/>
                  </a:lnTo>
                  <a:lnTo>
                    <a:pt x="868806" y="523585"/>
                  </a:lnTo>
                  <a:lnTo>
                    <a:pt x="821042" y="542407"/>
                  </a:lnTo>
                  <a:lnTo>
                    <a:pt x="769562" y="558302"/>
                  </a:lnTo>
                  <a:lnTo>
                    <a:pt x="714767" y="571049"/>
                  </a:lnTo>
                  <a:lnTo>
                    <a:pt x="657058" y="580427"/>
                  </a:lnTo>
                  <a:lnTo>
                    <a:pt x="596836" y="586216"/>
                  </a:lnTo>
                  <a:lnTo>
                    <a:pt x="534502" y="588194"/>
                  </a:lnTo>
                  <a:lnTo>
                    <a:pt x="472167" y="586216"/>
                  </a:lnTo>
                  <a:lnTo>
                    <a:pt x="411945" y="580427"/>
                  </a:lnTo>
                  <a:lnTo>
                    <a:pt x="354236" y="571049"/>
                  </a:lnTo>
                  <a:lnTo>
                    <a:pt x="299441" y="558302"/>
                  </a:lnTo>
                  <a:lnTo>
                    <a:pt x="247961" y="542407"/>
                  </a:lnTo>
                  <a:lnTo>
                    <a:pt x="200198" y="523585"/>
                  </a:lnTo>
                  <a:lnTo>
                    <a:pt x="156552" y="502056"/>
                  </a:lnTo>
                  <a:lnTo>
                    <a:pt x="117424" y="478040"/>
                  </a:lnTo>
                  <a:lnTo>
                    <a:pt x="83215" y="451759"/>
                  </a:lnTo>
                  <a:lnTo>
                    <a:pt x="54327" y="423434"/>
                  </a:lnTo>
                  <a:lnTo>
                    <a:pt x="14116" y="361531"/>
                  </a:lnTo>
                  <a:lnTo>
                    <a:pt x="3595" y="328395"/>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9" name="object 9"/>
            <p:cNvSpPr/>
            <p:nvPr/>
          </p:nvSpPr>
          <p:spPr>
            <a:xfrm>
              <a:off x="1352414" y="3737856"/>
              <a:ext cx="166570" cy="210608"/>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10" name="object 10"/>
            <p:cNvSpPr/>
            <p:nvPr/>
          </p:nvSpPr>
          <p:spPr>
            <a:xfrm>
              <a:off x="1966529" y="3385979"/>
              <a:ext cx="353695" cy="8890"/>
            </a:xfrm>
            <a:custGeom>
              <a:avLst/>
              <a:gdLst/>
              <a:ahLst/>
              <a:cxnLst/>
              <a:rect l="l" t="t" r="r" b="b"/>
              <a:pathLst>
                <a:path w="353694" h="8889">
                  <a:moveTo>
                    <a:pt x="-25635" y="4178"/>
                  </a:moveTo>
                  <a:lnTo>
                    <a:pt x="378827" y="4178"/>
                  </a:lnTo>
                </a:path>
              </a:pathLst>
            </a:custGeom>
            <a:ln w="59626">
              <a:solidFill>
                <a:srgbClr val="666666"/>
              </a:solidFill>
            </a:ln>
          </p:spPr>
          <p:txBody>
            <a:bodyPr wrap="square" lIns="0" tIns="0" rIns="0" bIns="0" rtlCol="0"/>
            <a:lstStyle/>
            <a:p>
              <a:endParaRPr sz="599">
                <a:solidFill>
                  <a:prstClr val="black"/>
                </a:solidFill>
              </a:endParaRPr>
            </a:p>
          </p:txBody>
        </p:sp>
        <p:sp>
          <p:nvSpPr>
            <p:cNvPr id="11" name="object 11"/>
            <p:cNvSpPr/>
            <p:nvPr/>
          </p:nvSpPr>
          <p:spPr>
            <a:xfrm>
              <a:off x="2495226" y="3087921"/>
              <a:ext cx="1069340" cy="588645"/>
            </a:xfrm>
            <a:custGeom>
              <a:avLst/>
              <a:gdLst/>
              <a:ahLst/>
              <a:cxnLst/>
              <a:rect l="l" t="t" r="r" b="b"/>
              <a:pathLst>
                <a:path w="1069339" h="588645">
                  <a:moveTo>
                    <a:pt x="534502" y="0"/>
                  </a:moveTo>
                  <a:lnTo>
                    <a:pt x="472168" y="1978"/>
                  </a:lnTo>
                  <a:lnTo>
                    <a:pt x="411945" y="7767"/>
                  </a:lnTo>
                  <a:lnTo>
                    <a:pt x="354236" y="17145"/>
                  </a:lnTo>
                  <a:lnTo>
                    <a:pt x="299441" y="29892"/>
                  </a:lnTo>
                  <a:lnTo>
                    <a:pt x="247961" y="45787"/>
                  </a:lnTo>
                  <a:lnTo>
                    <a:pt x="200198" y="64609"/>
                  </a:lnTo>
                  <a:lnTo>
                    <a:pt x="156552" y="86138"/>
                  </a:lnTo>
                  <a:lnTo>
                    <a:pt x="117424" y="110154"/>
                  </a:lnTo>
                  <a:lnTo>
                    <a:pt x="83215" y="136434"/>
                  </a:lnTo>
                  <a:lnTo>
                    <a:pt x="54327" y="164760"/>
                  </a:lnTo>
                  <a:lnTo>
                    <a:pt x="14116" y="226663"/>
                  </a:lnTo>
                  <a:lnTo>
                    <a:pt x="0" y="294097"/>
                  </a:lnTo>
                  <a:lnTo>
                    <a:pt x="3595" y="328395"/>
                  </a:lnTo>
                  <a:lnTo>
                    <a:pt x="31160" y="393283"/>
                  </a:lnTo>
                  <a:lnTo>
                    <a:pt x="83215" y="451758"/>
                  </a:lnTo>
                  <a:lnTo>
                    <a:pt x="117424" y="478039"/>
                  </a:lnTo>
                  <a:lnTo>
                    <a:pt x="156552" y="502054"/>
                  </a:lnTo>
                  <a:lnTo>
                    <a:pt x="200198" y="523584"/>
                  </a:lnTo>
                  <a:lnTo>
                    <a:pt x="247961" y="542406"/>
                  </a:lnTo>
                  <a:lnTo>
                    <a:pt x="299441" y="558301"/>
                  </a:lnTo>
                  <a:lnTo>
                    <a:pt x="354236" y="571048"/>
                  </a:lnTo>
                  <a:lnTo>
                    <a:pt x="411945" y="580426"/>
                  </a:lnTo>
                  <a:lnTo>
                    <a:pt x="472168" y="586215"/>
                  </a:lnTo>
                  <a:lnTo>
                    <a:pt x="534502" y="588194"/>
                  </a:lnTo>
                  <a:lnTo>
                    <a:pt x="596836" y="586215"/>
                  </a:lnTo>
                  <a:lnTo>
                    <a:pt x="657058" y="580426"/>
                  </a:lnTo>
                  <a:lnTo>
                    <a:pt x="714767" y="571048"/>
                  </a:lnTo>
                  <a:lnTo>
                    <a:pt x="769562" y="558301"/>
                  </a:lnTo>
                  <a:lnTo>
                    <a:pt x="821042" y="542406"/>
                  </a:lnTo>
                  <a:lnTo>
                    <a:pt x="868805" y="523584"/>
                  </a:lnTo>
                  <a:lnTo>
                    <a:pt x="912451" y="502054"/>
                  </a:lnTo>
                  <a:lnTo>
                    <a:pt x="951579" y="478039"/>
                  </a:lnTo>
                  <a:lnTo>
                    <a:pt x="985788" y="451758"/>
                  </a:lnTo>
                  <a:lnTo>
                    <a:pt x="1014676" y="423433"/>
                  </a:lnTo>
                  <a:lnTo>
                    <a:pt x="1054886" y="361531"/>
                  </a:lnTo>
                  <a:lnTo>
                    <a:pt x="1069003" y="294097"/>
                  </a:lnTo>
                  <a:lnTo>
                    <a:pt x="1065407" y="259799"/>
                  </a:lnTo>
                  <a:lnTo>
                    <a:pt x="1037842" y="194910"/>
                  </a:lnTo>
                  <a:lnTo>
                    <a:pt x="985788" y="136434"/>
                  </a:lnTo>
                  <a:lnTo>
                    <a:pt x="951579" y="110154"/>
                  </a:lnTo>
                  <a:lnTo>
                    <a:pt x="912451" y="86138"/>
                  </a:lnTo>
                  <a:lnTo>
                    <a:pt x="868805" y="64609"/>
                  </a:lnTo>
                  <a:lnTo>
                    <a:pt x="821042" y="45787"/>
                  </a:lnTo>
                  <a:lnTo>
                    <a:pt x="769562" y="29892"/>
                  </a:lnTo>
                  <a:lnTo>
                    <a:pt x="714767" y="17145"/>
                  </a:lnTo>
                  <a:lnTo>
                    <a:pt x="657058" y="7767"/>
                  </a:lnTo>
                  <a:lnTo>
                    <a:pt x="596836" y="1978"/>
                  </a:lnTo>
                  <a:lnTo>
                    <a:pt x="5345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2" name="object 12"/>
            <p:cNvSpPr/>
            <p:nvPr/>
          </p:nvSpPr>
          <p:spPr>
            <a:xfrm>
              <a:off x="2495225" y="3087922"/>
              <a:ext cx="1069340" cy="588645"/>
            </a:xfrm>
            <a:custGeom>
              <a:avLst/>
              <a:gdLst/>
              <a:ahLst/>
              <a:cxnLst/>
              <a:rect l="l" t="t" r="r" b="b"/>
              <a:pathLst>
                <a:path w="1069339" h="588645">
                  <a:moveTo>
                    <a:pt x="0" y="294097"/>
                  </a:moveTo>
                  <a:lnTo>
                    <a:pt x="3595" y="259799"/>
                  </a:lnTo>
                  <a:lnTo>
                    <a:pt x="14116" y="226663"/>
                  </a:lnTo>
                  <a:lnTo>
                    <a:pt x="54327" y="164760"/>
                  </a:lnTo>
                  <a:lnTo>
                    <a:pt x="83215" y="136434"/>
                  </a:lnTo>
                  <a:lnTo>
                    <a:pt x="117424" y="110154"/>
                  </a:lnTo>
                  <a:lnTo>
                    <a:pt x="156552" y="86138"/>
                  </a:lnTo>
                  <a:lnTo>
                    <a:pt x="200198" y="64609"/>
                  </a:lnTo>
                  <a:lnTo>
                    <a:pt x="247962" y="45787"/>
                  </a:lnTo>
                  <a:lnTo>
                    <a:pt x="299441" y="29892"/>
                  </a:lnTo>
                  <a:lnTo>
                    <a:pt x="354236" y="17145"/>
                  </a:lnTo>
                  <a:lnTo>
                    <a:pt x="411945" y="7767"/>
                  </a:lnTo>
                  <a:lnTo>
                    <a:pt x="472168" y="1978"/>
                  </a:lnTo>
                  <a:lnTo>
                    <a:pt x="534502" y="0"/>
                  </a:lnTo>
                  <a:lnTo>
                    <a:pt x="596836" y="1978"/>
                  </a:lnTo>
                  <a:lnTo>
                    <a:pt x="657058" y="7767"/>
                  </a:lnTo>
                  <a:lnTo>
                    <a:pt x="714767" y="17145"/>
                  </a:lnTo>
                  <a:lnTo>
                    <a:pt x="769562" y="29892"/>
                  </a:lnTo>
                  <a:lnTo>
                    <a:pt x="821042" y="45787"/>
                  </a:lnTo>
                  <a:lnTo>
                    <a:pt x="868806" y="64609"/>
                  </a:lnTo>
                  <a:lnTo>
                    <a:pt x="912452" y="86138"/>
                  </a:lnTo>
                  <a:lnTo>
                    <a:pt x="951580" y="110154"/>
                  </a:lnTo>
                  <a:lnTo>
                    <a:pt x="985788" y="136434"/>
                  </a:lnTo>
                  <a:lnTo>
                    <a:pt x="1014677" y="164760"/>
                  </a:lnTo>
                  <a:lnTo>
                    <a:pt x="1054887" y="226663"/>
                  </a:lnTo>
                  <a:lnTo>
                    <a:pt x="1069004" y="294097"/>
                  </a:lnTo>
                  <a:lnTo>
                    <a:pt x="1054887" y="361531"/>
                  </a:lnTo>
                  <a:lnTo>
                    <a:pt x="1014677" y="423434"/>
                  </a:lnTo>
                  <a:lnTo>
                    <a:pt x="985788" y="451759"/>
                  </a:lnTo>
                  <a:lnTo>
                    <a:pt x="951580" y="478040"/>
                  </a:lnTo>
                  <a:lnTo>
                    <a:pt x="912452" y="502056"/>
                  </a:lnTo>
                  <a:lnTo>
                    <a:pt x="868806" y="523585"/>
                  </a:lnTo>
                  <a:lnTo>
                    <a:pt x="821042" y="542407"/>
                  </a:lnTo>
                  <a:lnTo>
                    <a:pt x="769562" y="558302"/>
                  </a:lnTo>
                  <a:lnTo>
                    <a:pt x="714767" y="571049"/>
                  </a:lnTo>
                  <a:lnTo>
                    <a:pt x="657058" y="580427"/>
                  </a:lnTo>
                  <a:lnTo>
                    <a:pt x="596836" y="586216"/>
                  </a:lnTo>
                  <a:lnTo>
                    <a:pt x="534502" y="588194"/>
                  </a:lnTo>
                  <a:lnTo>
                    <a:pt x="472168" y="586216"/>
                  </a:lnTo>
                  <a:lnTo>
                    <a:pt x="411945" y="580427"/>
                  </a:lnTo>
                  <a:lnTo>
                    <a:pt x="354236" y="571049"/>
                  </a:lnTo>
                  <a:lnTo>
                    <a:pt x="299441" y="558302"/>
                  </a:lnTo>
                  <a:lnTo>
                    <a:pt x="247962" y="542407"/>
                  </a:lnTo>
                  <a:lnTo>
                    <a:pt x="200198" y="523585"/>
                  </a:lnTo>
                  <a:lnTo>
                    <a:pt x="156552" y="502056"/>
                  </a:lnTo>
                  <a:lnTo>
                    <a:pt x="117424" y="478040"/>
                  </a:lnTo>
                  <a:lnTo>
                    <a:pt x="83215" y="451759"/>
                  </a:lnTo>
                  <a:lnTo>
                    <a:pt x="54327" y="423434"/>
                  </a:lnTo>
                  <a:lnTo>
                    <a:pt x="14116" y="361531"/>
                  </a:lnTo>
                  <a:lnTo>
                    <a:pt x="3595" y="328395"/>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13" name="object 13"/>
            <p:cNvSpPr/>
            <p:nvPr/>
          </p:nvSpPr>
          <p:spPr>
            <a:xfrm>
              <a:off x="2235080" y="3304064"/>
              <a:ext cx="211003" cy="166554"/>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4" name="object 14"/>
            <p:cNvSpPr/>
            <p:nvPr/>
          </p:nvSpPr>
          <p:spPr>
            <a:xfrm>
              <a:off x="3940930" y="1969745"/>
              <a:ext cx="1356995" cy="588645"/>
            </a:xfrm>
            <a:custGeom>
              <a:avLst/>
              <a:gdLst/>
              <a:ahLst/>
              <a:cxnLst/>
              <a:rect l="l" t="t" r="r" b="b"/>
              <a:pathLst>
                <a:path w="1356995" h="588644">
                  <a:moveTo>
                    <a:pt x="1233891" y="0"/>
                  </a:moveTo>
                  <a:lnTo>
                    <a:pt x="122551" y="0"/>
                  </a:lnTo>
                  <a:lnTo>
                    <a:pt x="74848" y="9630"/>
                  </a:lnTo>
                  <a:lnTo>
                    <a:pt x="35894" y="35894"/>
                  </a:lnTo>
                  <a:lnTo>
                    <a:pt x="9630" y="74848"/>
                  </a:lnTo>
                  <a:lnTo>
                    <a:pt x="0" y="122549"/>
                  </a:lnTo>
                  <a:lnTo>
                    <a:pt x="0" y="465642"/>
                  </a:lnTo>
                  <a:lnTo>
                    <a:pt x="9630" y="513345"/>
                  </a:lnTo>
                  <a:lnTo>
                    <a:pt x="35894" y="552299"/>
                  </a:lnTo>
                  <a:lnTo>
                    <a:pt x="74848" y="578563"/>
                  </a:lnTo>
                  <a:lnTo>
                    <a:pt x="122551" y="588194"/>
                  </a:lnTo>
                  <a:lnTo>
                    <a:pt x="1233891" y="588194"/>
                  </a:lnTo>
                  <a:lnTo>
                    <a:pt x="1281593" y="578563"/>
                  </a:lnTo>
                  <a:lnTo>
                    <a:pt x="1320547" y="552299"/>
                  </a:lnTo>
                  <a:lnTo>
                    <a:pt x="1346810" y="513345"/>
                  </a:lnTo>
                  <a:lnTo>
                    <a:pt x="1356441" y="465642"/>
                  </a:lnTo>
                  <a:lnTo>
                    <a:pt x="1356441" y="122549"/>
                  </a:lnTo>
                  <a:lnTo>
                    <a:pt x="1347112" y="75651"/>
                  </a:lnTo>
                  <a:lnTo>
                    <a:pt x="1320547" y="35894"/>
                  </a:lnTo>
                  <a:lnTo>
                    <a:pt x="1280788" y="9328"/>
                  </a:lnTo>
                  <a:lnTo>
                    <a:pt x="1233891"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15" name="object 15"/>
            <p:cNvSpPr/>
            <p:nvPr/>
          </p:nvSpPr>
          <p:spPr>
            <a:xfrm>
              <a:off x="3940930" y="1969746"/>
              <a:ext cx="1356995" cy="588645"/>
            </a:xfrm>
            <a:custGeom>
              <a:avLst/>
              <a:gdLst/>
              <a:ahLst/>
              <a:cxnLst/>
              <a:rect l="l" t="t" r="r" b="b"/>
              <a:pathLst>
                <a:path w="1356995" h="588644">
                  <a:moveTo>
                    <a:pt x="0" y="122550"/>
                  </a:moveTo>
                  <a:lnTo>
                    <a:pt x="9630" y="74847"/>
                  </a:lnTo>
                  <a:lnTo>
                    <a:pt x="35893" y="35893"/>
                  </a:lnTo>
                  <a:lnTo>
                    <a:pt x="74847" y="9630"/>
                  </a:lnTo>
                  <a:lnTo>
                    <a:pt x="122550" y="0"/>
                  </a:lnTo>
                  <a:lnTo>
                    <a:pt x="1233890" y="0"/>
                  </a:lnTo>
                  <a:lnTo>
                    <a:pt x="1280787" y="9328"/>
                  </a:lnTo>
                  <a:lnTo>
                    <a:pt x="1320544" y="35895"/>
                  </a:lnTo>
                  <a:lnTo>
                    <a:pt x="1347111" y="75653"/>
                  </a:lnTo>
                  <a:lnTo>
                    <a:pt x="1356440" y="122550"/>
                  </a:lnTo>
                  <a:lnTo>
                    <a:pt x="1356440" y="465644"/>
                  </a:lnTo>
                  <a:lnTo>
                    <a:pt x="1346810" y="513346"/>
                  </a:lnTo>
                  <a:lnTo>
                    <a:pt x="1320546" y="552301"/>
                  </a:lnTo>
                  <a:lnTo>
                    <a:pt x="1281592" y="578564"/>
                  </a:lnTo>
                  <a:lnTo>
                    <a:pt x="1233890" y="588194"/>
                  </a:lnTo>
                  <a:lnTo>
                    <a:pt x="122550" y="588194"/>
                  </a:lnTo>
                  <a:lnTo>
                    <a:pt x="74847" y="578564"/>
                  </a:lnTo>
                  <a:lnTo>
                    <a:pt x="35893"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16" name="object 16"/>
            <p:cNvSpPr/>
            <p:nvPr/>
          </p:nvSpPr>
          <p:spPr>
            <a:xfrm>
              <a:off x="4619127" y="2733461"/>
              <a:ext cx="0" cy="354965"/>
            </a:xfrm>
            <a:custGeom>
              <a:avLst/>
              <a:gdLst/>
              <a:ahLst/>
              <a:cxnLst/>
              <a:rect l="l" t="t" r="r" b="b"/>
              <a:pathLst>
                <a:path h="354964">
                  <a:moveTo>
                    <a:pt x="0" y="354356"/>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17" name="object 17"/>
            <p:cNvSpPr/>
            <p:nvPr/>
          </p:nvSpPr>
          <p:spPr>
            <a:xfrm>
              <a:off x="4535833" y="2607072"/>
              <a:ext cx="166584" cy="20968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18" name="object 18"/>
            <p:cNvSpPr/>
            <p:nvPr/>
          </p:nvSpPr>
          <p:spPr>
            <a:xfrm>
              <a:off x="4084623" y="3087814"/>
              <a:ext cx="1069340" cy="588645"/>
            </a:xfrm>
            <a:custGeom>
              <a:avLst/>
              <a:gdLst/>
              <a:ahLst/>
              <a:cxnLst/>
              <a:rect l="l" t="t" r="r" b="b"/>
              <a:pathLst>
                <a:path w="1069339" h="588645">
                  <a:moveTo>
                    <a:pt x="534502" y="0"/>
                  </a:moveTo>
                  <a:lnTo>
                    <a:pt x="472168" y="1978"/>
                  </a:lnTo>
                  <a:lnTo>
                    <a:pt x="411945" y="7767"/>
                  </a:lnTo>
                  <a:lnTo>
                    <a:pt x="354236" y="17145"/>
                  </a:lnTo>
                  <a:lnTo>
                    <a:pt x="299441" y="29892"/>
                  </a:lnTo>
                  <a:lnTo>
                    <a:pt x="247961" y="45787"/>
                  </a:lnTo>
                  <a:lnTo>
                    <a:pt x="200198" y="64610"/>
                  </a:lnTo>
                  <a:lnTo>
                    <a:pt x="156552" y="86139"/>
                  </a:lnTo>
                  <a:lnTo>
                    <a:pt x="117424" y="110154"/>
                  </a:lnTo>
                  <a:lnTo>
                    <a:pt x="83215" y="136435"/>
                  </a:lnTo>
                  <a:lnTo>
                    <a:pt x="54327" y="164761"/>
                  </a:lnTo>
                  <a:lnTo>
                    <a:pt x="14116" y="226663"/>
                  </a:lnTo>
                  <a:lnTo>
                    <a:pt x="0" y="294097"/>
                  </a:lnTo>
                  <a:lnTo>
                    <a:pt x="3595" y="328395"/>
                  </a:lnTo>
                  <a:lnTo>
                    <a:pt x="31160" y="393284"/>
                  </a:lnTo>
                  <a:lnTo>
                    <a:pt x="83215" y="451759"/>
                  </a:lnTo>
                  <a:lnTo>
                    <a:pt x="117424" y="478040"/>
                  </a:lnTo>
                  <a:lnTo>
                    <a:pt x="156552" y="502056"/>
                  </a:lnTo>
                  <a:lnTo>
                    <a:pt x="200198" y="523585"/>
                  </a:lnTo>
                  <a:lnTo>
                    <a:pt x="247961" y="542407"/>
                  </a:lnTo>
                  <a:lnTo>
                    <a:pt x="299441" y="558302"/>
                  </a:lnTo>
                  <a:lnTo>
                    <a:pt x="354236" y="571049"/>
                  </a:lnTo>
                  <a:lnTo>
                    <a:pt x="411945" y="580428"/>
                  </a:lnTo>
                  <a:lnTo>
                    <a:pt x="472168" y="586216"/>
                  </a:lnTo>
                  <a:lnTo>
                    <a:pt x="534502" y="588195"/>
                  </a:lnTo>
                  <a:lnTo>
                    <a:pt x="596836" y="586216"/>
                  </a:lnTo>
                  <a:lnTo>
                    <a:pt x="657058" y="580428"/>
                  </a:lnTo>
                  <a:lnTo>
                    <a:pt x="714767" y="571049"/>
                  </a:lnTo>
                  <a:lnTo>
                    <a:pt x="769562" y="558302"/>
                  </a:lnTo>
                  <a:lnTo>
                    <a:pt x="821042" y="542407"/>
                  </a:lnTo>
                  <a:lnTo>
                    <a:pt x="868806" y="523585"/>
                  </a:lnTo>
                  <a:lnTo>
                    <a:pt x="912452" y="502056"/>
                  </a:lnTo>
                  <a:lnTo>
                    <a:pt x="951580" y="478040"/>
                  </a:lnTo>
                  <a:lnTo>
                    <a:pt x="985789" y="451759"/>
                  </a:lnTo>
                  <a:lnTo>
                    <a:pt x="1014677" y="423434"/>
                  </a:lnTo>
                  <a:lnTo>
                    <a:pt x="1054888" y="361531"/>
                  </a:lnTo>
                  <a:lnTo>
                    <a:pt x="1069004" y="294097"/>
                  </a:lnTo>
                  <a:lnTo>
                    <a:pt x="1065408" y="259799"/>
                  </a:lnTo>
                  <a:lnTo>
                    <a:pt x="1037843" y="194910"/>
                  </a:lnTo>
                  <a:lnTo>
                    <a:pt x="985789" y="136435"/>
                  </a:lnTo>
                  <a:lnTo>
                    <a:pt x="951580" y="110154"/>
                  </a:lnTo>
                  <a:lnTo>
                    <a:pt x="912452" y="86139"/>
                  </a:lnTo>
                  <a:lnTo>
                    <a:pt x="868806" y="64610"/>
                  </a:lnTo>
                  <a:lnTo>
                    <a:pt x="821042" y="45787"/>
                  </a:lnTo>
                  <a:lnTo>
                    <a:pt x="769562" y="29892"/>
                  </a:lnTo>
                  <a:lnTo>
                    <a:pt x="714767" y="17145"/>
                  </a:lnTo>
                  <a:lnTo>
                    <a:pt x="657058" y="7767"/>
                  </a:lnTo>
                  <a:lnTo>
                    <a:pt x="596836" y="1978"/>
                  </a:lnTo>
                  <a:lnTo>
                    <a:pt x="534502" y="0"/>
                  </a:lnTo>
                  <a:close/>
                </a:path>
              </a:pathLst>
            </a:custGeom>
            <a:solidFill>
              <a:srgbClr val="FF9900">
                <a:alpha val="52778"/>
              </a:srgbClr>
            </a:solidFill>
          </p:spPr>
          <p:txBody>
            <a:bodyPr wrap="square" lIns="0" tIns="0" rIns="0" bIns="0" rtlCol="0"/>
            <a:lstStyle/>
            <a:p>
              <a:endParaRPr sz="599">
                <a:solidFill>
                  <a:prstClr val="black"/>
                </a:solidFill>
              </a:endParaRPr>
            </a:p>
          </p:txBody>
        </p:sp>
        <p:sp>
          <p:nvSpPr>
            <p:cNvPr id="19" name="object 19"/>
            <p:cNvSpPr/>
            <p:nvPr/>
          </p:nvSpPr>
          <p:spPr>
            <a:xfrm>
              <a:off x="4084625" y="3087818"/>
              <a:ext cx="1069340" cy="588645"/>
            </a:xfrm>
            <a:custGeom>
              <a:avLst/>
              <a:gdLst/>
              <a:ahLst/>
              <a:cxnLst/>
              <a:rect l="l" t="t" r="r" b="b"/>
              <a:pathLst>
                <a:path w="1069339" h="588645">
                  <a:moveTo>
                    <a:pt x="0" y="294097"/>
                  </a:moveTo>
                  <a:lnTo>
                    <a:pt x="3595" y="259799"/>
                  </a:lnTo>
                  <a:lnTo>
                    <a:pt x="14116" y="226663"/>
                  </a:lnTo>
                  <a:lnTo>
                    <a:pt x="54327" y="164760"/>
                  </a:lnTo>
                  <a:lnTo>
                    <a:pt x="83215" y="136434"/>
                  </a:lnTo>
                  <a:lnTo>
                    <a:pt x="117424" y="110154"/>
                  </a:lnTo>
                  <a:lnTo>
                    <a:pt x="156552" y="86138"/>
                  </a:lnTo>
                  <a:lnTo>
                    <a:pt x="200198" y="64609"/>
                  </a:lnTo>
                  <a:lnTo>
                    <a:pt x="247961" y="45787"/>
                  </a:lnTo>
                  <a:lnTo>
                    <a:pt x="299441" y="29892"/>
                  </a:lnTo>
                  <a:lnTo>
                    <a:pt x="354236" y="17145"/>
                  </a:lnTo>
                  <a:lnTo>
                    <a:pt x="411945" y="7767"/>
                  </a:lnTo>
                  <a:lnTo>
                    <a:pt x="472167" y="1978"/>
                  </a:lnTo>
                  <a:lnTo>
                    <a:pt x="534502" y="0"/>
                  </a:lnTo>
                  <a:lnTo>
                    <a:pt x="596835" y="1978"/>
                  </a:lnTo>
                  <a:lnTo>
                    <a:pt x="657057" y="7767"/>
                  </a:lnTo>
                  <a:lnTo>
                    <a:pt x="714766" y="17145"/>
                  </a:lnTo>
                  <a:lnTo>
                    <a:pt x="769560" y="29892"/>
                  </a:lnTo>
                  <a:lnTo>
                    <a:pt x="821040" y="45787"/>
                  </a:lnTo>
                  <a:lnTo>
                    <a:pt x="868803" y="64609"/>
                  </a:lnTo>
                  <a:lnTo>
                    <a:pt x="912449" y="86138"/>
                  </a:lnTo>
                  <a:lnTo>
                    <a:pt x="951577" y="110154"/>
                  </a:lnTo>
                  <a:lnTo>
                    <a:pt x="985785" y="136434"/>
                  </a:lnTo>
                  <a:lnTo>
                    <a:pt x="1014673" y="164760"/>
                  </a:lnTo>
                  <a:lnTo>
                    <a:pt x="1054884" y="226663"/>
                  </a:lnTo>
                  <a:lnTo>
                    <a:pt x="1069001" y="294097"/>
                  </a:lnTo>
                  <a:lnTo>
                    <a:pt x="1054884" y="361530"/>
                  </a:lnTo>
                  <a:lnTo>
                    <a:pt x="1014673" y="423432"/>
                  </a:lnTo>
                  <a:lnTo>
                    <a:pt x="985785" y="451758"/>
                  </a:lnTo>
                  <a:lnTo>
                    <a:pt x="951577" y="478039"/>
                  </a:lnTo>
                  <a:lnTo>
                    <a:pt x="912449" y="502054"/>
                  </a:lnTo>
                  <a:lnTo>
                    <a:pt x="868803" y="523584"/>
                  </a:lnTo>
                  <a:lnTo>
                    <a:pt x="821040" y="542406"/>
                  </a:lnTo>
                  <a:lnTo>
                    <a:pt x="769560" y="558302"/>
                  </a:lnTo>
                  <a:lnTo>
                    <a:pt x="714766" y="571049"/>
                  </a:lnTo>
                  <a:lnTo>
                    <a:pt x="657057" y="580427"/>
                  </a:lnTo>
                  <a:lnTo>
                    <a:pt x="596835" y="586216"/>
                  </a:lnTo>
                  <a:lnTo>
                    <a:pt x="534502" y="588194"/>
                  </a:lnTo>
                  <a:lnTo>
                    <a:pt x="472167" y="586216"/>
                  </a:lnTo>
                  <a:lnTo>
                    <a:pt x="411945" y="580427"/>
                  </a:lnTo>
                  <a:lnTo>
                    <a:pt x="354236" y="571049"/>
                  </a:lnTo>
                  <a:lnTo>
                    <a:pt x="299441" y="558302"/>
                  </a:lnTo>
                  <a:lnTo>
                    <a:pt x="247961" y="542406"/>
                  </a:lnTo>
                  <a:lnTo>
                    <a:pt x="200198" y="523584"/>
                  </a:lnTo>
                  <a:lnTo>
                    <a:pt x="156552" y="502054"/>
                  </a:lnTo>
                  <a:lnTo>
                    <a:pt x="117424" y="478039"/>
                  </a:lnTo>
                  <a:lnTo>
                    <a:pt x="83215" y="451758"/>
                  </a:lnTo>
                  <a:lnTo>
                    <a:pt x="54327" y="423432"/>
                  </a:lnTo>
                  <a:lnTo>
                    <a:pt x="14116" y="361530"/>
                  </a:lnTo>
                  <a:lnTo>
                    <a:pt x="3595" y="328394"/>
                  </a:lnTo>
                  <a:lnTo>
                    <a:pt x="0" y="294097"/>
                  </a:lnTo>
                  <a:close/>
                </a:path>
              </a:pathLst>
            </a:custGeom>
            <a:ln w="38452">
              <a:solidFill>
                <a:srgbClr val="000000"/>
              </a:solidFill>
            </a:ln>
          </p:spPr>
          <p:txBody>
            <a:bodyPr wrap="square" lIns="0" tIns="0" rIns="0" bIns="0" rtlCol="0"/>
            <a:lstStyle/>
            <a:p>
              <a:endParaRPr sz="599">
                <a:solidFill>
                  <a:prstClr val="black"/>
                </a:solidFill>
              </a:endParaRPr>
            </a:p>
          </p:txBody>
        </p:sp>
        <p:sp>
          <p:nvSpPr>
            <p:cNvPr id="20" name="object 20"/>
            <p:cNvSpPr/>
            <p:nvPr/>
          </p:nvSpPr>
          <p:spPr>
            <a:xfrm>
              <a:off x="3564230" y="3382019"/>
              <a:ext cx="344805" cy="0"/>
            </a:xfrm>
            <a:custGeom>
              <a:avLst/>
              <a:gdLst/>
              <a:ahLst/>
              <a:cxnLst/>
              <a:rect l="l" t="t" r="r" b="b"/>
              <a:pathLst>
                <a:path w="344804">
                  <a:moveTo>
                    <a:pt x="0" y="0"/>
                  </a:moveTo>
                  <a:lnTo>
                    <a:pt x="344663" y="0"/>
                  </a:lnTo>
                </a:path>
              </a:pathLst>
            </a:custGeom>
            <a:ln w="51270">
              <a:solidFill>
                <a:srgbClr val="666666"/>
              </a:solidFill>
            </a:ln>
          </p:spPr>
          <p:txBody>
            <a:bodyPr wrap="square" lIns="0" tIns="0" rIns="0" bIns="0" rtlCol="0"/>
            <a:lstStyle/>
            <a:p>
              <a:endParaRPr sz="599">
                <a:solidFill>
                  <a:prstClr val="black"/>
                </a:solidFill>
              </a:endParaRPr>
            </a:p>
          </p:txBody>
        </p:sp>
        <p:sp>
          <p:nvSpPr>
            <p:cNvPr id="21" name="object 21"/>
            <p:cNvSpPr/>
            <p:nvPr/>
          </p:nvSpPr>
          <p:spPr>
            <a:xfrm>
              <a:off x="3825602" y="3298725"/>
              <a:ext cx="209683" cy="166587"/>
            </a:xfrm>
            <a:prstGeom prst="rect">
              <a:avLst/>
            </a:prstGeom>
            <a:blipFill>
              <a:blip r:embed="rId6" cstate="print"/>
              <a:stretch>
                <a:fillRect/>
              </a:stretch>
            </a:blipFill>
          </p:spPr>
          <p:txBody>
            <a:bodyPr wrap="square" lIns="0" tIns="0" rIns="0" bIns="0" rtlCol="0"/>
            <a:lstStyle/>
            <a:p>
              <a:endParaRPr sz="599">
                <a:solidFill>
                  <a:prstClr val="black"/>
                </a:solidFill>
              </a:endParaRPr>
            </a:p>
          </p:txBody>
        </p:sp>
        <p:sp>
          <p:nvSpPr>
            <p:cNvPr id="22" name="object 22"/>
            <p:cNvSpPr/>
            <p:nvPr/>
          </p:nvSpPr>
          <p:spPr>
            <a:xfrm>
              <a:off x="2351533" y="1969745"/>
              <a:ext cx="1356995" cy="588645"/>
            </a:xfrm>
            <a:custGeom>
              <a:avLst/>
              <a:gdLst/>
              <a:ahLst/>
              <a:cxnLst/>
              <a:rect l="l" t="t" r="r" b="b"/>
              <a:pathLst>
                <a:path w="1356995" h="588644">
                  <a:moveTo>
                    <a:pt x="1233890" y="0"/>
                  </a:moveTo>
                  <a:lnTo>
                    <a:pt x="122549" y="0"/>
                  </a:lnTo>
                  <a:lnTo>
                    <a:pt x="74848" y="9630"/>
                  </a:lnTo>
                  <a:lnTo>
                    <a:pt x="35894" y="35894"/>
                  </a:lnTo>
                  <a:lnTo>
                    <a:pt x="9630" y="74848"/>
                  </a:lnTo>
                  <a:lnTo>
                    <a:pt x="0" y="122549"/>
                  </a:lnTo>
                  <a:lnTo>
                    <a:pt x="0" y="465642"/>
                  </a:lnTo>
                  <a:lnTo>
                    <a:pt x="9630" y="513345"/>
                  </a:lnTo>
                  <a:lnTo>
                    <a:pt x="35894" y="552299"/>
                  </a:lnTo>
                  <a:lnTo>
                    <a:pt x="74848" y="578563"/>
                  </a:lnTo>
                  <a:lnTo>
                    <a:pt x="122549" y="588194"/>
                  </a:lnTo>
                  <a:lnTo>
                    <a:pt x="1233890" y="588194"/>
                  </a:lnTo>
                  <a:lnTo>
                    <a:pt x="1281591" y="578563"/>
                  </a:lnTo>
                  <a:lnTo>
                    <a:pt x="1320545" y="552299"/>
                  </a:lnTo>
                  <a:lnTo>
                    <a:pt x="1346809" y="513345"/>
                  </a:lnTo>
                  <a:lnTo>
                    <a:pt x="1356440" y="465642"/>
                  </a:lnTo>
                  <a:lnTo>
                    <a:pt x="1356440" y="122549"/>
                  </a:lnTo>
                  <a:lnTo>
                    <a:pt x="1347111" y="75651"/>
                  </a:lnTo>
                  <a:lnTo>
                    <a:pt x="1320546" y="35894"/>
                  </a:lnTo>
                  <a:lnTo>
                    <a:pt x="1280787" y="9328"/>
                  </a:lnTo>
                  <a:lnTo>
                    <a:pt x="12338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3" name="object 23"/>
            <p:cNvSpPr/>
            <p:nvPr/>
          </p:nvSpPr>
          <p:spPr>
            <a:xfrm>
              <a:off x="2351532" y="1969746"/>
              <a:ext cx="1356995" cy="588645"/>
            </a:xfrm>
            <a:custGeom>
              <a:avLst/>
              <a:gdLst/>
              <a:ahLst/>
              <a:cxnLst/>
              <a:rect l="l" t="t" r="r" b="b"/>
              <a:pathLst>
                <a:path w="1356995" h="588644">
                  <a:moveTo>
                    <a:pt x="0" y="122550"/>
                  </a:moveTo>
                  <a:lnTo>
                    <a:pt x="9630" y="74847"/>
                  </a:lnTo>
                  <a:lnTo>
                    <a:pt x="35894" y="35893"/>
                  </a:lnTo>
                  <a:lnTo>
                    <a:pt x="74848" y="9630"/>
                  </a:lnTo>
                  <a:lnTo>
                    <a:pt x="122550" y="0"/>
                  </a:lnTo>
                  <a:lnTo>
                    <a:pt x="1233890" y="0"/>
                  </a:lnTo>
                  <a:lnTo>
                    <a:pt x="1280788" y="9328"/>
                  </a:lnTo>
                  <a:lnTo>
                    <a:pt x="1320546" y="35895"/>
                  </a:lnTo>
                  <a:lnTo>
                    <a:pt x="1347112" y="75653"/>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24" name="object 24"/>
            <p:cNvSpPr/>
            <p:nvPr/>
          </p:nvSpPr>
          <p:spPr>
            <a:xfrm>
              <a:off x="753847" y="1994377"/>
              <a:ext cx="1356995" cy="588645"/>
            </a:xfrm>
            <a:custGeom>
              <a:avLst/>
              <a:gdLst/>
              <a:ahLst/>
              <a:cxnLst/>
              <a:rect l="l" t="t" r="r" b="b"/>
              <a:pathLst>
                <a:path w="1356995" h="588644">
                  <a:moveTo>
                    <a:pt x="1233890" y="0"/>
                  </a:moveTo>
                  <a:lnTo>
                    <a:pt x="122550" y="0"/>
                  </a:lnTo>
                  <a:lnTo>
                    <a:pt x="74848" y="9630"/>
                  </a:lnTo>
                  <a:lnTo>
                    <a:pt x="35894" y="35894"/>
                  </a:lnTo>
                  <a:lnTo>
                    <a:pt x="9630" y="74848"/>
                  </a:lnTo>
                  <a:lnTo>
                    <a:pt x="0" y="122549"/>
                  </a:lnTo>
                  <a:lnTo>
                    <a:pt x="0" y="465644"/>
                  </a:lnTo>
                  <a:lnTo>
                    <a:pt x="9630" y="513346"/>
                  </a:lnTo>
                  <a:lnTo>
                    <a:pt x="35894" y="552300"/>
                  </a:lnTo>
                  <a:lnTo>
                    <a:pt x="74848" y="578564"/>
                  </a:lnTo>
                  <a:lnTo>
                    <a:pt x="122550" y="588195"/>
                  </a:lnTo>
                  <a:lnTo>
                    <a:pt x="1233890" y="588195"/>
                  </a:lnTo>
                  <a:lnTo>
                    <a:pt x="1281592" y="578564"/>
                  </a:lnTo>
                  <a:lnTo>
                    <a:pt x="1320546" y="552300"/>
                  </a:lnTo>
                  <a:lnTo>
                    <a:pt x="1346810" y="513346"/>
                  </a:lnTo>
                  <a:lnTo>
                    <a:pt x="1356440" y="465644"/>
                  </a:lnTo>
                  <a:lnTo>
                    <a:pt x="1356440" y="122549"/>
                  </a:lnTo>
                  <a:lnTo>
                    <a:pt x="1347111" y="75652"/>
                  </a:lnTo>
                  <a:lnTo>
                    <a:pt x="1320546" y="35894"/>
                  </a:lnTo>
                  <a:lnTo>
                    <a:pt x="1280788" y="9328"/>
                  </a:lnTo>
                  <a:lnTo>
                    <a:pt x="1233890" y="0"/>
                  </a:lnTo>
                  <a:close/>
                </a:path>
              </a:pathLst>
            </a:custGeom>
            <a:solidFill>
              <a:srgbClr val="6AA84F">
                <a:alpha val="58848"/>
              </a:srgbClr>
            </a:solidFill>
          </p:spPr>
          <p:txBody>
            <a:bodyPr wrap="square" lIns="0" tIns="0" rIns="0" bIns="0" rtlCol="0"/>
            <a:lstStyle/>
            <a:p>
              <a:endParaRPr sz="599">
                <a:solidFill>
                  <a:prstClr val="black"/>
                </a:solidFill>
              </a:endParaRPr>
            </a:p>
          </p:txBody>
        </p:sp>
        <p:sp>
          <p:nvSpPr>
            <p:cNvPr id="25" name="object 25"/>
            <p:cNvSpPr/>
            <p:nvPr/>
          </p:nvSpPr>
          <p:spPr>
            <a:xfrm>
              <a:off x="753847" y="1994379"/>
              <a:ext cx="1356995" cy="588645"/>
            </a:xfrm>
            <a:custGeom>
              <a:avLst/>
              <a:gdLst/>
              <a:ahLst/>
              <a:cxnLst/>
              <a:rect l="l" t="t" r="r" b="b"/>
              <a:pathLst>
                <a:path w="1356995" h="588644">
                  <a:moveTo>
                    <a:pt x="0" y="122550"/>
                  </a:moveTo>
                  <a:lnTo>
                    <a:pt x="9630" y="74847"/>
                  </a:lnTo>
                  <a:lnTo>
                    <a:pt x="35894" y="35893"/>
                  </a:lnTo>
                  <a:lnTo>
                    <a:pt x="74848" y="9630"/>
                  </a:lnTo>
                  <a:lnTo>
                    <a:pt x="122550" y="0"/>
                  </a:lnTo>
                  <a:lnTo>
                    <a:pt x="1233890" y="0"/>
                  </a:lnTo>
                  <a:lnTo>
                    <a:pt x="1280788" y="9328"/>
                  </a:lnTo>
                  <a:lnTo>
                    <a:pt x="1320546" y="35892"/>
                  </a:lnTo>
                  <a:lnTo>
                    <a:pt x="1347112"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26" name="object 26"/>
            <p:cNvSpPr/>
            <p:nvPr/>
          </p:nvSpPr>
          <p:spPr>
            <a:xfrm>
              <a:off x="1432027" y="2758400"/>
              <a:ext cx="0" cy="342265"/>
            </a:xfrm>
            <a:custGeom>
              <a:avLst/>
              <a:gdLst/>
              <a:ahLst/>
              <a:cxnLst/>
              <a:rect l="l" t="t" r="r" b="b"/>
              <a:pathLst>
                <a:path h="342264">
                  <a:moveTo>
                    <a:pt x="0" y="341838"/>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27" name="object 27"/>
            <p:cNvSpPr/>
            <p:nvPr/>
          </p:nvSpPr>
          <p:spPr>
            <a:xfrm>
              <a:off x="1348734" y="2632007"/>
              <a:ext cx="166585" cy="20968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28" name="object 28"/>
            <p:cNvSpPr/>
            <p:nvPr/>
          </p:nvSpPr>
          <p:spPr>
            <a:xfrm>
              <a:off x="3029727" y="2733568"/>
              <a:ext cx="0" cy="354965"/>
            </a:xfrm>
            <a:custGeom>
              <a:avLst/>
              <a:gdLst/>
              <a:ahLst/>
              <a:cxnLst/>
              <a:rect l="l" t="t" r="r" b="b"/>
              <a:pathLst>
                <a:path h="354964">
                  <a:moveTo>
                    <a:pt x="0" y="354353"/>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29" name="object 29"/>
            <p:cNvSpPr/>
            <p:nvPr/>
          </p:nvSpPr>
          <p:spPr>
            <a:xfrm>
              <a:off x="2946435" y="2607176"/>
              <a:ext cx="166585" cy="20968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30" name="object 30"/>
            <p:cNvSpPr/>
            <p:nvPr/>
          </p:nvSpPr>
          <p:spPr>
            <a:xfrm>
              <a:off x="2351545" y="4206062"/>
              <a:ext cx="1356995" cy="588645"/>
            </a:xfrm>
            <a:custGeom>
              <a:avLst/>
              <a:gdLst/>
              <a:ahLst/>
              <a:cxnLst/>
              <a:rect l="l" t="t" r="r" b="b"/>
              <a:pathLst>
                <a:path w="1356995" h="588645">
                  <a:moveTo>
                    <a:pt x="1233890" y="0"/>
                  </a:moveTo>
                  <a:lnTo>
                    <a:pt x="122549" y="0"/>
                  </a:lnTo>
                  <a:lnTo>
                    <a:pt x="74848" y="9630"/>
                  </a:lnTo>
                  <a:lnTo>
                    <a:pt x="35894" y="35894"/>
                  </a:lnTo>
                  <a:lnTo>
                    <a:pt x="9630" y="74848"/>
                  </a:lnTo>
                  <a:lnTo>
                    <a:pt x="0" y="122549"/>
                  </a:lnTo>
                  <a:lnTo>
                    <a:pt x="0" y="465644"/>
                  </a:lnTo>
                  <a:lnTo>
                    <a:pt x="9630" y="513346"/>
                  </a:lnTo>
                  <a:lnTo>
                    <a:pt x="35894" y="552300"/>
                  </a:lnTo>
                  <a:lnTo>
                    <a:pt x="74848" y="578563"/>
                  </a:lnTo>
                  <a:lnTo>
                    <a:pt x="122549" y="588194"/>
                  </a:lnTo>
                  <a:lnTo>
                    <a:pt x="1233890" y="588194"/>
                  </a:lnTo>
                  <a:lnTo>
                    <a:pt x="1281591" y="578563"/>
                  </a:lnTo>
                  <a:lnTo>
                    <a:pt x="1320545" y="552300"/>
                  </a:lnTo>
                  <a:lnTo>
                    <a:pt x="1346809" y="513346"/>
                  </a:lnTo>
                  <a:lnTo>
                    <a:pt x="1356440" y="465644"/>
                  </a:lnTo>
                  <a:lnTo>
                    <a:pt x="1356440" y="122549"/>
                  </a:lnTo>
                  <a:lnTo>
                    <a:pt x="1347111" y="75652"/>
                  </a:lnTo>
                  <a:lnTo>
                    <a:pt x="1320545" y="35894"/>
                  </a:lnTo>
                  <a:lnTo>
                    <a:pt x="1280788" y="9328"/>
                  </a:lnTo>
                  <a:lnTo>
                    <a:pt x="1233890"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1" name="object 31"/>
            <p:cNvSpPr/>
            <p:nvPr/>
          </p:nvSpPr>
          <p:spPr>
            <a:xfrm>
              <a:off x="2351545" y="4206064"/>
              <a:ext cx="1356995" cy="588645"/>
            </a:xfrm>
            <a:custGeom>
              <a:avLst/>
              <a:gdLst/>
              <a:ahLst/>
              <a:cxnLst/>
              <a:rect l="l" t="t" r="r" b="b"/>
              <a:pathLst>
                <a:path w="1356995" h="588645">
                  <a:moveTo>
                    <a:pt x="0" y="122550"/>
                  </a:moveTo>
                  <a:lnTo>
                    <a:pt x="9630" y="74847"/>
                  </a:lnTo>
                  <a:lnTo>
                    <a:pt x="35894" y="35893"/>
                  </a:lnTo>
                  <a:lnTo>
                    <a:pt x="74848" y="9630"/>
                  </a:lnTo>
                  <a:lnTo>
                    <a:pt x="122550" y="0"/>
                  </a:lnTo>
                  <a:lnTo>
                    <a:pt x="1233890" y="0"/>
                  </a:lnTo>
                  <a:lnTo>
                    <a:pt x="1280788" y="9328"/>
                  </a:lnTo>
                  <a:lnTo>
                    <a:pt x="1320546" y="35892"/>
                  </a:lnTo>
                  <a:lnTo>
                    <a:pt x="1347112" y="75651"/>
                  </a:lnTo>
                  <a:lnTo>
                    <a:pt x="1356440" y="122550"/>
                  </a:lnTo>
                  <a:lnTo>
                    <a:pt x="1356440" y="465644"/>
                  </a:lnTo>
                  <a:lnTo>
                    <a:pt x="1346810" y="513346"/>
                  </a:lnTo>
                  <a:lnTo>
                    <a:pt x="1320546" y="552301"/>
                  </a:lnTo>
                  <a:lnTo>
                    <a:pt x="1281592" y="578564"/>
                  </a:lnTo>
                  <a:lnTo>
                    <a:pt x="1233890" y="588194"/>
                  </a:lnTo>
                  <a:lnTo>
                    <a:pt x="122550" y="588194"/>
                  </a:lnTo>
                  <a:lnTo>
                    <a:pt x="74848" y="578564"/>
                  </a:lnTo>
                  <a:lnTo>
                    <a:pt x="35894"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32" name="object 32"/>
            <p:cNvSpPr/>
            <p:nvPr/>
          </p:nvSpPr>
          <p:spPr>
            <a:xfrm>
              <a:off x="3940956" y="4205860"/>
              <a:ext cx="1356995" cy="588645"/>
            </a:xfrm>
            <a:custGeom>
              <a:avLst/>
              <a:gdLst/>
              <a:ahLst/>
              <a:cxnLst/>
              <a:rect l="l" t="t" r="r" b="b"/>
              <a:pathLst>
                <a:path w="1356995" h="588645">
                  <a:moveTo>
                    <a:pt x="1233891" y="0"/>
                  </a:moveTo>
                  <a:lnTo>
                    <a:pt x="122551" y="0"/>
                  </a:lnTo>
                  <a:lnTo>
                    <a:pt x="74848" y="9630"/>
                  </a:lnTo>
                  <a:lnTo>
                    <a:pt x="35894" y="35894"/>
                  </a:lnTo>
                  <a:lnTo>
                    <a:pt x="9630" y="74848"/>
                  </a:lnTo>
                  <a:lnTo>
                    <a:pt x="0" y="122549"/>
                  </a:lnTo>
                  <a:lnTo>
                    <a:pt x="0" y="465644"/>
                  </a:lnTo>
                  <a:lnTo>
                    <a:pt x="9630" y="513346"/>
                  </a:lnTo>
                  <a:lnTo>
                    <a:pt x="35894" y="552300"/>
                  </a:lnTo>
                  <a:lnTo>
                    <a:pt x="74848" y="578563"/>
                  </a:lnTo>
                  <a:lnTo>
                    <a:pt x="122551" y="588194"/>
                  </a:lnTo>
                  <a:lnTo>
                    <a:pt x="1233891" y="588194"/>
                  </a:lnTo>
                  <a:lnTo>
                    <a:pt x="1281593" y="578563"/>
                  </a:lnTo>
                  <a:lnTo>
                    <a:pt x="1320547" y="552300"/>
                  </a:lnTo>
                  <a:lnTo>
                    <a:pt x="1346810" y="513346"/>
                  </a:lnTo>
                  <a:lnTo>
                    <a:pt x="1356441" y="465644"/>
                  </a:lnTo>
                  <a:lnTo>
                    <a:pt x="1356441" y="122549"/>
                  </a:lnTo>
                  <a:lnTo>
                    <a:pt x="1347112" y="75652"/>
                  </a:lnTo>
                  <a:lnTo>
                    <a:pt x="1320547" y="35894"/>
                  </a:lnTo>
                  <a:lnTo>
                    <a:pt x="1280788" y="9328"/>
                  </a:lnTo>
                  <a:lnTo>
                    <a:pt x="1233891" y="0"/>
                  </a:lnTo>
                  <a:close/>
                </a:path>
              </a:pathLst>
            </a:custGeom>
            <a:solidFill>
              <a:srgbClr val="4A86E8">
                <a:alpha val="47309"/>
              </a:srgbClr>
            </a:solidFill>
          </p:spPr>
          <p:txBody>
            <a:bodyPr wrap="square" lIns="0" tIns="0" rIns="0" bIns="0" rtlCol="0"/>
            <a:lstStyle/>
            <a:p>
              <a:endParaRPr sz="599">
                <a:solidFill>
                  <a:prstClr val="black"/>
                </a:solidFill>
              </a:endParaRPr>
            </a:p>
          </p:txBody>
        </p:sp>
        <p:sp>
          <p:nvSpPr>
            <p:cNvPr id="33" name="object 33"/>
            <p:cNvSpPr/>
            <p:nvPr/>
          </p:nvSpPr>
          <p:spPr>
            <a:xfrm>
              <a:off x="3940957" y="4205862"/>
              <a:ext cx="1356995" cy="588645"/>
            </a:xfrm>
            <a:custGeom>
              <a:avLst/>
              <a:gdLst/>
              <a:ahLst/>
              <a:cxnLst/>
              <a:rect l="l" t="t" r="r" b="b"/>
              <a:pathLst>
                <a:path w="1356995" h="588645">
                  <a:moveTo>
                    <a:pt x="0" y="122550"/>
                  </a:moveTo>
                  <a:lnTo>
                    <a:pt x="9630" y="74847"/>
                  </a:lnTo>
                  <a:lnTo>
                    <a:pt x="35893" y="35893"/>
                  </a:lnTo>
                  <a:lnTo>
                    <a:pt x="74847" y="9630"/>
                  </a:lnTo>
                  <a:lnTo>
                    <a:pt x="122550" y="0"/>
                  </a:lnTo>
                  <a:lnTo>
                    <a:pt x="1233890" y="0"/>
                  </a:lnTo>
                  <a:lnTo>
                    <a:pt x="1280787" y="9328"/>
                  </a:lnTo>
                  <a:lnTo>
                    <a:pt x="1320544" y="35892"/>
                  </a:lnTo>
                  <a:lnTo>
                    <a:pt x="1347111" y="75651"/>
                  </a:lnTo>
                  <a:lnTo>
                    <a:pt x="1356440" y="122550"/>
                  </a:lnTo>
                  <a:lnTo>
                    <a:pt x="1356440" y="465644"/>
                  </a:lnTo>
                  <a:lnTo>
                    <a:pt x="1346809" y="513346"/>
                  </a:lnTo>
                  <a:lnTo>
                    <a:pt x="1320545" y="552301"/>
                  </a:lnTo>
                  <a:lnTo>
                    <a:pt x="1281591" y="578564"/>
                  </a:lnTo>
                  <a:lnTo>
                    <a:pt x="1233890" y="588194"/>
                  </a:lnTo>
                  <a:lnTo>
                    <a:pt x="122550" y="588194"/>
                  </a:lnTo>
                  <a:lnTo>
                    <a:pt x="74847" y="578564"/>
                  </a:lnTo>
                  <a:lnTo>
                    <a:pt x="35893" y="552301"/>
                  </a:lnTo>
                  <a:lnTo>
                    <a:pt x="9630" y="513346"/>
                  </a:lnTo>
                  <a:lnTo>
                    <a:pt x="0" y="465644"/>
                  </a:lnTo>
                  <a:lnTo>
                    <a:pt x="0" y="122550"/>
                  </a:lnTo>
                  <a:close/>
                </a:path>
              </a:pathLst>
            </a:custGeom>
            <a:ln w="38452">
              <a:solidFill>
                <a:srgbClr val="000000"/>
              </a:solidFill>
            </a:ln>
          </p:spPr>
          <p:txBody>
            <a:bodyPr wrap="square" lIns="0" tIns="0" rIns="0" bIns="0" rtlCol="0"/>
            <a:lstStyle/>
            <a:p>
              <a:endParaRPr sz="599">
                <a:solidFill>
                  <a:prstClr val="black"/>
                </a:solidFill>
              </a:endParaRPr>
            </a:p>
          </p:txBody>
        </p:sp>
        <p:sp>
          <p:nvSpPr>
            <p:cNvPr id="34" name="object 34"/>
            <p:cNvSpPr/>
            <p:nvPr/>
          </p:nvSpPr>
          <p:spPr>
            <a:xfrm>
              <a:off x="3029765" y="3851711"/>
              <a:ext cx="0" cy="354965"/>
            </a:xfrm>
            <a:custGeom>
              <a:avLst/>
              <a:gdLst/>
              <a:ahLst/>
              <a:cxnLst/>
              <a:rect l="l" t="t" r="r" b="b"/>
              <a:pathLst>
                <a:path h="354964">
                  <a:moveTo>
                    <a:pt x="0" y="354353"/>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35" name="object 35"/>
            <p:cNvSpPr/>
            <p:nvPr/>
          </p:nvSpPr>
          <p:spPr>
            <a:xfrm>
              <a:off x="2946473" y="3725318"/>
              <a:ext cx="166585" cy="20968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36" name="object 36"/>
            <p:cNvSpPr/>
            <p:nvPr/>
          </p:nvSpPr>
          <p:spPr>
            <a:xfrm>
              <a:off x="4619177" y="3851912"/>
              <a:ext cx="0" cy="354330"/>
            </a:xfrm>
            <a:custGeom>
              <a:avLst/>
              <a:gdLst/>
              <a:ahLst/>
              <a:cxnLst/>
              <a:rect l="l" t="t" r="r" b="b"/>
              <a:pathLst>
                <a:path h="354329">
                  <a:moveTo>
                    <a:pt x="0" y="353949"/>
                  </a:moveTo>
                  <a:lnTo>
                    <a:pt x="0" y="0"/>
                  </a:lnTo>
                </a:path>
              </a:pathLst>
            </a:custGeom>
            <a:ln w="51270">
              <a:solidFill>
                <a:srgbClr val="666666"/>
              </a:solidFill>
            </a:ln>
          </p:spPr>
          <p:txBody>
            <a:bodyPr wrap="square" lIns="0" tIns="0" rIns="0" bIns="0" rtlCol="0"/>
            <a:lstStyle/>
            <a:p>
              <a:endParaRPr sz="599">
                <a:solidFill>
                  <a:prstClr val="black"/>
                </a:solidFill>
              </a:endParaRPr>
            </a:p>
          </p:txBody>
        </p:sp>
        <p:sp>
          <p:nvSpPr>
            <p:cNvPr id="37" name="object 37"/>
            <p:cNvSpPr/>
            <p:nvPr/>
          </p:nvSpPr>
          <p:spPr>
            <a:xfrm>
              <a:off x="4535884" y="3725520"/>
              <a:ext cx="166584" cy="209683"/>
            </a:xfrm>
            <a:prstGeom prst="rect">
              <a:avLst/>
            </a:prstGeom>
            <a:blipFill>
              <a:blip r:embed="rId5" cstate="print"/>
              <a:stretch>
                <a:fillRect/>
              </a:stretch>
            </a:blipFill>
          </p:spPr>
          <p:txBody>
            <a:bodyPr wrap="square" lIns="0" tIns="0" rIns="0" bIns="0" rtlCol="0"/>
            <a:lstStyle/>
            <a:p>
              <a:endParaRPr sz="599">
                <a:solidFill>
                  <a:prstClr val="black"/>
                </a:solidFill>
              </a:endParaRPr>
            </a:p>
          </p:txBody>
        </p:sp>
        <p:sp>
          <p:nvSpPr>
            <p:cNvPr id="38" name="object 38"/>
            <p:cNvSpPr/>
            <p:nvPr/>
          </p:nvSpPr>
          <p:spPr>
            <a:xfrm>
              <a:off x="2049887" y="2543620"/>
              <a:ext cx="556895" cy="1509395"/>
            </a:xfrm>
            <a:custGeom>
              <a:avLst/>
              <a:gdLst/>
              <a:ahLst/>
              <a:cxnLst/>
              <a:rect l="l" t="t" r="r" b="b"/>
              <a:pathLst>
                <a:path w="556894" h="1509395">
                  <a:moveTo>
                    <a:pt x="0" y="0"/>
                  </a:moveTo>
                  <a:lnTo>
                    <a:pt x="556833" y="1508909"/>
                  </a:lnTo>
                </a:path>
              </a:pathLst>
            </a:custGeom>
            <a:ln w="51270">
              <a:solidFill>
                <a:srgbClr val="666666"/>
              </a:solidFill>
            </a:ln>
          </p:spPr>
          <p:txBody>
            <a:bodyPr wrap="square" lIns="0" tIns="0" rIns="0" bIns="0" rtlCol="0"/>
            <a:lstStyle/>
            <a:p>
              <a:endParaRPr sz="599">
                <a:solidFill>
                  <a:prstClr val="black"/>
                </a:solidFill>
              </a:endParaRPr>
            </a:p>
          </p:txBody>
        </p:sp>
        <p:sp>
          <p:nvSpPr>
            <p:cNvPr id="39" name="object 39"/>
            <p:cNvSpPr/>
            <p:nvPr/>
          </p:nvSpPr>
          <p:spPr>
            <a:xfrm>
              <a:off x="2507032" y="3952842"/>
              <a:ext cx="160206" cy="219849"/>
            </a:xfrm>
            <a:prstGeom prst="rect">
              <a:avLst/>
            </a:prstGeom>
            <a:blipFill>
              <a:blip r:embed="rId7" cstate="print"/>
              <a:stretch>
                <a:fillRect/>
              </a:stretch>
            </a:blipFill>
          </p:spPr>
          <p:txBody>
            <a:bodyPr wrap="square" lIns="0" tIns="0" rIns="0" bIns="0" rtlCol="0"/>
            <a:lstStyle/>
            <a:p>
              <a:endParaRPr sz="599">
                <a:solidFill>
                  <a:prstClr val="black"/>
                </a:solidFill>
              </a:endParaRPr>
            </a:p>
          </p:txBody>
        </p:sp>
        <p:sp>
          <p:nvSpPr>
            <p:cNvPr id="40" name="object 40"/>
            <p:cNvSpPr/>
            <p:nvPr/>
          </p:nvSpPr>
          <p:spPr>
            <a:xfrm>
              <a:off x="3669576" y="2545150"/>
              <a:ext cx="556895" cy="1509395"/>
            </a:xfrm>
            <a:custGeom>
              <a:avLst/>
              <a:gdLst/>
              <a:ahLst/>
              <a:cxnLst/>
              <a:rect l="l" t="t" r="r" b="b"/>
              <a:pathLst>
                <a:path w="556895" h="1509395">
                  <a:moveTo>
                    <a:pt x="0" y="0"/>
                  </a:moveTo>
                  <a:lnTo>
                    <a:pt x="556833" y="1508909"/>
                  </a:lnTo>
                </a:path>
              </a:pathLst>
            </a:custGeom>
            <a:ln w="51270">
              <a:solidFill>
                <a:srgbClr val="666666"/>
              </a:solidFill>
            </a:ln>
          </p:spPr>
          <p:txBody>
            <a:bodyPr wrap="square" lIns="0" tIns="0" rIns="0" bIns="0" rtlCol="0"/>
            <a:lstStyle/>
            <a:p>
              <a:endParaRPr sz="599">
                <a:solidFill>
                  <a:prstClr val="black"/>
                </a:solidFill>
              </a:endParaRPr>
            </a:p>
          </p:txBody>
        </p:sp>
        <p:sp>
          <p:nvSpPr>
            <p:cNvPr id="41" name="object 41"/>
            <p:cNvSpPr/>
            <p:nvPr/>
          </p:nvSpPr>
          <p:spPr>
            <a:xfrm>
              <a:off x="4126721" y="3954372"/>
              <a:ext cx="160206" cy="219849"/>
            </a:xfrm>
            <a:prstGeom prst="rect">
              <a:avLst/>
            </a:prstGeom>
            <a:blipFill>
              <a:blip r:embed="rId8" cstate="print"/>
              <a:stretch>
                <a:fillRect/>
              </a:stretch>
            </a:blipFill>
          </p:spPr>
          <p:txBody>
            <a:bodyPr wrap="square" lIns="0" tIns="0" rIns="0" bIns="0" rtlCol="0"/>
            <a:lstStyle/>
            <a:p>
              <a:endParaRPr sz="599">
                <a:solidFill>
                  <a:prstClr val="black"/>
                </a:solidFill>
              </a:endParaRPr>
            </a:p>
          </p:txBody>
        </p:sp>
        <p:sp>
          <p:nvSpPr>
            <p:cNvPr id="42" name="object 42"/>
            <p:cNvSpPr/>
            <p:nvPr/>
          </p:nvSpPr>
          <p:spPr>
            <a:xfrm>
              <a:off x="4534567" y="3602235"/>
              <a:ext cx="2406650" cy="854710"/>
            </a:xfrm>
            <a:custGeom>
              <a:avLst/>
              <a:gdLst/>
              <a:ahLst/>
              <a:cxnLst/>
              <a:rect l="l" t="t" r="r" b="b"/>
              <a:pathLst>
                <a:path w="2406650" h="854710">
                  <a:moveTo>
                    <a:pt x="0" y="854516"/>
                  </a:moveTo>
                  <a:lnTo>
                    <a:pt x="23935" y="846015"/>
                  </a:lnTo>
                  <a:lnTo>
                    <a:pt x="2382247" y="8500"/>
                  </a:lnTo>
                  <a:lnTo>
                    <a:pt x="2406183" y="0"/>
                  </a:lnTo>
                </a:path>
              </a:pathLst>
            </a:custGeom>
            <a:ln w="50800">
              <a:solidFill>
                <a:srgbClr val="000000"/>
              </a:solidFill>
            </a:ln>
          </p:spPr>
          <p:txBody>
            <a:bodyPr wrap="square" lIns="0" tIns="0" rIns="0" bIns="0" rtlCol="0"/>
            <a:lstStyle/>
            <a:p>
              <a:endParaRPr sz="599">
                <a:solidFill>
                  <a:prstClr val="black"/>
                </a:solidFill>
              </a:endParaRPr>
            </a:p>
          </p:txBody>
        </p:sp>
        <p:sp>
          <p:nvSpPr>
            <p:cNvPr id="43" name="object 43"/>
            <p:cNvSpPr/>
            <p:nvPr/>
          </p:nvSpPr>
          <p:spPr>
            <a:xfrm>
              <a:off x="6911818" y="3492213"/>
              <a:ext cx="177542" cy="177542"/>
            </a:xfrm>
            <a:prstGeom prst="rect">
              <a:avLst/>
            </a:prstGeom>
            <a:blipFill>
              <a:blip r:embed="rId9" cstate="print"/>
              <a:stretch>
                <a:fillRect/>
              </a:stretch>
            </a:blipFill>
          </p:spPr>
          <p:txBody>
            <a:bodyPr wrap="square" lIns="0" tIns="0" rIns="0" bIns="0" rtlCol="0"/>
            <a:lstStyle/>
            <a:p>
              <a:endParaRPr sz="599">
                <a:solidFill>
                  <a:prstClr val="black"/>
                </a:solidFill>
              </a:endParaRPr>
            </a:p>
          </p:txBody>
        </p:sp>
        <p:sp>
          <p:nvSpPr>
            <p:cNvPr id="44" name="object 44"/>
            <p:cNvSpPr/>
            <p:nvPr/>
          </p:nvSpPr>
          <p:spPr>
            <a:xfrm>
              <a:off x="4385958" y="4389230"/>
              <a:ext cx="177542" cy="177542"/>
            </a:xfrm>
            <a:prstGeom prst="rect">
              <a:avLst/>
            </a:prstGeom>
            <a:blipFill>
              <a:blip r:embed="rId10" cstate="print"/>
              <a:stretch>
                <a:fillRect/>
              </a:stretch>
            </a:blipFill>
          </p:spPr>
          <p:txBody>
            <a:bodyPr wrap="square" lIns="0" tIns="0" rIns="0" bIns="0" rtlCol="0"/>
            <a:lstStyle/>
            <a:p>
              <a:endParaRPr sz="599">
                <a:solidFill>
                  <a:prstClr val="black"/>
                </a:solidFill>
              </a:endParaRPr>
            </a:p>
          </p:txBody>
        </p:sp>
        <p:sp>
          <p:nvSpPr>
            <p:cNvPr id="45" name="object 45"/>
            <p:cNvSpPr/>
            <p:nvPr/>
          </p:nvSpPr>
          <p:spPr>
            <a:xfrm>
              <a:off x="3189464" y="3284123"/>
              <a:ext cx="3696970" cy="1177925"/>
            </a:xfrm>
            <a:custGeom>
              <a:avLst/>
              <a:gdLst/>
              <a:ahLst/>
              <a:cxnLst/>
              <a:rect l="l" t="t" r="r" b="b"/>
              <a:pathLst>
                <a:path w="3696970" h="1177925">
                  <a:moveTo>
                    <a:pt x="0" y="1177381"/>
                  </a:moveTo>
                  <a:lnTo>
                    <a:pt x="24202" y="1169673"/>
                  </a:lnTo>
                  <a:lnTo>
                    <a:pt x="3672583" y="7708"/>
                  </a:lnTo>
                  <a:lnTo>
                    <a:pt x="3696785" y="0"/>
                  </a:lnTo>
                </a:path>
              </a:pathLst>
            </a:custGeom>
            <a:ln w="50800">
              <a:solidFill>
                <a:srgbClr val="000000"/>
              </a:solidFill>
            </a:ln>
          </p:spPr>
          <p:txBody>
            <a:bodyPr wrap="square" lIns="0" tIns="0" rIns="0" bIns="0" rtlCol="0"/>
            <a:lstStyle/>
            <a:p>
              <a:endParaRPr sz="599">
                <a:solidFill>
                  <a:prstClr val="black"/>
                </a:solidFill>
              </a:endParaRPr>
            </a:p>
          </p:txBody>
        </p:sp>
        <p:sp>
          <p:nvSpPr>
            <p:cNvPr id="46" name="object 46"/>
            <p:cNvSpPr/>
            <p:nvPr/>
          </p:nvSpPr>
          <p:spPr>
            <a:xfrm>
              <a:off x="6858202" y="3176300"/>
              <a:ext cx="177104" cy="177104"/>
            </a:xfrm>
            <a:prstGeom prst="rect">
              <a:avLst/>
            </a:prstGeom>
            <a:blipFill>
              <a:blip r:embed="rId11" cstate="print"/>
              <a:stretch>
                <a:fillRect/>
              </a:stretch>
            </a:blipFill>
          </p:spPr>
          <p:txBody>
            <a:bodyPr wrap="square" lIns="0" tIns="0" rIns="0" bIns="0" rtlCol="0"/>
            <a:lstStyle/>
            <a:p>
              <a:endParaRPr sz="599">
                <a:solidFill>
                  <a:prstClr val="black"/>
                </a:solidFill>
              </a:endParaRPr>
            </a:p>
          </p:txBody>
        </p:sp>
        <p:sp>
          <p:nvSpPr>
            <p:cNvPr id="47" name="object 47"/>
            <p:cNvSpPr/>
            <p:nvPr/>
          </p:nvSpPr>
          <p:spPr>
            <a:xfrm>
              <a:off x="3040406" y="4392222"/>
              <a:ext cx="177104" cy="177104"/>
            </a:xfrm>
            <a:prstGeom prst="rect">
              <a:avLst/>
            </a:prstGeom>
            <a:blipFill>
              <a:blip r:embed="rId12" cstate="print"/>
              <a:stretch>
                <a:fillRect/>
              </a:stretch>
            </a:blipFill>
          </p:spPr>
          <p:txBody>
            <a:bodyPr wrap="square" lIns="0" tIns="0" rIns="0" bIns="0" rtlCol="0"/>
            <a:lstStyle/>
            <a:p>
              <a:endParaRPr sz="599">
                <a:solidFill>
                  <a:prstClr val="black"/>
                </a:solidFill>
              </a:endParaRPr>
            </a:p>
          </p:txBody>
        </p:sp>
      </p:grpSp>
      <p:sp>
        <p:nvSpPr>
          <p:cNvPr id="48" name="object 48"/>
          <p:cNvSpPr txBox="1"/>
          <p:nvPr/>
        </p:nvSpPr>
        <p:spPr>
          <a:xfrm>
            <a:off x="1022604" y="1834614"/>
            <a:ext cx="1173512" cy="210431"/>
          </a:xfrm>
          <a:prstGeom prst="rect">
            <a:avLst/>
          </a:prstGeom>
        </p:spPr>
        <p:txBody>
          <a:bodyPr vert="horz" wrap="square" lIns="0" tIns="5704" rIns="0" bIns="0" rtlCol="0">
            <a:spAutoFit/>
          </a:bodyPr>
          <a:lstStyle/>
          <a:p>
            <a:pPr marL="4224">
              <a:spcBef>
                <a:spcPts val="45"/>
              </a:spcBef>
            </a:pPr>
            <a:r>
              <a:rPr sz="1330" b="1" spc="5" dirty="0">
                <a:solidFill>
                  <a:prstClr val="black"/>
                </a:solidFill>
                <a:latin typeface="Arial"/>
                <a:cs typeface="Arial"/>
              </a:rPr>
              <a:t>many-to-many</a:t>
            </a:r>
            <a:endParaRPr sz="1330">
              <a:solidFill>
                <a:prstClr val="black"/>
              </a:solidFill>
              <a:latin typeface="Arial"/>
              <a:cs typeface="Arial"/>
            </a:endParaRPr>
          </a:p>
        </p:txBody>
      </p:sp>
      <p:sp>
        <p:nvSpPr>
          <p:cNvPr id="49" name="object 49"/>
          <p:cNvSpPr/>
          <p:nvPr/>
        </p:nvSpPr>
        <p:spPr>
          <a:xfrm>
            <a:off x="976176" y="1965240"/>
            <a:ext cx="503628" cy="0"/>
          </a:xfrm>
          <a:custGeom>
            <a:avLst/>
            <a:gdLst/>
            <a:ahLst/>
            <a:cxnLst/>
            <a:rect l="l" t="t" r="r" b="b"/>
            <a:pathLst>
              <a:path w="1513839">
                <a:moveTo>
                  <a:pt x="1513577" y="0"/>
                </a:moveTo>
                <a:lnTo>
                  <a:pt x="0" y="0"/>
                </a:lnTo>
              </a:path>
            </a:pathLst>
          </a:custGeom>
          <a:ln w="76200">
            <a:solidFill>
              <a:srgbClr val="EE220C"/>
            </a:solidFill>
          </a:ln>
        </p:spPr>
        <p:txBody>
          <a:bodyPr wrap="square" lIns="0" tIns="0" rIns="0" bIns="0" rtlCol="0"/>
          <a:lstStyle/>
          <a:p>
            <a:endParaRPr sz="599">
              <a:solidFill>
                <a:prstClr val="black"/>
              </a:solidFill>
            </a:endParaRPr>
          </a:p>
        </p:txBody>
      </p:sp>
      <p:sp>
        <p:nvSpPr>
          <p:cNvPr id="50" name="object 50"/>
          <p:cNvSpPr txBox="1"/>
          <p:nvPr/>
        </p:nvSpPr>
        <p:spPr>
          <a:xfrm>
            <a:off x="986711" y="1990273"/>
            <a:ext cx="480812" cy="214196"/>
          </a:xfrm>
          <a:prstGeom prst="rect">
            <a:avLst/>
          </a:prstGeom>
        </p:spPr>
        <p:txBody>
          <a:bodyPr vert="horz" wrap="square" lIns="0" tIns="4225" rIns="0" bIns="0" rtlCol="0">
            <a:spAutoFit/>
          </a:bodyPr>
          <a:lstStyle/>
          <a:p>
            <a:pPr marL="4224">
              <a:spcBef>
                <a:spcPts val="33"/>
              </a:spcBef>
            </a:pPr>
            <a:r>
              <a:rPr sz="1364" b="1" spc="-2" dirty="0">
                <a:solidFill>
                  <a:srgbClr val="EE220C"/>
                </a:solidFill>
                <a:latin typeface="Arial"/>
                <a:cs typeface="Arial"/>
              </a:rPr>
              <a:t>"one"</a:t>
            </a:r>
            <a:endParaRPr sz="1364">
              <a:solidFill>
                <a:prstClr val="black"/>
              </a:solidFill>
              <a:latin typeface="Arial"/>
              <a:cs typeface="Arial"/>
            </a:endParaRPr>
          </a:p>
        </p:txBody>
      </p:sp>
      <p:sp>
        <p:nvSpPr>
          <p:cNvPr id="51" name="object 51"/>
          <p:cNvSpPr txBox="1"/>
          <p:nvPr/>
        </p:nvSpPr>
        <p:spPr>
          <a:xfrm>
            <a:off x="901700" y="2308225"/>
            <a:ext cx="1600200" cy="188932"/>
          </a:xfrm>
          <a:prstGeom prst="rect">
            <a:avLst/>
          </a:prstGeom>
        </p:spPr>
        <p:txBody>
          <a:bodyPr vert="horz" wrap="square" lIns="0" tIns="4225" rIns="0" bIns="0" rtlCol="0">
            <a:spAutoFit/>
          </a:bodyPr>
          <a:lstStyle/>
          <a:p>
            <a:pPr marL="4224">
              <a:spcBef>
                <a:spcPts val="33"/>
              </a:spcBef>
            </a:pPr>
            <a:r>
              <a:rPr sz="1200" spc="-23" dirty="0">
                <a:solidFill>
                  <a:prstClr val="black"/>
                </a:solidFill>
                <a:latin typeface="Arial"/>
                <a:cs typeface="Arial"/>
              </a:rPr>
              <a:t>"generating </a:t>
            </a:r>
            <a:r>
              <a:rPr sz="1200" spc="-68" dirty="0">
                <a:solidFill>
                  <a:prstClr val="black"/>
                </a:solidFill>
                <a:latin typeface="Arial"/>
                <a:cs typeface="Arial"/>
              </a:rPr>
              <a:t>new</a:t>
            </a:r>
            <a:r>
              <a:rPr sz="1200" spc="116" dirty="0">
                <a:solidFill>
                  <a:prstClr val="black"/>
                </a:solidFill>
                <a:latin typeface="Arial"/>
                <a:cs typeface="Arial"/>
              </a:rPr>
              <a:t> </a:t>
            </a:r>
            <a:r>
              <a:rPr sz="1200" spc="33" dirty="0">
                <a:solidFill>
                  <a:prstClr val="black"/>
                </a:solidFill>
                <a:latin typeface="Arial"/>
                <a:cs typeface="Arial"/>
              </a:rPr>
              <a:t>text"</a:t>
            </a:r>
            <a:endParaRPr sz="1200" dirty="0">
              <a:solidFill>
                <a:prstClr val="black"/>
              </a:solidFill>
              <a:latin typeface="Arial"/>
              <a:cs typeface="Arial"/>
            </a:endParaRPr>
          </a:p>
        </p:txBody>
      </p:sp>
      <p:sp>
        <p:nvSpPr>
          <p:cNvPr id="52" name="object 52"/>
          <p:cNvSpPr txBox="1"/>
          <p:nvPr/>
        </p:nvSpPr>
        <p:spPr>
          <a:xfrm>
            <a:off x="3018968" y="901052"/>
            <a:ext cx="1650944" cy="721386"/>
          </a:xfrm>
          <a:prstGeom prst="rect">
            <a:avLst/>
          </a:prstGeom>
        </p:spPr>
        <p:txBody>
          <a:bodyPr vert="horz" wrap="square" lIns="0" tIns="4225" rIns="0" bIns="0" rtlCol="0">
            <a:spAutoFit/>
          </a:bodyPr>
          <a:lstStyle/>
          <a:p>
            <a:pPr marL="4224" marR="1690" indent="2112" algn="ctr">
              <a:lnSpc>
                <a:spcPct val="112900"/>
              </a:lnSpc>
              <a:spcBef>
                <a:spcPts val="33"/>
              </a:spcBef>
            </a:pPr>
            <a:r>
              <a:rPr sz="1031" spc="-36" dirty="0">
                <a:solidFill>
                  <a:prstClr val="black"/>
                </a:solidFill>
                <a:latin typeface="Arial"/>
                <a:cs typeface="Arial"/>
              </a:rPr>
              <a:t>To </a:t>
            </a:r>
            <a:r>
              <a:rPr sz="1031" spc="-55" dirty="0">
                <a:solidFill>
                  <a:prstClr val="black"/>
                </a:solidFill>
                <a:latin typeface="Arial"/>
                <a:cs typeface="Arial"/>
              </a:rPr>
              <a:t>generate </a:t>
            </a:r>
            <a:r>
              <a:rPr sz="1031" spc="-67" dirty="0">
                <a:solidFill>
                  <a:prstClr val="black"/>
                </a:solidFill>
                <a:latin typeface="Arial"/>
                <a:cs typeface="Arial"/>
              </a:rPr>
              <a:t>new </a:t>
            </a:r>
            <a:r>
              <a:rPr sz="1031" spc="2" dirty="0">
                <a:solidFill>
                  <a:prstClr val="black"/>
                </a:solidFill>
                <a:latin typeface="Arial"/>
                <a:cs typeface="Arial"/>
              </a:rPr>
              <a:t>text, </a:t>
            </a:r>
            <a:r>
              <a:rPr sz="1031" spc="-43" dirty="0">
                <a:solidFill>
                  <a:prstClr val="black"/>
                </a:solidFill>
                <a:latin typeface="Arial"/>
                <a:cs typeface="Arial"/>
              </a:rPr>
              <a:t>now,  </a:t>
            </a:r>
            <a:r>
              <a:rPr sz="1031" spc="-63" dirty="0">
                <a:solidFill>
                  <a:prstClr val="black"/>
                </a:solidFill>
                <a:latin typeface="Arial"/>
                <a:cs typeface="Arial"/>
              </a:rPr>
              <a:t>sample </a:t>
            </a:r>
            <a:r>
              <a:rPr sz="1031" spc="-17" dirty="0">
                <a:solidFill>
                  <a:prstClr val="black"/>
                </a:solidFill>
                <a:latin typeface="Arial"/>
                <a:cs typeface="Arial"/>
              </a:rPr>
              <a:t>from </a:t>
            </a:r>
            <a:r>
              <a:rPr sz="1031" spc="-25" dirty="0">
                <a:solidFill>
                  <a:prstClr val="black"/>
                </a:solidFill>
                <a:latin typeface="Arial"/>
                <a:cs typeface="Arial"/>
              </a:rPr>
              <a:t>the </a:t>
            </a:r>
            <a:r>
              <a:rPr sz="1031" spc="-33" dirty="0">
                <a:solidFill>
                  <a:prstClr val="black"/>
                </a:solidFill>
                <a:latin typeface="Arial"/>
                <a:cs typeface="Arial"/>
              </a:rPr>
              <a:t>softmax  </a:t>
            </a:r>
            <a:r>
              <a:rPr sz="1031" spc="-18" dirty="0">
                <a:solidFill>
                  <a:prstClr val="black"/>
                </a:solidFill>
                <a:latin typeface="Arial"/>
                <a:cs typeface="Arial"/>
              </a:rPr>
              <a:t>outputs </a:t>
            </a:r>
            <a:r>
              <a:rPr sz="1031" spc="-53" dirty="0">
                <a:solidFill>
                  <a:prstClr val="black"/>
                </a:solidFill>
                <a:latin typeface="Arial"/>
                <a:cs typeface="Arial"/>
              </a:rPr>
              <a:t>and </a:t>
            </a:r>
            <a:r>
              <a:rPr sz="1031" spc="-43" dirty="0">
                <a:solidFill>
                  <a:prstClr val="black"/>
                </a:solidFill>
                <a:latin typeface="Arial"/>
                <a:cs typeface="Arial"/>
              </a:rPr>
              <a:t>provide </a:t>
            </a:r>
            <a:r>
              <a:rPr sz="1031" spc="-25" dirty="0">
                <a:solidFill>
                  <a:prstClr val="black"/>
                </a:solidFill>
                <a:latin typeface="Arial"/>
                <a:cs typeface="Arial"/>
              </a:rPr>
              <a:t>the </a:t>
            </a:r>
            <a:r>
              <a:rPr sz="1031" spc="-7" dirty="0">
                <a:solidFill>
                  <a:prstClr val="black"/>
                </a:solidFill>
                <a:latin typeface="Arial"/>
                <a:cs typeface="Arial"/>
              </a:rPr>
              <a:t>letter  </a:t>
            </a:r>
            <a:r>
              <a:rPr sz="1031" spc="-100" dirty="0">
                <a:solidFill>
                  <a:prstClr val="black"/>
                </a:solidFill>
                <a:latin typeface="Arial"/>
                <a:cs typeface="Arial"/>
              </a:rPr>
              <a:t>as </a:t>
            </a:r>
            <a:r>
              <a:rPr sz="1031" spc="-5" dirty="0">
                <a:solidFill>
                  <a:prstClr val="black"/>
                </a:solidFill>
                <a:latin typeface="Arial"/>
                <a:cs typeface="Arial"/>
              </a:rPr>
              <a:t>input </a:t>
            </a:r>
            <a:r>
              <a:rPr sz="1031" spc="13" dirty="0">
                <a:solidFill>
                  <a:prstClr val="black"/>
                </a:solidFill>
                <a:latin typeface="Arial"/>
                <a:cs typeface="Arial"/>
              </a:rPr>
              <a:t>to </a:t>
            </a:r>
            <a:r>
              <a:rPr sz="1031" spc="-25" dirty="0">
                <a:solidFill>
                  <a:prstClr val="black"/>
                </a:solidFill>
                <a:latin typeface="Arial"/>
                <a:cs typeface="Arial"/>
              </a:rPr>
              <a:t>the </a:t>
            </a:r>
            <a:r>
              <a:rPr sz="1031" spc="-28" dirty="0">
                <a:solidFill>
                  <a:prstClr val="black"/>
                </a:solidFill>
                <a:latin typeface="Arial"/>
                <a:cs typeface="Arial"/>
              </a:rPr>
              <a:t>next </a:t>
            </a:r>
            <a:r>
              <a:rPr sz="1031" spc="-13" dirty="0">
                <a:solidFill>
                  <a:prstClr val="black"/>
                </a:solidFill>
                <a:latin typeface="Arial"/>
                <a:cs typeface="Arial"/>
              </a:rPr>
              <a:t>time</a:t>
            </a:r>
            <a:r>
              <a:rPr sz="1031" spc="9" dirty="0">
                <a:solidFill>
                  <a:prstClr val="black"/>
                </a:solidFill>
                <a:latin typeface="Arial"/>
                <a:cs typeface="Arial"/>
              </a:rPr>
              <a:t> </a:t>
            </a:r>
            <a:r>
              <a:rPr sz="1031" spc="-48" dirty="0">
                <a:solidFill>
                  <a:prstClr val="black"/>
                </a:solidFill>
                <a:latin typeface="Arial"/>
                <a:cs typeface="Arial"/>
              </a:rPr>
              <a:t>step</a:t>
            </a:r>
            <a:endParaRPr sz="1031">
              <a:solidFill>
                <a:prstClr val="black"/>
              </a:solidFill>
              <a:latin typeface="Arial"/>
              <a:cs typeface="Arial"/>
            </a:endParaRPr>
          </a:p>
        </p:txBody>
      </p:sp>
      <p:sp>
        <p:nvSpPr>
          <p:cNvPr id="53" name="object 53"/>
          <p:cNvSpPr txBox="1"/>
          <p:nvPr/>
        </p:nvSpPr>
        <p:spPr>
          <a:xfrm>
            <a:off x="2779071" y="1971615"/>
            <a:ext cx="1467999" cy="484793"/>
          </a:xfrm>
          <a:prstGeom prst="rect">
            <a:avLst/>
          </a:prstGeom>
          <a:solidFill>
            <a:srgbClr val="EE220C"/>
          </a:solidFill>
        </p:spPr>
        <p:txBody>
          <a:bodyPr vert="horz" wrap="square" lIns="0" tIns="10140" rIns="0" bIns="0" rtlCol="0">
            <a:spAutoFit/>
          </a:bodyPr>
          <a:lstStyle/>
          <a:p>
            <a:pPr marL="66536" marR="39077" indent="-21122" algn="just">
              <a:lnSpc>
                <a:spcPct val="102800"/>
              </a:lnSpc>
              <a:spcBef>
                <a:spcPts val="80"/>
              </a:spcBef>
            </a:pPr>
            <a:r>
              <a:rPr sz="998" spc="22" dirty="0">
                <a:solidFill>
                  <a:srgbClr val="FFFFFF"/>
                </a:solidFill>
                <a:latin typeface="Arial"/>
                <a:cs typeface="Arial"/>
              </a:rPr>
              <a:t>Note </a:t>
            </a:r>
            <a:r>
              <a:rPr sz="998" spc="32" dirty="0">
                <a:solidFill>
                  <a:srgbClr val="FFFFFF"/>
                </a:solidFill>
                <a:latin typeface="Arial"/>
                <a:cs typeface="Arial"/>
              </a:rPr>
              <a:t>that </a:t>
            </a:r>
            <a:r>
              <a:rPr sz="998" spc="26" dirty="0">
                <a:solidFill>
                  <a:srgbClr val="FFFFFF"/>
                </a:solidFill>
                <a:latin typeface="Arial"/>
                <a:cs typeface="Arial"/>
              </a:rPr>
              <a:t>this</a:t>
            </a:r>
            <a:r>
              <a:rPr sz="998" spc="-70" dirty="0">
                <a:solidFill>
                  <a:srgbClr val="FFFFFF"/>
                </a:solidFill>
                <a:latin typeface="Arial"/>
                <a:cs typeface="Arial"/>
              </a:rPr>
              <a:t> </a:t>
            </a:r>
            <a:r>
              <a:rPr sz="998" spc="26" dirty="0">
                <a:solidFill>
                  <a:srgbClr val="FFFFFF"/>
                </a:solidFill>
                <a:latin typeface="Arial"/>
                <a:cs typeface="Arial"/>
              </a:rPr>
              <a:t>approach  </a:t>
            </a:r>
            <a:r>
              <a:rPr sz="998" spc="33" dirty="0">
                <a:solidFill>
                  <a:srgbClr val="FFFFFF"/>
                </a:solidFill>
                <a:latin typeface="Arial"/>
                <a:cs typeface="Arial"/>
              </a:rPr>
              <a:t>works </a:t>
            </a:r>
            <a:r>
              <a:rPr sz="998" spc="36" dirty="0">
                <a:solidFill>
                  <a:srgbClr val="FFFFFF"/>
                </a:solidFill>
                <a:latin typeface="Arial"/>
                <a:cs typeface="Arial"/>
              </a:rPr>
              <a:t>with </a:t>
            </a:r>
            <a:r>
              <a:rPr sz="998" spc="40" dirty="0">
                <a:solidFill>
                  <a:srgbClr val="FFFFFF"/>
                </a:solidFill>
                <a:latin typeface="Arial"/>
                <a:cs typeface="Arial"/>
              </a:rPr>
              <a:t>both </a:t>
            </a:r>
            <a:r>
              <a:rPr sz="998" spc="25" dirty="0">
                <a:solidFill>
                  <a:srgbClr val="FFFFFF"/>
                </a:solidFill>
                <a:latin typeface="Arial"/>
                <a:cs typeface="Arial"/>
              </a:rPr>
              <a:t>Word-  </a:t>
            </a:r>
            <a:r>
              <a:rPr sz="998" spc="23" dirty="0">
                <a:solidFill>
                  <a:srgbClr val="FFFFFF"/>
                </a:solidFill>
                <a:latin typeface="Arial"/>
                <a:cs typeface="Arial"/>
              </a:rPr>
              <a:t>and</a:t>
            </a:r>
            <a:r>
              <a:rPr sz="998" spc="-7" dirty="0">
                <a:solidFill>
                  <a:srgbClr val="FFFFFF"/>
                </a:solidFill>
                <a:latin typeface="Arial"/>
                <a:cs typeface="Arial"/>
              </a:rPr>
              <a:t> </a:t>
            </a:r>
            <a:r>
              <a:rPr sz="998" spc="12" dirty="0">
                <a:solidFill>
                  <a:srgbClr val="FFFFFF"/>
                </a:solidFill>
                <a:latin typeface="Arial"/>
                <a:cs typeface="Arial"/>
              </a:rPr>
              <a:t>Character-RNNs</a:t>
            </a:r>
            <a:endParaRPr sz="998">
              <a:solidFill>
                <a:prstClr val="black"/>
              </a:solidFill>
              <a:latin typeface="Arial"/>
              <a:cs typeface="Arial"/>
            </a:endParaRPr>
          </a:p>
        </p:txBody>
      </p:sp>
    </p:spTree>
    <p:extLst>
      <p:ext uri="{BB962C8B-B14F-4D97-AF65-F5344CB8AC3E}">
        <p14:creationId xmlns:p14="http://schemas.microsoft.com/office/powerpoint/2010/main" val="4916447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61610"/>
          </a:xfrm>
        </p:spPr>
        <p:txBody>
          <a:bodyPr/>
          <a:lstStyle/>
          <a:p>
            <a:r>
              <a:rPr lang="en-IN" dirty="0"/>
              <a:t>Language Translation</a:t>
            </a:r>
          </a:p>
        </p:txBody>
      </p:sp>
      <p:sp>
        <p:nvSpPr>
          <p:cNvPr id="3" name="object 4"/>
          <p:cNvSpPr txBox="1"/>
          <p:nvPr/>
        </p:nvSpPr>
        <p:spPr>
          <a:xfrm>
            <a:off x="749300" y="2139423"/>
            <a:ext cx="3905017" cy="508344"/>
          </a:xfrm>
          <a:prstGeom prst="rect">
            <a:avLst/>
          </a:prstGeom>
        </p:spPr>
        <p:txBody>
          <a:bodyPr vert="horz" wrap="square" lIns="0" tIns="10985" rIns="0" bIns="0" rtlCol="0">
            <a:spAutoFit/>
          </a:bodyPr>
          <a:lstStyle/>
          <a:p>
            <a:pPr marL="4224" marR="1690">
              <a:lnSpc>
                <a:spcPts val="1264"/>
              </a:lnSpc>
              <a:spcBef>
                <a:spcPts val="86"/>
              </a:spcBef>
            </a:pPr>
            <a:r>
              <a:rPr sz="1064" spc="-12" dirty="0">
                <a:solidFill>
                  <a:prstClr val="black"/>
                </a:solidFill>
                <a:latin typeface="Arial"/>
                <a:cs typeface="Arial"/>
              </a:rPr>
              <a:t>Translation </a:t>
            </a:r>
            <a:r>
              <a:rPr sz="1064" spc="18" dirty="0">
                <a:solidFill>
                  <a:prstClr val="black"/>
                </a:solidFill>
                <a:latin typeface="Arial"/>
                <a:cs typeface="Arial"/>
              </a:rPr>
              <a:t>with </a:t>
            </a:r>
            <a:r>
              <a:rPr sz="1064" spc="-22" dirty="0">
                <a:solidFill>
                  <a:prstClr val="black"/>
                </a:solidFill>
                <a:latin typeface="Arial"/>
                <a:cs typeface="Arial"/>
              </a:rPr>
              <a:t>a </a:t>
            </a:r>
            <a:r>
              <a:rPr sz="1064" spc="-2" dirty="0">
                <a:solidFill>
                  <a:prstClr val="black"/>
                </a:solidFill>
                <a:latin typeface="Arial"/>
                <a:cs typeface="Arial"/>
              </a:rPr>
              <a:t>Sequence </a:t>
            </a:r>
            <a:r>
              <a:rPr sz="1064" spc="28" dirty="0">
                <a:solidFill>
                  <a:prstClr val="black"/>
                </a:solidFill>
                <a:latin typeface="Arial"/>
                <a:cs typeface="Arial"/>
              </a:rPr>
              <a:t>to </a:t>
            </a:r>
            <a:r>
              <a:rPr sz="1064" spc="-2" dirty="0">
                <a:solidFill>
                  <a:prstClr val="black"/>
                </a:solidFill>
                <a:latin typeface="Arial"/>
                <a:cs typeface="Arial"/>
              </a:rPr>
              <a:t>Sequence </a:t>
            </a:r>
            <a:r>
              <a:rPr sz="1064" spc="13" dirty="0">
                <a:solidFill>
                  <a:prstClr val="black"/>
                </a:solidFill>
                <a:latin typeface="Arial"/>
                <a:cs typeface="Arial"/>
              </a:rPr>
              <a:t>Network </a:t>
            </a:r>
            <a:r>
              <a:rPr sz="1064" spc="5" dirty="0">
                <a:solidFill>
                  <a:prstClr val="black"/>
                </a:solidFill>
                <a:latin typeface="Arial"/>
                <a:cs typeface="Arial"/>
              </a:rPr>
              <a:t>and</a:t>
            </a:r>
            <a:r>
              <a:rPr sz="1064" spc="-9" dirty="0">
                <a:solidFill>
                  <a:prstClr val="black"/>
                </a:solidFill>
                <a:latin typeface="Arial"/>
                <a:cs typeface="Arial"/>
              </a:rPr>
              <a:t> </a:t>
            </a:r>
            <a:r>
              <a:rPr sz="1064" spc="10" dirty="0">
                <a:solidFill>
                  <a:prstClr val="black"/>
                </a:solidFill>
                <a:latin typeface="Arial"/>
                <a:cs typeface="Arial"/>
              </a:rPr>
              <a:t>Attention  </a:t>
            </a:r>
            <a:r>
              <a:rPr sz="1064" spc="-17" dirty="0">
                <a:solidFill>
                  <a:prstClr val="black"/>
                </a:solidFill>
                <a:latin typeface="Arial"/>
                <a:cs typeface="Arial"/>
              </a:rPr>
              <a:t>(English </a:t>
            </a:r>
            <a:r>
              <a:rPr sz="1064" spc="28" dirty="0">
                <a:solidFill>
                  <a:prstClr val="black"/>
                </a:solidFill>
                <a:latin typeface="Arial"/>
                <a:cs typeface="Arial"/>
              </a:rPr>
              <a:t>to</a:t>
            </a:r>
            <a:r>
              <a:rPr sz="1064" spc="15" dirty="0">
                <a:solidFill>
                  <a:prstClr val="black"/>
                </a:solidFill>
                <a:latin typeface="Arial"/>
                <a:cs typeface="Arial"/>
              </a:rPr>
              <a:t> </a:t>
            </a:r>
            <a:r>
              <a:rPr sz="1064" spc="-18" dirty="0">
                <a:solidFill>
                  <a:prstClr val="black"/>
                </a:solidFill>
                <a:latin typeface="Arial"/>
                <a:cs typeface="Arial"/>
              </a:rPr>
              <a:t>French)</a:t>
            </a:r>
            <a:endParaRPr sz="1064" dirty="0">
              <a:solidFill>
                <a:prstClr val="black"/>
              </a:solidFill>
              <a:latin typeface="Arial"/>
              <a:cs typeface="Arial"/>
            </a:endParaRPr>
          </a:p>
          <a:p>
            <a:pPr marL="4224">
              <a:spcBef>
                <a:spcPts val="180"/>
              </a:spcBef>
            </a:pPr>
            <a:r>
              <a:rPr sz="898" u="heavy" spc="9" dirty="0">
                <a:solidFill>
                  <a:srgbClr val="00A2FF"/>
                </a:solidFill>
                <a:uFill>
                  <a:solidFill>
                    <a:srgbClr val="00A2FF"/>
                  </a:solidFill>
                </a:uFill>
                <a:latin typeface="Arial"/>
                <a:cs typeface="Arial"/>
              </a:rPr>
              <a:t>https://pytorch.org/tutorials/intermediate/seq2seq_translation_tutorial.html</a:t>
            </a:r>
            <a:endParaRPr sz="898" dirty="0">
              <a:solidFill>
                <a:prstClr val="black"/>
              </a:solidFill>
              <a:latin typeface="Arial"/>
              <a:cs typeface="Arial"/>
            </a:endParaRPr>
          </a:p>
        </p:txBody>
      </p:sp>
      <p:sp>
        <p:nvSpPr>
          <p:cNvPr id="4" name="object 5"/>
          <p:cNvSpPr/>
          <p:nvPr/>
        </p:nvSpPr>
        <p:spPr>
          <a:xfrm>
            <a:off x="1314255" y="784225"/>
            <a:ext cx="2428475" cy="895929"/>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5" name="object 6"/>
          <p:cNvSpPr txBox="1">
            <a:spLocks/>
          </p:cNvSpPr>
          <p:nvPr/>
        </p:nvSpPr>
        <p:spPr>
          <a:xfrm>
            <a:off x="2120900" y="1774825"/>
            <a:ext cx="1104432" cy="198594"/>
          </a:xfrm>
          <a:prstGeom prst="rect">
            <a:avLst/>
          </a:prstGeom>
        </p:spPr>
        <p:txBody>
          <a:bodyPr vert="horz" wrap="square" lIns="0" tIns="4014" rIns="0" bIns="0" rtlCol="0">
            <a:spAutoFit/>
          </a:bodyPr>
          <a:lstStyle>
            <a:lvl1pPr>
              <a:defRPr sz="1700" b="0" i="0">
                <a:solidFill>
                  <a:schemeClr val="bg1"/>
                </a:solidFill>
                <a:latin typeface="Trebuchet MS"/>
                <a:ea typeface="+mj-ea"/>
                <a:cs typeface="Trebuchet MS"/>
              </a:defRPr>
            </a:lvl1pPr>
          </a:lstStyle>
          <a:p>
            <a:pPr marL="4224">
              <a:spcBef>
                <a:spcPts val="32"/>
              </a:spcBef>
            </a:pPr>
            <a:r>
              <a:rPr lang="en-IN" sz="1264" b="1" kern="0" spc="-3" dirty="0">
                <a:solidFill>
                  <a:schemeClr val="tx1"/>
                </a:solidFill>
              </a:rPr>
              <a:t>many-to</a:t>
            </a:r>
            <a:r>
              <a:rPr lang="en-IN" sz="1264" b="1" kern="0" spc="-2" dirty="0">
                <a:solidFill>
                  <a:schemeClr val="tx1"/>
                </a:solidFill>
              </a:rPr>
              <a:t>-ma</a:t>
            </a:r>
            <a:r>
              <a:rPr lang="en-IN" sz="1264" b="1" kern="0" spc="-3" dirty="0">
                <a:solidFill>
                  <a:schemeClr val="tx1"/>
                </a:solidFill>
              </a:rPr>
              <a:t>n</a:t>
            </a:r>
            <a:r>
              <a:rPr lang="en-IN" sz="1264" b="1" kern="0" spc="-2" dirty="0">
                <a:solidFill>
                  <a:schemeClr val="tx1"/>
                </a:solidFill>
              </a:rPr>
              <a:t>y</a:t>
            </a:r>
            <a:endParaRPr lang="en-IN" sz="1264" kern="0" dirty="0">
              <a:solidFill>
                <a:schemeClr val="tx1"/>
              </a:solidFill>
            </a:endParaRPr>
          </a:p>
        </p:txBody>
      </p:sp>
    </p:spTree>
    <p:extLst>
      <p:ext uri="{BB962C8B-B14F-4D97-AF65-F5344CB8AC3E}">
        <p14:creationId xmlns:p14="http://schemas.microsoft.com/office/powerpoint/2010/main" val="53165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4" name="TextBox 3">
            <a:extLst>
              <a:ext uri="{FF2B5EF4-FFF2-40B4-BE49-F238E27FC236}">
                <a16:creationId xmlns:a16="http://schemas.microsoft.com/office/drawing/2014/main" id="{6217416E-E622-D8CC-73FB-F3DFF3271E51}"/>
              </a:ext>
            </a:extLst>
          </p:cNvPr>
          <p:cNvSpPr txBox="1"/>
          <p:nvPr/>
        </p:nvSpPr>
        <p:spPr>
          <a:xfrm>
            <a:off x="139700" y="382528"/>
            <a:ext cx="4800600" cy="2862322"/>
          </a:xfrm>
          <a:prstGeom prst="rect">
            <a:avLst/>
          </a:prstGeom>
          <a:noFill/>
        </p:spPr>
        <p:txBody>
          <a:bodyPr wrap="square">
            <a:spAutoFit/>
          </a:bodyPr>
          <a:lstStyle/>
          <a:p>
            <a:r>
              <a:rPr lang="en-IN" sz="1200" b="0" i="0" u="none" strike="noStrike" dirty="0">
                <a:solidFill>
                  <a:srgbClr val="313B3F"/>
                </a:solidFill>
                <a:effectLst/>
                <a:latin typeface="Georgia" panose="02040502050405020303" pitchFamily="18" charset="0"/>
              </a:rPr>
              <a:t>The spatial arrangement of features (pixels) is important because we see in a relativistic perspective. This is where convolutional neural networks shine.</a:t>
            </a:r>
            <a:endParaRPr lang="en-IN" sz="1200" dirty="0">
              <a:solidFill>
                <a:srgbClr val="313B3F"/>
              </a:solidFill>
              <a:latin typeface="Georgia" panose="02040502050405020303" pitchFamily="18" charset="0"/>
            </a:endParaRPr>
          </a:p>
          <a:p>
            <a:pPr algn="l" fontAlgn="base"/>
            <a:r>
              <a:rPr lang="en-IN" sz="1200" b="0" i="0" u="none" strike="noStrike" dirty="0">
                <a:solidFill>
                  <a:srgbClr val="313B3F"/>
                </a:solidFill>
                <a:effectLst/>
                <a:latin typeface="Georgia" panose="02040502050405020303" pitchFamily="18" charset="0"/>
              </a:rPr>
              <a:t>A convolution layer defines a window by which we examine a subset of the image, and subsequently scans the entire image looking through this window.</a:t>
            </a:r>
          </a:p>
          <a:p>
            <a:pPr algn="l" fontAlgn="base"/>
            <a:r>
              <a:rPr lang="en-IN" sz="1200" b="0" i="0" u="none" strike="noStrike" dirty="0">
                <a:solidFill>
                  <a:srgbClr val="313B3F"/>
                </a:solidFill>
                <a:effectLst/>
                <a:latin typeface="Georgia" panose="02040502050405020303" pitchFamily="18" charset="0"/>
              </a:rPr>
              <a:t> As you'll see below, we can parameterize the window to </a:t>
            </a:r>
            <a:r>
              <a:rPr lang="en-IN" sz="1200" b="0" i="1" u="none" strike="noStrike" dirty="0">
                <a:solidFill>
                  <a:srgbClr val="090A0B"/>
                </a:solidFill>
                <a:effectLst/>
                <a:latin typeface="inherit"/>
              </a:rPr>
              <a:t>look for specific features</a:t>
            </a:r>
            <a:r>
              <a:rPr lang="en-IN" sz="1200" b="0" i="0" u="none" strike="noStrike" dirty="0">
                <a:solidFill>
                  <a:srgbClr val="313B3F"/>
                </a:solidFill>
                <a:effectLst/>
                <a:latin typeface="Georgia" panose="02040502050405020303" pitchFamily="18" charset="0"/>
              </a:rPr>
              <a:t> (e.g. edges) within an image. This window is also sometimes called a filter, since it produces an output image which focuses </a:t>
            </a:r>
            <a:r>
              <a:rPr lang="en-IN" sz="1200" b="0" i="1" u="none" strike="noStrike" dirty="0">
                <a:solidFill>
                  <a:srgbClr val="090A0B"/>
                </a:solidFill>
                <a:effectLst/>
                <a:latin typeface="inherit"/>
              </a:rPr>
              <a:t>solely on the regions of the image which exhibited the feature</a:t>
            </a:r>
            <a:r>
              <a:rPr lang="en-IN" sz="1200" b="0" i="0" u="none" strike="noStrike" dirty="0">
                <a:solidFill>
                  <a:srgbClr val="313B3F"/>
                </a:solidFill>
                <a:effectLst/>
                <a:latin typeface="Georgia" panose="02040502050405020303" pitchFamily="18" charset="0"/>
              </a:rPr>
              <a:t> it was searching for. </a:t>
            </a:r>
          </a:p>
          <a:p>
            <a:pPr algn="l" fontAlgn="base"/>
            <a:r>
              <a:rPr lang="en-IN" sz="1200" b="0" i="0" u="none" strike="noStrike" dirty="0">
                <a:solidFill>
                  <a:srgbClr val="313B3F"/>
                </a:solidFill>
                <a:effectLst/>
                <a:latin typeface="Georgia" panose="02040502050405020303" pitchFamily="18" charset="0"/>
              </a:rPr>
              <a:t>The output of a convolution is referred to as a </a:t>
            </a:r>
            <a:r>
              <a:rPr lang="en-IN" sz="1200" b="1" i="0" u="none" strike="noStrike" dirty="0">
                <a:solidFill>
                  <a:srgbClr val="090A0B"/>
                </a:solidFill>
                <a:effectLst/>
                <a:latin typeface="inherit"/>
              </a:rPr>
              <a:t>feature map</a:t>
            </a:r>
            <a:r>
              <a:rPr lang="en-IN" sz="1200" b="0" i="0" u="none" strike="noStrike" dirty="0">
                <a:solidFill>
                  <a:srgbClr val="313B3F"/>
                </a:solidFill>
                <a:effectLst/>
                <a:latin typeface="Georgia" panose="02040502050405020303" pitchFamily="18" charset="0"/>
              </a:rPr>
              <a:t>.</a:t>
            </a:r>
          </a:p>
          <a:p>
            <a:pPr algn="l" fontAlgn="base"/>
            <a:r>
              <a:rPr lang="en-IN" sz="1200" b="0" i="1" u="none" strike="noStrike" dirty="0">
                <a:solidFill>
                  <a:srgbClr val="090A0B"/>
                </a:solidFill>
                <a:effectLst/>
                <a:latin typeface="inherit"/>
              </a:rPr>
              <a:t>Note: </a:t>
            </a:r>
            <a:r>
              <a:rPr lang="en-IN" sz="1200" b="0" i="1" u="none" strike="noStrike" dirty="0">
                <a:solidFill>
                  <a:srgbClr val="FF0000"/>
                </a:solidFill>
                <a:effectLst/>
                <a:latin typeface="inherit"/>
              </a:rPr>
              <a:t>Windows, filters, and kernels </a:t>
            </a:r>
            <a:r>
              <a:rPr lang="en-IN" sz="1200" b="0" i="1" u="none" strike="noStrike" dirty="0">
                <a:solidFill>
                  <a:srgbClr val="090A0B"/>
                </a:solidFill>
                <a:effectLst/>
                <a:latin typeface="inherit"/>
              </a:rPr>
              <a:t>all refer to the same thing with respect to convolutional neural networks; don't get confused if you see one term being used instead of another.</a:t>
            </a:r>
            <a:endParaRPr lang="en-IN" sz="1200" b="0" i="0" u="none" strike="noStrike" dirty="0">
              <a:solidFill>
                <a:srgbClr val="313B3F"/>
              </a:solidFill>
              <a:effectLst/>
              <a:latin typeface="Georgia" panose="02040502050405020303" pitchFamily="18" charset="0"/>
            </a:endParaRPr>
          </a:p>
        </p:txBody>
      </p:sp>
    </p:spTree>
    <p:extLst>
      <p:ext uri="{BB962C8B-B14F-4D97-AF65-F5344CB8AC3E}">
        <p14:creationId xmlns:p14="http://schemas.microsoft.com/office/powerpoint/2010/main" val="2332535000"/>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86682"/>
          </a:xfrm>
        </p:spPr>
        <p:txBody>
          <a:bodyPr/>
          <a:lstStyle/>
          <a:p>
            <a:r>
              <a:rPr lang="en-IN" sz="1800" spc="-33" dirty="0"/>
              <a:t>Data </a:t>
            </a:r>
            <a:r>
              <a:rPr lang="en-IN" sz="1800" spc="-100" dirty="0"/>
              <a:t>Processing </a:t>
            </a:r>
            <a:r>
              <a:rPr lang="en-IN" sz="1800" spc="-32" dirty="0"/>
              <a:t>for </a:t>
            </a:r>
            <a:r>
              <a:rPr lang="en-IN" sz="1800" spc="-143" dirty="0"/>
              <a:t>a </a:t>
            </a:r>
            <a:r>
              <a:rPr lang="en-IN" sz="1800" spc="-78" dirty="0"/>
              <a:t>Character </a:t>
            </a:r>
            <a:r>
              <a:rPr lang="en-IN" sz="1800" spc="-67" dirty="0"/>
              <a:t>RNN</a:t>
            </a:r>
            <a:endParaRPr lang="en-IN" dirty="0"/>
          </a:p>
        </p:txBody>
      </p:sp>
      <p:sp>
        <p:nvSpPr>
          <p:cNvPr id="23" name="object 19"/>
          <p:cNvSpPr txBox="1">
            <a:spLocks/>
          </p:cNvSpPr>
          <p:nvPr/>
        </p:nvSpPr>
        <p:spPr>
          <a:xfrm>
            <a:off x="1206500" y="555625"/>
            <a:ext cx="3044749" cy="203873"/>
          </a:xfrm>
          <a:prstGeom prst="rect">
            <a:avLst/>
          </a:prstGeom>
        </p:spPr>
        <p:txBody>
          <a:bodyPr vert="horz" wrap="square" lIns="0" tIns="4225" rIns="0" bIns="0" rtlCol="0">
            <a:spAutoFit/>
          </a:bodyPr>
          <a:lstStyle>
            <a:lvl1pPr>
              <a:defRPr sz="1700" b="0" i="0">
                <a:solidFill>
                  <a:schemeClr val="bg1"/>
                </a:solidFill>
                <a:latin typeface="Trebuchet MS"/>
                <a:ea typeface="+mj-ea"/>
                <a:cs typeface="Trebuchet MS"/>
              </a:defRPr>
            </a:lvl1pPr>
          </a:lstStyle>
          <a:p>
            <a:pPr marL="4224">
              <a:spcBef>
                <a:spcPts val="33"/>
              </a:spcBef>
            </a:pPr>
            <a:r>
              <a:rPr lang="en-US" sz="1297" kern="0" spc="-60">
                <a:solidFill>
                  <a:schemeClr val="tx1"/>
                </a:solidFill>
              </a:rPr>
              <a:t>Step </a:t>
            </a:r>
            <a:r>
              <a:rPr lang="en-US" sz="1297" kern="0" spc="-36">
                <a:solidFill>
                  <a:schemeClr val="tx1"/>
                </a:solidFill>
              </a:rPr>
              <a:t>1: </a:t>
            </a:r>
            <a:r>
              <a:rPr lang="en-US" sz="1297" kern="0" spc="-50">
                <a:solidFill>
                  <a:schemeClr val="tx1"/>
                </a:solidFill>
              </a:rPr>
              <a:t>Break </a:t>
            </a:r>
            <a:r>
              <a:rPr lang="en-US" sz="1297" kern="0" spc="-52">
                <a:solidFill>
                  <a:schemeClr val="tx1"/>
                </a:solidFill>
              </a:rPr>
              <a:t>up </a:t>
            </a:r>
            <a:r>
              <a:rPr lang="en-US" sz="1297" kern="0" spc="3">
                <a:solidFill>
                  <a:schemeClr val="tx1"/>
                </a:solidFill>
              </a:rPr>
              <a:t>text </a:t>
            </a:r>
            <a:r>
              <a:rPr lang="en-US" sz="1297" kern="0">
                <a:solidFill>
                  <a:schemeClr val="tx1"/>
                </a:solidFill>
              </a:rPr>
              <a:t>into</a:t>
            </a:r>
            <a:r>
              <a:rPr lang="en-US" sz="1297" kern="0" spc="314">
                <a:solidFill>
                  <a:schemeClr val="tx1"/>
                </a:solidFill>
              </a:rPr>
              <a:t> </a:t>
            </a:r>
            <a:r>
              <a:rPr lang="en-US" sz="1297" kern="0" spc="-60">
                <a:solidFill>
                  <a:schemeClr val="tx1"/>
                </a:solidFill>
              </a:rPr>
              <a:t>characters</a:t>
            </a:r>
            <a:endParaRPr lang="en-US" sz="1297" kern="0">
              <a:solidFill>
                <a:schemeClr val="tx1"/>
              </a:solidFill>
            </a:endParaRPr>
          </a:p>
        </p:txBody>
      </p:sp>
      <p:sp>
        <p:nvSpPr>
          <p:cNvPr id="25" name="object 2"/>
          <p:cNvSpPr/>
          <p:nvPr/>
        </p:nvSpPr>
        <p:spPr>
          <a:xfrm>
            <a:off x="1026636" y="1065494"/>
            <a:ext cx="3744329" cy="1192691"/>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26" name="object 3"/>
          <p:cNvSpPr txBox="1"/>
          <p:nvPr/>
        </p:nvSpPr>
        <p:spPr>
          <a:xfrm>
            <a:off x="1260980" y="1522753"/>
            <a:ext cx="954442" cy="140669"/>
          </a:xfrm>
          <a:prstGeom prst="rect">
            <a:avLst/>
          </a:prstGeom>
        </p:spPr>
        <p:txBody>
          <a:bodyPr vert="horz" wrap="square" lIns="0" tIns="5070" rIns="0" bIns="0" rtlCol="0">
            <a:spAutoFit/>
          </a:bodyPr>
          <a:lstStyle/>
          <a:p>
            <a:pPr marL="4224">
              <a:spcBef>
                <a:spcPts val="40"/>
              </a:spcBef>
              <a:tabLst>
                <a:tab pos="299093" algn="l"/>
                <a:tab pos="603679" algn="l"/>
                <a:tab pos="874680" algn="l"/>
              </a:tabLst>
            </a:pPr>
            <a:r>
              <a:rPr sz="881" spc="2" dirty="0">
                <a:solidFill>
                  <a:prstClr val="black"/>
                </a:solidFill>
                <a:latin typeface="Arial"/>
                <a:cs typeface="Arial"/>
              </a:rPr>
              <a:t>‘H’</a:t>
            </a:r>
            <a:r>
              <a:rPr sz="881" dirty="0">
                <a:solidFill>
                  <a:prstClr val="black"/>
                </a:solidFill>
                <a:latin typeface="Arial"/>
                <a:cs typeface="Arial"/>
              </a:rPr>
              <a:t>	‘e</a:t>
            </a:r>
            <a:r>
              <a:rPr sz="881" spc="2" dirty="0">
                <a:solidFill>
                  <a:prstClr val="black"/>
                </a:solidFill>
                <a:latin typeface="Arial"/>
                <a:cs typeface="Arial"/>
              </a:rPr>
              <a:t>’</a:t>
            </a:r>
            <a:r>
              <a:rPr sz="881" dirty="0">
                <a:solidFill>
                  <a:prstClr val="black"/>
                </a:solidFill>
                <a:latin typeface="Arial"/>
                <a:cs typeface="Arial"/>
              </a:rPr>
              <a:t>	‘l</a:t>
            </a:r>
            <a:r>
              <a:rPr sz="881" spc="2" dirty="0">
                <a:solidFill>
                  <a:prstClr val="black"/>
                </a:solidFill>
                <a:latin typeface="Arial"/>
                <a:cs typeface="Arial"/>
              </a:rPr>
              <a:t>’</a:t>
            </a:r>
            <a:r>
              <a:rPr sz="881" dirty="0">
                <a:solidFill>
                  <a:prstClr val="black"/>
                </a:solidFill>
                <a:latin typeface="Arial"/>
                <a:cs typeface="Arial"/>
              </a:rPr>
              <a:t>	‘l’</a:t>
            </a:r>
          </a:p>
        </p:txBody>
      </p:sp>
      <p:sp>
        <p:nvSpPr>
          <p:cNvPr id="27" name="object 4"/>
          <p:cNvSpPr txBox="1"/>
          <p:nvPr/>
        </p:nvSpPr>
        <p:spPr>
          <a:xfrm>
            <a:off x="2383975" y="1517031"/>
            <a:ext cx="121471" cy="140669"/>
          </a:xfrm>
          <a:prstGeom prst="rect">
            <a:avLst/>
          </a:prstGeom>
        </p:spPr>
        <p:txBody>
          <a:bodyPr vert="horz" wrap="square" lIns="0" tIns="5070" rIns="0" bIns="0" rtlCol="0">
            <a:spAutoFit/>
          </a:bodyPr>
          <a:lstStyle/>
          <a:p>
            <a:pPr marL="4224">
              <a:spcBef>
                <a:spcPts val="40"/>
              </a:spcBef>
            </a:pPr>
            <a:r>
              <a:rPr sz="881" dirty="0">
                <a:solidFill>
                  <a:prstClr val="black"/>
                </a:solidFill>
                <a:latin typeface="Arial"/>
                <a:cs typeface="Arial"/>
              </a:rPr>
              <a:t>‘o’</a:t>
            </a:r>
            <a:endParaRPr sz="881">
              <a:solidFill>
                <a:prstClr val="black"/>
              </a:solidFill>
              <a:latin typeface="Arial"/>
              <a:cs typeface="Arial"/>
            </a:endParaRPr>
          </a:p>
        </p:txBody>
      </p:sp>
      <p:sp>
        <p:nvSpPr>
          <p:cNvPr id="28" name="object 5"/>
          <p:cNvSpPr txBox="1"/>
          <p:nvPr/>
        </p:nvSpPr>
        <p:spPr>
          <a:xfrm>
            <a:off x="2670808" y="1500447"/>
            <a:ext cx="89994" cy="140669"/>
          </a:xfrm>
          <a:prstGeom prst="rect">
            <a:avLst/>
          </a:prstGeom>
        </p:spPr>
        <p:txBody>
          <a:bodyPr vert="horz" wrap="square" lIns="0" tIns="5070" rIns="0" bIns="0" rtlCol="0">
            <a:spAutoFit/>
          </a:bodyPr>
          <a:lstStyle/>
          <a:p>
            <a:pPr marL="4224">
              <a:spcBef>
                <a:spcPts val="40"/>
              </a:spcBef>
            </a:pPr>
            <a:r>
              <a:rPr sz="881" spc="2" dirty="0">
                <a:solidFill>
                  <a:prstClr val="black"/>
                </a:solidFill>
                <a:latin typeface="Arial"/>
                <a:cs typeface="Arial"/>
              </a:rPr>
              <a:t>‘</a:t>
            </a:r>
            <a:r>
              <a:rPr sz="881" spc="-30" dirty="0">
                <a:solidFill>
                  <a:prstClr val="black"/>
                </a:solidFill>
                <a:latin typeface="Arial"/>
                <a:cs typeface="Arial"/>
              </a:rPr>
              <a:t> </a:t>
            </a:r>
            <a:r>
              <a:rPr sz="881" spc="2" dirty="0">
                <a:solidFill>
                  <a:prstClr val="black"/>
                </a:solidFill>
                <a:latin typeface="Arial"/>
                <a:cs typeface="Arial"/>
              </a:rPr>
              <a:t>‘</a:t>
            </a:r>
            <a:endParaRPr sz="881">
              <a:solidFill>
                <a:prstClr val="black"/>
              </a:solidFill>
              <a:latin typeface="Arial"/>
              <a:cs typeface="Arial"/>
            </a:endParaRPr>
          </a:p>
        </p:txBody>
      </p:sp>
      <p:grpSp>
        <p:nvGrpSpPr>
          <p:cNvPr id="29" name="object 6"/>
          <p:cNvGrpSpPr/>
          <p:nvPr/>
        </p:nvGrpSpPr>
        <p:grpSpPr>
          <a:xfrm>
            <a:off x="1209760" y="2101572"/>
            <a:ext cx="1631509" cy="156750"/>
            <a:chOff x="1954486" y="6287569"/>
            <a:chExt cx="4904105" cy="471170"/>
          </a:xfrm>
        </p:grpSpPr>
        <p:sp>
          <p:nvSpPr>
            <p:cNvPr id="30" name="object 7"/>
            <p:cNvSpPr/>
            <p:nvPr/>
          </p:nvSpPr>
          <p:spPr>
            <a:xfrm>
              <a:off x="1954486" y="6287569"/>
              <a:ext cx="732155" cy="471170"/>
            </a:xfrm>
            <a:custGeom>
              <a:avLst/>
              <a:gdLst/>
              <a:ahLst/>
              <a:cxnLst/>
              <a:rect l="l" t="t" r="r" b="b"/>
              <a:pathLst>
                <a:path w="732155" h="471170">
                  <a:moveTo>
                    <a:pt x="633586" y="0"/>
                  </a:moveTo>
                  <a:lnTo>
                    <a:pt x="98083" y="0"/>
                  </a:lnTo>
                  <a:lnTo>
                    <a:pt x="59905" y="7707"/>
                  </a:lnTo>
                  <a:lnTo>
                    <a:pt x="28728" y="28727"/>
                  </a:lnTo>
                  <a:lnTo>
                    <a:pt x="7707" y="59904"/>
                  </a:lnTo>
                  <a:lnTo>
                    <a:pt x="0" y="98083"/>
                  </a:lnTo>
                  <a:lnTo>
                    <a:pt x="0" y="372676"/>
                  </a:lnTo>
                  <a:lnTo>
                    <a:pt x="7707" y="410855"/>
                  </a:lnTo>
                  <a:lnTo>
                    <a:pt x="28728" y="442032"/>
                  </a:lnTo>
                  <a:lnTo>
                    <a:pt x="59905" y="463052"/>
                  </a:lnTo>
                  <a:lnTo>
                    <a:pt x="98083" y="470759"/>
                  </a:lnTo>
                  <a:lnTo>
                    <a:pt x="633586" y="470759"/>
                  </a:lnTo>
                  <a:lnTo>
                    <a:pt x="671764" y="463052"/>
                  </a:lnTo>
                  <a:lnTo>
                    <a:pt x="702941" y="442032"/>
                  </a:lnTo>
                  <a:lnTo>
                    <a:pt x="723960" y="410855"/>
                  </a:lnTo>
                  <a:lnTo>
                    <a:pt x="731668" y="372676"/>
                  </a:lnTo>
                  <a:lnTo>
                    <a:pt x="731668" y="98083"/>
                  </a:lnTo>
                  <a:lnTo>
                    <a:pt x="724202" y="60548"/>
                  </a:lnTo>
                  <a:lnTo>
                    <a:pt x="702941" y="28727"/>
                  </a:lnTo>
                  <a:lnTo>
                    <a:pt x="671121" y="7466"/>
                  </a:lnTo>
                  <a:lnTo>
                    <a:pt x="633586" y="0"/>
                  </a:lnTo>
                  <a:close/>
                </a:path>
              </a:pathLst>
            </a:custGeom>
            <a:solidFill>
              <a:srgbClr val="6AA84F">
                <a:alpha val="39228"/>
              </a:srgbClr>
            </a:solidFill>
          </p:spPr>
          <p:txBody>
            <a:bodyPr wrap="square" lIns="0" tIns="0" rIns="0" bIns="0" rtlCol="0"/>
            <a:lstStyle/>
            <a:p>
              <a:endParaRPr sz="599">
                <a:solidFill>
                  <a:prstClr val="black"/>
                </a:solidFill>
              </a:endParaRPr>
            </a:p>
          </p:txBody>
        </p:sp>
        <p:sp>
          <p:nvSpPr>
            <p:cNvPr id="31" name="object 8"/>
            <p:cNvSpPr/>
            <p:nvPr/>
          </p:nvSpPr>
          <p:spPr>
            <a:xfrm>
              <a:off x="2815310" y="6287579"/>
              <a:ext cx="4043045" cy="471170"/>
            </a:xfrm>
            <a:custGeom>
              <a:avLst/>
              <a:gdLst/>
              <a:ahLst/>
              <a:cxnLst/>
              <a:rect l="l" t="t" r="r" b="b"/>
              <a:pathLst>
                <a:path w="4043045" h="471170">
                  <a:moveTo>
                    <a:pt x="731672" y="98082"/>
                  </a:moveTo>
                  <a:lnTo>
                    <a:pt x="724204" y="60540"/>
                  </a:lnTo>
                  <a:lnTo>
                    <a:pt x="702945" y="28727"/>
                  </a:lnTo>
                  <a:lnTo>
                    <a:pt x="671118" y="7467"/>
                  </a:lnTo>
                  <a:lnTo>
                    <a:pt x="633590" y="0"/>
                  </a:lnTo>
                  <a:lnTo>
                    <a:pt x="98082" y="0"/>
                  </a:lnTo>
                  <a:lnTo>
                    <a:pt x="59905" y="7708"/>
                  </a:lnTo>
                  <a:lnTo>
                    <a:pt x="28727" y="28727"/>
                  </a:lnTo>
                  <a:lnTo>
                    <a:pt x="7708" y="59905"/>
                  </a:lnTo>
                  <a:lnTo>
                    <a:pt x="0" y="98082"/>
                  </a:lnTo>
                  <a:lnTo>
                    <a:pt x="0" y="372668"/>
                  </a:lnTo>
                  <a:lnTo>
                    <a:pt x="7708" y="410845"/>
                  </a:lnTo>
                  <a:lnTo>
                    <a:pt x="28727" y="442023"/>
                  </a:lnTo>
                  <a:lnTo>
                    <a:pt x="59905" y="463042"/>
                  </a:lnTo>
                  <a:lnTo>
                    <a:pt x="98082" y="470750"/>
                  </a:lnTo>
                  <a:lnTo>
                    <a:pt x="633590" y="470750"/>
                  </a:lnTo>
                  <a:lnTo>
                    <a:pt x="671766" y="463042"/>
                  </a:lnTo>
                  <a:lnTo>
                    <a:pt x="702945" y="442023"/>
                  </a:lnTo>
                  <a:lnTo>
                    <a:pt x="723963" y="410845"/>
                  </a:lnTo>
                  <a:lnTo>
                    <a:pt x="731672" y="372668"/>
                  </a:lnTo>
                  <a:lnTo>
                    <a:pt x="731672" y="98082"/>
                  </a:lnTo>
                  <a:close/>
                </a:path>
                <a:path w="4043045" h="471170">
                  <a:moveTo>
                    <a:pt x="1592491" y="98082"/>
                  </a:moveTo>
                  <a:lnTo>
                    <a:pt x="1585036" y="60540"/>
                  </a:lnTo>
                  <a:lnTo>
                    <a:pt x="1563763" y="28727"/>
                  </a:lnTo>
                  <a:lnTo>
                    <a:pt x="1531950" y="7467"/>
                  </a:lnTo>
                  <a:lnTo>
                    <a:pt x="1494409" y="0"/>
                  </a:lnTo>
                  <a:lnTo>
                    <a:pt x="958913" y="0"/>
                  </a:lnTo>
                  <a:lnTo>
                    <a:pt x="920737" y="7708"/>
                  </a:lnTo>
                  <a:lnTo>
                    <a:pt x="889558" y="28727"/>
                  </a:lnTo>
                  <a:lnTo>
                    <a:pt x="868540" y="59905"/>
                  </a:lnTo>
                  <a:lnTo>
                    <a:pt x="860831" y="98082"/>
                  </a:lnTo>
                  <a:lnTo>
                    <a:pt x="860831" y="372668"/>
                  </a:lnTo>
                  <a:lnTo>
                    <a:pt x="868540" y="410845"/>
                  </a:lnTo>
                  <a:lnTo>
                    <a:pt x="889558" y="442023"/>
                  </a:lnTo>
                  <a:lnTo>
                    <a:pt x="920737" y="463042"/>
                  </a:lnTo>
                  <a:lnTo>
                    <a:pt x="958913" y="470750"/>
                  </a:lnTo>
                  <a:lnTo>
                    <a:pt x="1494409" y="470750"/>
                  </a:lnTo>
                  <a:lnTo>
                    <a:pt x="1532585" y="463042"/>
                  </a:lnTo>
                  <a:lnTo>
                    <a:pt x="1563763" y="442023"/>
                  </a:lnTo>
                  <a:lnTo>
                    <a:pt x="1584782" y="410845"/>
                  </a:lnTo>
                  <a:lnTo>
                    <a:pt x="1592491" y="372668"/>
                  </a:lnTo>
                  <a:lnTo>
                    <a:pt x="1592491" y="98082"/>
                  </a:lnTo>
                  <a:close/>
                </a:path>
                <a:path w="4043045" h="471170">
                  <a:moveTo>
                    <a:pt x="2409329" y="98082"/>
                  </a:moveTo>
                  <a:lnTo>
                    <a:pt x="2401862" y="60540"/>
                  </a:lnTo>
                  <a:lnTo>
                    <a:pt x="2380602" y="28727"/>
                  </a:lnTo>
                  <a:lnTo>
                    <a:pt x="2348788" y="7467"/>
                  </a:lnTo>
                  <a:lnTo>
                    <a:pt x="2311247" y="0"/>
                  </a:lnTo>
                  <a:lnTo>
                    <a:pt x="1775752" y="0"/>
                  </a:lnTo>
                  <a:lnTo>
                    <a:pt x="1737563" y="7708"/>
                  </a:lnTo>
                  <a:lnTo>
                    <a:pt x="1706397" y="28727"/>
                  </a:lnTo>
                  <a:lnTo>
                    <a:pt x="1685378" y="59905"/>
                  </a:lnTo>
                  <a:lnTo>
                    <a:pt x="1677670" y="98082"/>
                  </a:lnTo>
                  <a:lnTo>
                    <a:pt x="1677670" y="372668"/>
                  </a:lnTo>
                  <a:lnTo>
                    <a:pt x="1685378" y="410845"/>
                  </a:lnTo>
                  <a:lnTo>
                    <a:pt x="1706397" y="442023"/>
                  </a:lnTo>
                  <a:lnTo>
                    <a:pt x="1737563" y="463042"/>
                  </a:lnTo>
                  <a:lnTo>
                    <a:pt x="1775752" y="470750"/>
                  </a:lnTo>
                  <a:lnTo>
                    <a:pt x="2311247" y="470750"/>
                  </a:lnTo>
                  <a:lnTo>
                    <a:pt x="2349423" y="463042"/>
                  </a:lnTo>
                  <a:lnTo>
                    <a:pt x="2380602" y="442023"/>
                  </a:lnTo>
                  <a:lnTo>
                    <a:pt x="2401620" y="410845"/>
                  </a:lnTo>
                  <a:lnTo>
                    <a:pt x="2409329" y="372668"/>
                  </a:lnTo>
                  <a:lnTo>
                    <a:pt x="2409329" y="98082"/>
                  </a:lnTo>
                  <a:close/>
                </a:path>
                <a:path w="4043045" h="471170">
                  <a:moveTo>
                    <a:pt x="3226168" y="98082"/>
                  </a:moveTo>
                  <a:lnTo>
                    <a:pt x="3218700" y="60540"/>
                  </a:lnTo>
                  <a:lnTo>
                    <a:pt x="3197441" y="28727"/>
                  </a:lnTo>
                  <a:lnTo>
                    <a:pt x="3165627" y="7467"/>
                  </a:lnTo>
                  <a:lnTo>
                    <a:pt x="3128086" y="0"/>
                  </a:lnTo>
                  <a:lnTo>
                    <a:pt x="2592590" y="0"/>
                  </a:lnTo>
                  <a:lnTo>
                    <a:pt x="2554401" y="7708"/>
                  </a:lnTo>
                  <a:lnTo>
                    <a:pt x="2523236" y="28727"/>
                  </a:lnTo>
                  <a:lnTo>
                    <a:pt x="2502204" y="59905"/>
                  </a:lnTo>
                  <a:lnTo>
                    <a:pt x="2494508" y="98082"/>
                  </a:lnTo>
                  <a:lnTo>
                    <a:pt x="2494508" y="372668"/>
                  </a:lnTo>
                  <a:lnTo>
                    <a:pt x="2502204" y="410845"/>
                  </a:lnTo>
                  <a:lnTo>
                    <a:pt x="2523236" y="442023"/>
                  </a:lnTo>
                  <a:lnTo>
                    <a:pt x="2554401" y="463042"/>
                  </a:lnTo>
                  <a:lnTo>
                    <a:pt x="2592590" y="470750"/>
                  </a:lnTo>
                  <a:lnTo>
                    <a:pt x="3128086" y="470750"/>
                  </a:lnTo>
                  <a:lnTo>
                    <a:pt x="3166262" y="463042"/>
                  </a:lnTo>
                  <a:lnTo>
                    <a:pt x="3197441" y="442023"/>
                  </a:lnTo>
                  <a:lnTo>
                    <a:pt x="3218459" y="410845"/>
                  </a:lnTo>
                  <a:lnTo>
                    <a:pt x="3226168" y="372668"/>
                  </a:lnTo>
                  <a:lnTo>
                    <a:pt x="3226168" y="98082"/>
                  </a:lnTo>
                  <a:close/>
                </a:path>
                <a:path w="4043045" h="471170">
                  <a:moveTo>
                    <a:pt x="4043019" y="98082"/>
                  </a:moveTo>
                  <a:lnTo>
                    <a:pt x="4035552" y="60540"/>
                  </a:lnTo>
                  <a:lnTo>
                    <a:pt x="4014292" y="28727"/>
                  </a:lnTo>
                  <a:lnTo>
                    <a:pt x="3982466" y="7467"/>
                  </a:lnTo>
                  <a:lnTo>
                    <a:pt x="3944937" y="0"/>
                  </a:lnTo>
                  <a:lnTo>
                    <a:pt x="3409429" y="0"/>
                  </a:lnTo>
                  <a:lnTo>
                    <a:pt x="3371253" y="7708"/>
                  </a:lnTo>
                  <a:lnTo>
                    <a:pt x="3340074" y="28727"/>
                  </a:lnTo>
                  <a:lnTo>
                    <a:pt x="3319056" y="59905"/>
                  </a:lnTo>
                  <a:lnTo>
                    <a:pt x="3311347" y="98082"/>
                  </a:lnTo>
                  <a:lnTo>
                    <a:pt x="3311347" y="372668"/>
                  </a:lnTo>
                  <a:lnTo>
                    <a:pt x="3319056" y="410845"/>
                  </a:lnTo>
                  <a:lnTo>
                    <a:pt x="3340074" y="442023"/>
                  </a:lnTo>
                  <a:lnTo>
                    <a:pt x="3371253" y="463042"/>
                  </a:lnTo>
                  <a:lnTo>
                    <a:pt x="3409429" y="470750"/>
                  </a:lnTo>
                  <a:lnTo>
                    <a:pt x="3944937" y="470750"/>
                  </a:lnTo>
                  <a:lnTo>
                    <a:pt x="3983113" y="463042"/>
                  </a:lnTo>
                  <a:lnTo>
                    <a:pt x="4014292" y="442023"/>
                  </a:lnTo>
                  <a:lnTo>
                    <a:pt x="4035310" y="410845"/>
                  </a:lnTo>
                  <a:lnTo>
                    <a:pt x="4043019" y="372668"/>
                  </a:lnTo>
                  <a:lnTo>
                    <a:pt x="4043019" y="98082"/>
                  </a:lnTo>
                  <a:close/>
                </a:path>
              </a:pathLst>
            </a:custGeom>
            <a:solidFill>
              <a:srgbClr val="6AA84F">
                <a:alpha val="39228"/>
              </a:srgbClr>
            </a:solidFill>
          </p:spPr>
          <p:txBody>
            <a:bodyPr wrap="square" lIns="0" tIns="0" rIns="0" bIns="0" rtlCol="0"/>
            <a:lstStyle/>
            <a:p>
              <a:endParaRPr sz="599">
                <a:solidFill>
                  <a:prstClr val="black"/>
                </a:solidFill>
              </a:endParaRPr>
            </a:p>
          </p:txBody>
        </p:sp>
      </p:grpSp>
      <p:sp>
        <p:nvSpPr>
          <p:cNvPr id="32" name="object 9"/>
          <p:cNvSpPr txBox="1"/>
          <p:nvPr/>
        </p:nvSpPr>
        <p:spPr>
          <a:xfrm>
            <a:off x="2916833" y="1517031"/>
            <a:ext cx="1244493" cy="140669"/>
          </a:xfrm>
          <a:prstGeom prst="rect">
            <a:avLst/>
          </a:prstGeom>
        </p:spPr>
        <p:txBody>
          <a:bodyPr vert="horz" wrap="square" lIns="0" tIns="5070" rIns="0" bIns="0" rtlCol="0">
            <a:spAutoFit/>
          </a:bodyPr>
          <a:lstStyle/>
          <a:p>
            <a:pPr marL="4224">
              <a:spcBef>
                <a:spcPts val="40"/>
              </a:spcBef>
              <a:tabLst>
                <a:tab pos="299093" algn="l"/>
                <a:tab pos="597342" algn="l"/>
                <a:tab pos="874680" algn="l"/>
                <a:tab pos="1126881" algn="l"/>
              </a:tabLst>
            </a:pPr>
            <a:r>
              <a:rPr sz="881" spc="2" dirty="0">
                <a:solidFill>
                  <a:prstClr val="black"/>
                </a:solidFill>
                <a:latin typeface="Arial"/>
                <a:cs typeface="Arial"/>
              </a:rPr>
              <a:t>‘w’</a:t>
            </a:r>
            <a:r>
              <a:rPr sz="881" dirty="0">
                <a:solidFill>
                  <a:prstClr val="black"/>
                </a:solidFill>
                <a:latin typeface="Arial"/>
                <a:cs typeface="Arial"/>
              </a:rPr>
              <a:t>	‘o</a:t>
            </a:r>
            <a:r>
              <a:rPr sz="881" spc="2" dirty="0">
                <a:solidFill>
                  <a:prstClr val="black"/>
                </a:solidFill>
                <a:latin typeface="Arial"/>
                <a:cs typeface="Arial"/>
              </a:rPr>
              <a:t>’</a:t>
            </a:r>
            <a:r>
              <a:rPr sz="881" dirty="0">
                <a:solidFill>
                  <a:prstClr val="black"/>
                </a:solidFill>
                <a:latin typeface="Arial"/>
                <a:cs typeface="Arial"/>
              </a:rPr>
              <a:t>	‘r</a:t>
            </a:r>
            <a:r>
              <a:rPr sz="881" spc="2" dirty="0">
                <a:solidFill>
                  <a:prstClr val="black"/>
                </a:solidFill>
                <a:latin typeface="Arial"/>
                <a:cs typeface="Arial"/>
              </a:rPr>
              <a:t>’</a:t>
            </a:r>
            <a:r>
              <a:rPr sz="881" dirty="0">
                <a:solidFill>
                  <a:prstClr val="black"/>
                </a:solidFill>
                <a:latin typeface="Arial"/>
                <a:cs typeface="Arial"/>
              </a:rPr>
              <a:t>	‘l</a:t>
            </a:r>
            <a:r>
              <a:rPr sz="881" spc="2" dirty="0">
                <a:solidFill>
                  <a:prstClr val="black"/>
                </a:solidFill>
                <a:latin typeface="Arial"/>
                <a:cs typeface="Arial"/>
              </a:rPr>
              <a:t>’</a:t>
            </a:r>
            <a:r>
              <a:rPr sz="881" dirty="0">
                <a:solidFill>
                  <a:prstClr val="black"/>
                </a:solidFill>
                <a:latin typeface="Arial"/>
                <a:cs typeface="Arial"/>
              </a:rPr>
              <a:t>	‘d’</a:t>
            </a:r>
            <a:endParaRPr sz="881">
              <a:solidFill>
                <a:prstClr val="black"/>
              </a:solidFill>
              <a:latin typeface="Arial"/>
              <a:cs typeface="Arial"/>
            </a:endParaRPr>
          </a:p>
        </p:txBody>
      </p:sp>
      <p:sp>
        <p:nvSpPr>
          <p:cNvPr id="33" name="object 10"/>
          <p:cNvSpPr txBox="1"/>
          <p:nvPr/>
        </p:nvSpPr>
        <p:spPr>
          <a:xfrm>
            <a:off x="4326662" y="1500447"/>
            <a:ext cx="89994" cy="140669"/>
          </a:xfrm>
          <a:prstGeom prst="rect">
            <a:avLst/>
          </a:prstGeom>
        </p:spPr>
        <p:txBody>
          <a:bodyPr vert="horz" wrap="square" lIns="0" tIns="5070" rIns="0" bIns="0" rtlCol="0">
            <a:spAutoFit/>
          </a:bodyPr>
          <a:lstStyle/>
          <a:p>
            <a:pPr marL="4224">
              <a:spcBef>
                <a:spcPts val="40"/>
              </a:spcBef>
            </a:pPr>
            <a:r>
              <a:rPr sz="881" dirty="0">
                <a:solidFill>
                  <a:prstClr val="black"/>
                </a:solidFill>
                <a:latin typeface="Arial"/>
                <a:cs typeface="Arial"/>
              </a:rPr>
              <a:t>‘!</a:t>
            </a:r>
            <a:r>
              <a:rPr sz="881" spc="2" dirty="0">
                <a:solidFill>
                  <a:prstClr val="black"/>
                </a:solidFill>
                <a:latin typeface="Arial"/>
                <a:cs typeface="Arial"/>
              </a:rPr>
              <a:t>‘</a:t>
            </a:r>
            <a:endParaRPr sz="881">
              <a:solidFill>
                <a:prstClr val="black"/>
              </a:solidFill>
              <a:latin typeface="Arial"/>
              <a:cs typeface="Arial"/>
            </a:endParaRPr>
          </a:p>
        </p:txBody>
      </p:sp>
      <p:sp>
        <p:nvSpPr>
          <p:cNvPr id="34" name="object 11"/>
          <p:cNvSpPr txBox="1"/>
          <p:nvPr/>
        </p:nvSpPr>
        <p:spPr>
          <a:xfrm>
            <a:off x="1270741" y="2103368"/>
            <a:ext cx="2881705" cy="140669"/>
          </a:xfrm>
          <a:prstGeom prst="rect">
            <a:avLst/>
          </a:prstGeom>
        </p:spPr>
        <p:txBody>
          <a:bodyPr vert="horz" wrap="square" lIns="0" tIns="5070" rIns="0" bIns="0" rtlCol="0">
            <a:spAutoFit/>
          </a:bodyPr>
          <a:lstStyle/>
          <a:p>
            <a:pPr marL="4224">
              <a:spcBef>
                <a:spcPts val="40"/>
              </a:spcBef>
              <a:tabLst>
                <a:tab pos="309232" algn="l"/>
                <a:tab pos="595652" algn="l"/>
                <a:tab pos="848488" algn="l"/>
                <a:tab pos="1135964" algn="l"/>
                <a:tab pos="1382463" algn="l"/>
                <a:tab pos="1663602" algn="l"/>
                <a:tab pos="1962485" algn="l"/>
                <a:tab pos="2255241" algn="l"/>
                <a:tab pos="2508077" algn="l"/>
                <a:tab pos="2795553" algn="l"/>
              </a:tabLst>
            </a:pPr>
            <a:r>
              <a:rPr sz="881" dirty="0">
                <a:solidFill>
                  <a:prstClr val="black"/>
                </a:solidFill>
                <a:latin typeface="Arial"/>
                <a:cs typeface="Arial"/>
              </a:rPr>
              <a:t>‘e</a:t>
            </a:r>
            <a:r>
              <a:rPr sz="881" spc="2" dirty="0">
                <a:solidFill>
                  <a:prstClr val="black"/>
                </a:solidFill>
                <a:latin typeface="Arial"/>
                <a:cs typeface="Arial"/>
              </a:rPr>
              <a:t>’</a:t>
            </a:r>
            <a:r>
              <a:rPr sz="881" dirty="0">
                <a:solidFill>
                  <a:prstClr val="black"/>
                </a:solidFill>
                <a:latin typeface="Arial"/>
                <a:cs typeface="Arial"/>
              </a:rPr>
              <a:t>	‘l</a:t>
            </a:r>
            <a:r>
              <a:rPr sz="881" spc="2" dirty="0">
                <a:solidFill>
                  <a:prstClr val="black"/>
                </a:solidFill>
                <a:latin typeface="Arial"/>
                <a:cs typeface="Arial"/>
              </a:rPr>
              <a:t>’</a:t>
            </a:r>
            <a:r>
              <a:rPr sz="881" dirty="0">
                <a:solidFill>
                  <a:prstClr val="black"/>
                </a:solidFill>
                <a:latin typeface="Arial"/>
                <a:cs typeface="Arial"/>
              </a:rPr>
              <a:t>	‘l</a:t>
            </a:r>
            <a:r>
              <a:rPr sz="881" spc="2" dirty="0">
                <a:solidFill>
                  <a:prstClr val="black"/>
                </a:solidFill>
                <a:latin typeface="Arial"/>
                <a:cs typeface="Arial"/>
              </a:rPr>
              <a:t>’</a:t>
            </a:r>
            <a:r>
              <a:rPr sz="881" dirty="0">
                <a:solidFill>
                  <a:prstClr val="black"/>
                </a:solidFill>
                <a:latin typeface="Arial"/>
                <a:cs typeface="Arial"/>
              </a:rPr>
              <a:t>	‘o</a:t>
            </a:r>
            <a:r>
              <a:rPr sz="881" spc="2" dirty="0">
                <a:solidFill>
                  <a:prstClr val="black"/>
                </a:solidFill>
                <a:latin typeface="Arial"/>
                <a:cs typeface="Arial"/>
              </a:rPr>
              <a:t>’</a:t>
            </a:r>
            <a:r>
              <a:rPr sz="881" dirty="0">
                <a:solidFill>
                  <a:prstClr val="black"/>
                </a:solidFill>
                <a:latin typeface="Arial"/>
                <a:cs typeface="Arial"/>
              </a:rPr>
              <a:t>	</a:t>
            </a:r>
            <a:r>
              <a:rPr sz="881" spc="2" dirty="0">
                <a:solidFill>
                  <a:prstClr val="black"/>
                </a:solidFill>
                <a:latin typeface="Arial"/>
                <a:cs typeface="Arial"/>
              </a:rPr>
              <a:t>‘</a:t>
            </a:r>
            <a:r>
              <a:rPr sz="881" dirty="0">
                <a:solidFill>
                  <a:prstClr val="black"/>
                </a:solidFill>
                <a:latin typeface="Arial"/>
                <a:cs typeface="Arial"/>
              </a:rPr>
              <a:t> </a:t>
            </a:r>
            <a:r>
              <a:rPr sz="881" spc="2" dirty="0">
                <a:solidFill>
                  <a:prstClr val="black"/>
                </a:solidFill>
                <a:latin typeface="Arial"/>
                <a:cs typeface="Arial"/>
              </a:rPr>
              <a:t>‘</a:t>
            </a:r>
            <a:r>
              <a:rPr sz="881" dirty="0">
                <a:solidFill>
                  <a:prstClr val="black"/>
                </a:solidFill>
                <a:latin typeface="Arial"/>
                <a:cs typeface="Arial"/>
              </a:rPr>
              <a:t>	</a:t>
            </a:r>
            <a:r>
              <a:rPr sz="881" spc="2" dirty="0">
                <a:solidFill>
                  <a:prstClr val="black"/>
                </a:solidFill>
                <a:latin typeface="Arial"/>
                <a:cs typeface="Arial"/>
              </a:rPr>
              <a:t>‘w’</a:t>
            </a:r>
            <a:r>
              <a:rPr sz="881" dirty="0">
                <a:solidFill>
                  <a:prstClr val="black"/>
                </a:solidFill>
                <a:latin typeface="Arial"/>
                <a:cs typeface="Arial"/>
              </a:rPr>
              <a:t>	‘o</a:t>
            </a:r>
            <a:r>
              <a:rPr sz="881" spc="2" dirty="0">
                <a:solidFill>
                  <a:prstClr val="black"/>
                </a:solidFill>
                <a:latin typeface="Arial"/>
                <a:cs typeface="Arial"/>
              </a:rPr>
              <a:t>’</a:t>
            </a:r>
            <a:r>
              <a:rPr sz="881" dirty="0">
                <a:solidFill>
                  <a:prstClr val="black"/>
                </a:solidFill>
                <a:latin typeface="Arial"/>
                <a:cs typeface="Arial"/>
              </a:rPr>
              <a:t>	‘r</a:t>
            </a:r>
            <a:r>
              <a:rPr sz="881" spc="2" dirty="0">
                <a:solidFill>
                  <a:prstClr val="black"/>
                </a:solidFill>
                <a:latin typeface="Arial"/>
                <a:cs typeface="Arial"/>
              </a:rPr>
              <a:t>’</a:t>
            </a:r>
            <a:r>
              <a:rPr sz="881" dirty="0">
                <a:solidFill>
                  <a:prstClr val="black"/>
                </a:solidFill>
                <a:latin typeface="Arial"/>
                <a:cs typeface="Arial"/>
              </a:rPr>
              <a:t>	‘l</a:t>
            </a:r>
            <a:r>
              <a:rPr sz="881" spc="2" dirty="0">
                <a:solidFill>
                  <a:prstClr val="black"/>
                </a:solidFill>
                <a:latin typeface="Arial"/>
                <a:cs typeface="Arial"/>
              </a:rPr>
              <a:t>’</a:t>
            </a:r>
            <a:r>
              <a:rPr sz="881" dirty="0">
                <a:solidFill>
                  <a:prstClr val="black"/>
                </a:solidFill>
                <a:latin typeface="Arial"/>
                <a:cs typeface="Arial"/>
              </a:rPr>
              <a:t>	‘d</a:t>
            </a:r>
            <a:r>
              <a:rPr sz="881" spc="2" dirty="0">
                <a:solidFill>
                  <a:prstClr val="black"/>
                </a:solidFill>
                <a:latin typeface="Arial"/>
                <a:cs typeface="Arial"/>
              </a:rPr>
              <a:t>’</a:t>
            </a:r>
            <a:r>
              <a:rPr sz="881" dirty="0">
                <a:solidFill>
                  <a:prstClr val="black"/>
                </a:solidFill>
                <a:latin typeface="Arial"/>
                <a:cs typeface="Arial"/>
              </a:rPr>
              <a:t>	‘!</a:t>
            </a:r>
            <a:r>
              <a:rPr sz="881" spc="2" dirty="0">
                <a:solidFill>
                  <a:prstClr val="black"/>
                </a:solidFill>
                <a:latin typeface="Arial"/>
                <a:cs typeface="Arial"/>
              </a:rPr>
              <a:t>‘</a:t>
            </a:r>
            <a:endParaRPr sz="881">
              <a:solidFill>
                <a:prstClr val="black"/>
              </a:solidFill>
              <a:latin typeface="Arial"/>
              <a:cs typeface="Arial"/>
            </a:endParaRPr>
          </a:p>
        </p:txBody>
      </p:sp>
      <p:sp>
        <p:nvSpPr>
          <p:cNvPr id="35" name="object 12"/>
          <p:cNvSpPr txBox="1"/>
          <p:nvPr/>
        </p:nvSpPr>
        <p:spPr>
          <a:xfrm>
            <a:off x="4275922" y="2118390"/>
            <a:ext cx="199000" cy="113353"/>
          </a:xfrm>
          <a:prstGeom prst="rect">
            <a:avLst/>
          </a:prstGeom>
        </p:spPr>
        <p:txBody>
          <a:bodyPr vert="horz" wrap="square" lIns="0" tIns="5704" rIns="0" bIns="0" rtlCol="0">
            <a:spAutoFit/>
          </a:bodyPr>
          <a:lstStyle/>
          <a:p>
            <a:pPr marL="4224">
              <a:spcBef>
                <a:spcPts val="45"/>
              </a:spcBef>
            </a:pPr>
            <a:r>
              <a:rPr sz="699" spc="7" dirty="0">
                <a:solidFill>
                  <a:prstClr val="black"/>
                </a:solidFill>
                <a:latin typeface="Arial"/>
                <a:cs typeface="Arial"/>
              </a:rPr>
              <a:t>EOS</a:t>
            </a:r>
            <a:endParaRPr sz="699">
              <a:solidFill>
                <a:prstClr val="black"/>
              </a:solidFill>
              <a:latin typeface="Arial"/>
              <a:cs typeface="Arial"/>
            </a:endParaRPr>
          </a:p>
        </p:txBody>
      </p:sp>
      <p:sp>
        <p:nvSpPr>
          <p:cNvPr id="36" name="object 13"/>
          <p:cNvSpPr txBox="1"/>
          <p:nvPr/>
        </p:nvSpPr>
        <p:spPr>
          <a:xfrm>
            <a:off x="688834" y="1462504"/>
            <a:ext cx="483981" cy="345280"/>
          </a:xfrm>
          <a:prstGeom prst="rect">
            <a:avLst/>
          </a:prstGeom>
        </p:spPr>
        <p:txBody>
          <a:bodyPr vert="horz" wrap="square" lIns="0" tIns="3803" rIns="0" bIns="0" rtlCol="0">
            <a:spAutoFit/>
          </a:bodyPr>
          <a:lstStyle/>
          <a:p>
            <a:pPr marL="4224" marR="1690">
              <a:lnSpc>
                <a:spcPct val="101299"/>
              </a:lnSpc>
              <a:spcBef>
                <a:spcPts val="30"/>
              </a:spcBef>
            </a:pPr>
            <a:r>
              <a:rPr sz="732" b="1" spc="2" dirty="0">
                <a:solidFill>
                  <a:prstClr val="black"/>
                </a:solidFill>
                <a:latin typeface="Arial"/>
                <a:cs typeface="Arial"/>
              </a:rPr>
              <a:t>Input  </a:t>
            </a:r>
            <a:r>
              <a:rPr sz="732" b="1" spc="3" dirty="0">
                <a:solidFill>
                  <a:prstClr val="black"/>
                </a:solidFill>
                <a:latin typeface="Arial"/>
                <a:cs typeface="Arial"/>
              </a:rPr>
              <a:t>Sequence:</a:t>
            </a:r>
            <a:endParaRPr sz="732" dirty="0">
              <a:solidFill>
                <a:prstClr val="black"/>
              </a:solidFill>
              <a:latin typeface="Arial"/>
              <a:cs typeface="Arial"/>
            </a:endParaRPr>
          </a:p>
        </p:txBody>
      </p:sp>
      <p:sp>
        <p:nvSpPr>
          <p:cNvPr id="37" name="object 14"/>
          <p:cNvSpPr txBox="1"/>
          <p:nvPr/>
        </p:nvSpPr>
        <p:spPr>
          <a:xfrm>
            <a:off x="4543108" y="1540235"/>
            <a:ext cx="199000" cy="113353"/>
          </a:xfrm>
          <a:prstGeom prst="rect">
            <a:avLst/>
          </a:prstGeom>
        </p:spPr>
        <p:txBody>
          <a:bodyPr vert="horz" wrap="square" lIns="0" tIns="5704" rIns="0" bIns="0" rtlCol="0">
            <a:spAutoFit/>
          </a:bodyPr>
          <a:lstStyle/>
          <a:p>
            <a:pPr marL="4224">
              <a:spcBef>
                <a:spcPts val="45"/>
              </a:spcBef>
            </a:pPr>
            <a:r>
              <a:rPr sz="699" spc="7" dirty="0">
                <a:solidFill>
                  <a:prstClr val="black"/>
                </a:solidFill>
                <a:latin typeface="Arial"/>
                <a:cs typeface="Arial"/>
              </a:rPr>
              <a:t>EOS</a:t>
            </a:r>
            <a:endParaRPr sz="699">
              <a:solidFill>
                <a:prstClr val="black"/>
              </a:solidFill>
              <a:latin typeface="Arial"/>
              <a:cs typeface="Arial"/>
            </a:endParaRPr>
          </a:p>
        </p:txBody>
      </p:sp>
      <p:sp>
        <p:nvSpPr>
          <p:cNvPr id="38" name="object 15"/>
          <p:cNvSpPr txBox="1"/>
          <p:nvPr/>
        </p:nvSpPr>
        <p:spPr>
          <a:xfrm>
            <a:off x="673100" y="1962945"/>
            <a:ext cx="468349" cy="345280"/>
          </a:xfrm>
          <a:prstGeom prst="rect">
            <a:avLst/>
          </a:prstGeom>
        </p:spPr>
        <p:txBody>
          <a:bodyPr vert="horz" wrap="square" lIns="0" tIns="3803" rIns="0" bIns="0" rtlCol="0">
            <a:spAutoFit/>
          </a:bodyPr>
          <a:lstStyle/>
          <a:p>
            <a:pPr marL="4224" marR="1690">
              <a:lnSpc>
                <a:spcPct val="101299"/>
              </a:lnSpc>
              <a:spcBef>
                <a:spcPts val="30"/>
              </a:spcBef>
            </a:pPr>
            <a:r>
              <a:rPr sz="732" b="1" spc="2" dirty="0">
                <a:solidFill>
                  <a:prstClr val="black"/>
                </a:solidFill>
                <a:latin typeface="Arial"/>
                <a:cs typeface="Arial"/>
              </a:rPr>
              <a:t>Predictin</a:t>
            </a:r>
            <a:r>
              <a:rPr sz="732" b="1" spc="3" dirty="0">
                <a:solidFill>
                  <a:prstClr val="black"/>
                </a:solidFill>
                <a:latin typeface="Arial"/>
                <a:cs typeface="Arial"/>
              </a:rPr>
              <a:t>g  </a:t>
            </a:r>
            <a:r>
              <a:rPr sz="732" b="1" spc="2" dirty="0">
                <a:solidFill>
                  <a:prstClr val="black"/>
                </a:solidFill>
                <a:latin typeface="Arial"/>
                <a:cs typeface="Arial"/>
              </a:rPr>
              <a:t>next  character:</a:t>
            </a:r>
            <a:endParaRPr sz="732">
              <a:solidFill>
                <a:prstClr val="black"/>
              </a:solidFill>
              <a:latin typeface="Arial"/>
              <a:cs typeface="Arial"/>
            </a:endParaRPr>
          </a:p>
        </p:txBody>
      </p:sp>
      <p:sp>
        <p:nvSpPr>
          <p:cNvPr id="39" name="object 16"/>
          <p:cNvSpPr txBox="1"/>
          <p:nvPr/>
        </p:nvSpPr>
        <p:spPr>
          <a:xfrm>
            <a:off x="729581" y="1102394"/>
            <a:ext cx="243786" cy="117992"/>
          </a:xfrm>
          <a:prstGeom prst="rect">
            <a:avLst/>
          </a:prstGeom>
        </p:spPr>
        <p:txBody>
          <a:bodyPr vert="horz" wrap="square" lIns="0" tIns="5281" rIns="0" bIns="0" rtlCol="0">
            <a:spAutoFit/>
          </a:bodyPr>
          <a:lstStyle/>
          <a:p>
            <a:pPr marL="4224">
              <a:spcBef>
                <a:spcPts val="42"/>
              </a:spcBef>
            </a:pPr>
            <a:r>
              <a:rPr sz="732" b="1" spc="2" dirty="0">
                <a:solidFill>
                  <a:prstClr val="black"/>
                </a:solidFill>
                <a:latin typeface="Arial"/>
                <a:cs typeface="Arial"/>
              </a:rPr>
              <a:t>Data:</a:t>
            </a:r>
            <a:endParaRPr sz="732">
              <a:solidFill>
                <a:prstClr val="black"/>
              </a:solidFill>
              <a:latin typeface="Arial"/>
              <a:cs typeface="Arial"/>
            </a:endParaRPr>
          </a:p>
        </p:txBody>
      </p:sp>
      <p:sp>
        <p:nvSpPr>
          <p:cNvPr id="40" name="object 17"/>
          <p:cNvSpPr txBox="1"/>
          <p:nvPr/>
        </p:nvSpPr>
        <p:spPr>
          <a:xfrm>
            <a:off x="1042989" y="1102394"/>
            <a:ext cx="640520" cy="117992"/>
          </a:xfrm>
          <a:prstGeom prst="rect">
            <a:avLst/>
          </a:prstGeom>
        </p:spPr>
        <p:txBody>
          <a:bodyPr vert="horz" wrap="square" lIns="0" tIns="5281" rIns="0" bIns="0" rtlCol="0">
            <a:spAutoFit/>
          </a:bodyPr>
          <a:lstStyle/>
          <a:p>
            <a:pPr marL="4224">
              <a:spcBef>
                <a:spcPts val="42"/>
              </a:spcBef>
            </a:pPr>
            <a:r>
              <a:rPr sz="732" b="1" spc="3" dirty="0">
                <a:solidFill>
                  <a:prstClr val="black"/>
                </a:solidFill>
                <a:latin typeface="Arial"/>
                <a:cs typeface="Arial"/>
              </a:rPr>
              <a:t>“Hello</a:t>
            </a:r>
            <a:r>
              <a:rPr sz="732" b="1" spc="-25" dirty="0">
                <a:solidFill>
                  <a:prstClr val="black"/>
                </a:solidFill>
                <a:latin typeface="Arial"/>
                <a:cs typeface="Arial"/>
              </a:rPr>
              <a:t> </a:t>
            </a:r>
            <a:r>
              <a:rPr sz="732" b="1" spc="3" dirty="0">
                <a:solidFill>
                  <a:prstClr val="black"/>
                </a:solidFill>
                <a:latin typeface="Arial"/>
                <a:cs typeface="Arial"/>
              </a:rPr>
              <a:t>world!”</a:t>
            </a:r>
            <a:endParaRPr sz="732">
              <a:solidFill>
                <a:prstClr val="black"/>
              </a:solidFill>
              <a:latin typeface="Arial"/>
              <a:cs typeface="Arial"/>
            </a:endParaRPr>
          </a:p>
        </p:txBody>
      </p:sp>
      <p:sp>
        <p:nvSpPr>
          <p:cNvPr id="41" name="object 18"/>
          <p:cNvSpPr txBox="1"/>
          <p:nvPr/>
        </p:nvSpPr>
        <p:spPr>
          <a:xfrm>
            <a:off x="2298330" y="1054154"/>
            <a:ext cx="1122811" cy="230651"/>
          </a:xfrm>
          <a:prstGeom prst="rect">
            <a:avLst/>
          </a:prstGeom>
        </p:spPr>
        <p:txBody>
          <a:bodyPr vert="horz" wrap="square" lIns="0" tIns="5281" rIns="0" bIns="0" rtlCol="0">
            <a:spAutoFit/>
          </a:bodyPr>
          <a:lstStyle/>
          <a:p>
            <a:pPr marR="2112" algn="r">
              <a:spcBef>
                <a:spcPts val="42"/>
              </a:spcBef>
            </a:pPr>
            <a:r>
              <a:rPr sz="732" spc="3" dirty="0">
                <a:solidFill>
                  <a:prstClr val="black"/>
                </a:solidFill>
                <a:latin typeface="Arial"/>
                <a:cs typeface="Arial"/>
              </a:rPr>
              <a:t>Break </a:t>
            </a:r>
            <a:r>
              <a:rPr sz="732" dirty="0">
                <a:solidFill>
                  <a:prstClr val="black"/>
                </a:solidFill>
                <a:latin typeface="Arial"/>
                <a:cs typeface="Arial"/>
              </a:rPr>
              <a:t>it </a:t>
            </a:r>
            <a:r>
              <a:rPr sz="732" spc="2" dirty="0">
                <a:solidFill>
                  <a:prstClr val="black"/>
                </a:solidFill>
                <a:latin typeface="Arial"/>
                <a:cs typeface="Arial"/>
              </a:rPr>
              <a:t>into </a:t>
            </a:r>
            <a:r>
              <a:rPr sz="732" spc="5" dirty="0">
                <a:solidFill>
                  <a:prstClr val="black"/>
                </a:solidFill>
                <a:latin typeface="Arial"/>
                <a:cs typeface="Arial"/>
              </a:rPr>
              <a:t>a sequence</a:t>
            </a:r>
            <a:r>
              <a:rPr sz="732" spc="-25" dirty="0">
                <a:solidFill>
                  <a:prstClr val="black"/>
                </a:solidFill>
                <a:latin typeface="Arial"/>
                <a:cs typeface="Arial"/>
              </a:rPr>
              <a:t> </a:t>
            </a:r>
            <a:r>
              <a:rPr sz="732" spc="2" dirty="0">
                <a:solidFill>
                  <a:prstClr val="black"/>
                </a:solidFill>
                <a:latin typeface="Arial"/>
                <a:cs typeface="Arial"/>
              </a:rPr>
              <a:t>of</a:t>
            </a:r>
            <a:endParaRPr sz="732">
              <a:solidFill>
                <a:prstClr val="black"/>
              </a:solidFill>
              <a:latin typeface="Arial"/>
              <a:cs typeface="Arial"/>
            </a:endParaRPr>
          </a:p>
          <a:p>
            <a:pPr marR="1690" algn="r">
              <a:spcBef>
                <a:spcPts val="12"/>
              </a:spcBef>
            </a:pPr>
            <a:r>
              <a:rPr sz="732" spc="3" dirty="0">
                <a:solidFill>
                  <a:prstClr val="black"/>
                </a:solidFill>
                <a:latin typeface="Arial"/>
                <a:cs typeface="Arial"/>
              </a:rPr>
              <a:t>charac</a:t>
            </a:r>
            <a:r>
              <a:rPr sz="732" spc="2" dirty="0">
                <a:solidFill>
                  <a:prstClr val="black"/>
                </a:solidFill>
                <a:latin typeface="Arial"/>
                <a:cs typeface="Arial"/>
              </a:rPr>
              <a:t>ters</a:t>
            </a:r>
            <a:endParaRPr sz="732">
              <a:solidFill>
                <a:prstClr val="black"/>
              </a:solidFill>
              <a:latin typeface="Arial"/>
              <a:cs typeface="Arial"/>
            </a:endParaRPr>
          </a:p>
        </p:txBody>
      </p:sp>
      <p:sp>
        <p:nvSpPr>
          <p:cNvPr id="42" name="object 13"/>
          <p:cNvSpPr txBox="1"/>
          <p:nvPr/>
        </p:nvSpPr>
        <p:spPr>
          <a:xfrm>
            <a:off x="4551570" y="2013234"/>
            <a:ext cx="483981" cy="224413"/>
          </a:xfrm>
          <a:prstGeom prst="rect">
            <a:avLst/>
          </a:prstGeom>
        </p:spPr>
        <p:txBody>
          <a:bodyPr vert="horz" wrap="square" lIns="0" tIns="3803" rIns="0" bIns="0" rtlCol="0">
            <a:spAutoFit/>
          </a:bodyPr>
          <a:lstStyle/>
          <a:p>
            <a:pPr marL="4224" marR="1690">
              <a:lnSpc>
                <a:spcPct val="101299"/>
              </a:lnSpc>
              <a:spcBef>
                <a:spcPts val="30"/>
              </a:spcBef>
            </a:pPr>
            <a:r>
              <a:rPr lang="en-IN" sz="732" b="1" spc="2" dirty="0">
                <a:solidFill>
                  <a:prstClr val="black"/>
                </a:solidFill>
                <a:latin typeface="Arial"/>
                <a:cs typeface="Arial"/>
              </a:rPr>
              <a:t>Out</a:t>
            </a:r>
            <a:r>
              <a:rPr sz="732" b="1" spc="2" dirty="0">
                <a:solidFill>
                  <a:prstClr val="black"/>
                </a:solidFill>
                <a:latin typeface="Arial"/>
                <a:cs typeface="Arial"/>
              </a:rPr>
              <a:t>put  </a:t>
            </a:r>
            <a:r>
              <a:rPr sz="732" b="1" spc="3" dirty="0">
                <a:solidFill>
                  <a:prstClr val="black"/>
                </a:solidFill>
                <a:latin typeface="Arial"/>
                <a:cs typeface="Arial"/>
              </a:rPr>
              <a:t>Sequence</a:t>
            </a:r>
            <a:endParaRPr sz="732" dirty="0">
              <a:solidFill>
                <a:prstClr val="black"/>
              </a:solidFill>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D83C7B0-F6A4-E5C7-DC36-0BDB092F34FD}"/>
                  </a:ext>
                </a:extLst>
              </p14:cNvPr>
              <p14:cNvContentPartPr/>
              <p14:nvPr/>
            </p14:nvContentPartPr>
            <p14:xfrm>
              <a:off x="2431800" y="1462320"/>
              <a:ext cx="2070720" cy="777240"/>
            </p14:xfrm>
          </p:contentPart>
        </mc:Choice>
        <mc:Fallback xmlns="">
          <p:pic>
            <p:nvPicPr>
              <p:cNvPr id="3" name="Ink 2">
                <a:extLst>
                  <a:ext uri="{FF2B5EF4-FFF2-40B4-BE49-F238E27FC236}">
                    <a16:creationId xmlns:a16="http://schemas.microsoft.com/office/drawing/2014/main" id="{8D83C7B0-F6A4-E5C7-DC36-0BDB092F34FD}"/>
                  </a:ext>
                </a:extLst>
              </p:cNvPr>
              <p:cNvPicPr/>
              <p:nvPr/>
            </p:nvPicPr>
            <p:blipFill>
              <a:blip r:embed="rId5"/>
              <a:stretch>
                <a:fillRect/>
              </a:stretch>
            </p:blipFill>
            <p:spPr>
              <a:xfrm>
                <a:off x="2422440" y="1452960"/>
                <a:ext cx="2089440" cy="795960"/>
              </a:xfrm>
              <a:prstGeom prst="rect">
                <a:avLst/>
              </a:prstGeom>
            </p:spPr>
          </p:pic>
        </mc:Fallback>
      </mc:AlternateContent>
    </p:spTree>
    <p:extLst>
      <p:ext uri="{BB962C8B-B14F-4D97-AF65-F5344CB8AC3E}">
        <p14:creationId xmlns:p14="http://schemas.microsoft.com/office/powerpoint/2010/main" val="105165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97" y="95854"/>
            <a:ext cx="5215204" cy="286682"/>
          </a:xfrm>
        </p:spPr>
        <p:txBody>
          <a:bodyPr/>
          <a:lstStyle/>
          <a:p>
            <a:r>
              <a:rPr lang="en-IN" sz="1800" spc="-33" dirty="0"/>
              <a:t>Data </a:t>
            </a:r>
            <a:r>
              <a:rPr lang="en-IN" sz="1800" spc="-100" dirty="0"/>
              <a:t>Processing </a:t>
            </a:r>
            <a:r>
              <a:rPr lang="en-IN" sz="1800" spc="-32" dirty="0"/>
              <a:t>for </a:t>
            </a:r>
            <a:r>
              <a:rPr lang="en-IN" sz="1800" spc="-143" dirty="0"/>
              <a:t>a </a:t>
            </a:r>
            <a:r>
              <a:rPr lang="en-IN" sz="1800" spc="-78" dirty="0"/>
              <a:t>Character </a:t>
            </a:r>
            <a:r>
              <a:rPr lang="en-IN" sz="1800" spc="-67" dirty="0"/>
              <a:t>RNN</a:t>
            </a:r>
            <a:endParaRPr lang="en-IN" dirty="0"/>
          </a:p>
        </p:txBody>
      </p:sp>
      <p:sp>
        <p:nvSpPr>
          <p:cNvPr id="3" name="object 2"/>
          <p:cNvSpPr txBox="1">
            <a:spLocks/>
          </p:cNvSpPr>
          <p:nvPr/>
        </p:nvSpPr>
        <p:spPr>
          <a:xfrm>
            <a:off x="1462661" y="546969"/>
            <a:ext cx="2509477" cy="203873"/>
          </a:xfrm>
          <a:prstGeom prst="rect">
            <a:avLst/>
          </a:prstGeom>
        </p:spPr>
        <p:txBody>
          <a:bodyPr vert="horz" wrap="square" lIns="0" tIns="4225" rIns="0" bIns="0" rtlCol="0">
            <a:spAutoFit/>
          </a:bodyPr>
          <a:lstStyle>
            <a:lvl1pPr>
              <a:defRPr sz="1700" b="0" i="0">
                <a:solidFill>
                  <a:schemeClr val="bg1"/>
                </a:solidFill>
                <a:latin typeface="Trebuchet MS"/>
                <a:ea typeface="+mj-ea"/>
                <a:cs typeface="Trebuchet MS"/>
              </a:defRPr>
            </a:lvl1pPr>
          </a:lstStyle>
          <a:p>
            <a:pPr marL="4224">
              <a:spcBef>
                <a:spcPts val="33"/>
              </a:spcBef>
            </a:pPr>
            <a:r>
              <a:rPr lang="en-US" sz="1297" kern="0" spc="-60" dirty="0">
                <a:solidFill>
                  <a:schemeClr val="tx1"/>
                </a:solidFill>
              </a:rPr>
              <a:t>Step </a:t>
            </a:r>
            <a:r>
              <a:rPr lang="en-US" sz="1297" kern="0" spc="-36" dirty="0">
                <a:solidFill>
                  <a:schemeClr val="tx1"/>
                </a:solidFill>
              </a:rPr>
              <a:t>2: </a:t>
            </a:r>
            <a:r>
              <a:rPr lang="en-US" sz="1297" kern="0" spc="-50" dirty="0">
                <a:solidFill>
                  <a:schemeClr val="tx1"/>
                </a:solidFill>
              </a:rPr>
              <a:t>Define </a:t>
            </a:r>
            <a:r>
              <a:rPr lang="en-US" sz="1297" kern="0" spc="-36" dirty="0">
                <a:solidFill>
                  <a:schemeClr val="tx1"/>
                </a:solidFill>
              </a:rPr>
              <a:t>Mapping</a:t>
            </a:r>
            <a:r>
              <a:rPr lang="en-US" sz="1297" kern="0" spc="-180" dirty="0">
                <a:solidFill>
                  <a:schemeClr val="tx1"/>
                </a:solidFill>
              </a:rPr>
              <a:t> </a:t>
            </a:r>
            <a:r>
              <a:rPr lang="en-US" sz="1297" kern="0" spc="-38" dirty="0">
                <a:solidFill>
                  <a:schemeClr val="tx1"/>
                </a:solidFill>
              </a:rPr>
              <a:t>Dictionaries</a:t>
            </a:r>
            <a:endParaRPr lang="en-US" sz="1297" kern="0" dirty="0">
              <a:solidFill>
                <a:schemeClr val="tx1"/>
              </a:solidFill>
            </a:endParaRPr>
          </a:p>
        </p:txBody>
      </p:sp>
      <p:sp>
        <p:nvSpPr>
          <p:cNvPr id="4" name="object 3"/>
          <p:cNvSpPr/>
          <p:nvPr/>
        </p:nvSpPr>
        <p:spPr>
          <a:xfrm>
            <a:off x="749300" y="1205609"/>
            <a:ext cx="1620128" cy="1178816"/>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sp>
        <p:nvSpPr>
          <p:cNvPr id="5" name="object 4"/>
          <p:cNvSpPr/>
          <p:nvPr/>
        </p:nvSpPr>
        <p:spPr>
          <a:xfrm>
            <a:off x="3067441" y="1205609"/>
            <a:ext cx="1620128" cy="1178816"/>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6" name="object 6"/>
          <p:cNvSpPr txBox="1"/>
          <p:nvPr/>
        </p:nvSpPr>
        <p:spPr>
          <a:xfrm>
            <a:off x="896836" y="932307"/>
            <a:ext cx="1321812" cy="120002"/>
          </a:xfrm>
          <a:prstGeom prst="rect">
            <a:avLst/>
          </a:prstGeom>
        </p:spPr>
        <p:txBody>
          <a:bodyPr vert="horz" wrap="square" lIns="0" tIns="4858" rIns="0" bIns="0" rtlCol="0">
            <a:spAutoFit/>
          </a:bodyPr>
          <a:lstStyle/>
          <a:p>
            <a:pPr marL="4224">
              <a:spcBef>
                <a:spcPts val="38"/>
              </a:spcBef>
            </a:pPr>
            <a:r>
              <a:rPr sz="748" spc="2" dirty="0">
                <a:solidFill>
                  <a:prstClr val="black"/>
                </a:solidFill>
                <a:latin typeface="Arial"/>
                <a:cs typeface="Arial"/>
              </a:rPr>
              <a:t>Mapping characters </a:t>
            </a:r>
            <a:r>
              <a:rPr sz="748" dirty="0">
                <a:solidFill>
                  <a:prstClr val="black"/>
                </a:solidFill>
                <a:latin typeface="Arial"/>
                <a:cs typeface="Arial"/>
              </a:rPr>
              <a:t>to</a:t>
            </a:r>
            <a:r>
              <a:rPr sz="748" spc="-20" dirty="0">
                <a:solidFill>
                  <a:prstClr val="black"/>
                </a:solidFill>
                <a:latin typeface="Arial"/>
                <a:cs typeface="Arial"/>
              </a:rPr>
              <a:t> </a:t>
            </a:r>
            <a:r>
              <a:rPr sz="748" dirty="0">
                <a:solidFill>
                  <a:prstClr val="black"/>
                </a:solidFill>
                <a:latin typeface="Arial"/>
                <a:cs typeface="Arial"/>
              </a:rPr>
              <a:t>integers</a:t>
            </a:r>
            <a:endParaRPr sz="748">
              <a:solidFill>
                <a:prstClr val="black"/>
              </a:solidFill>
              <a:latin typeface="Arial"/>
              <a:cs typeface="Arial"/>
            </a:endParaRPr>
          </a:p>
        </p:txBody>
      </p:sp>
      <p:sp>
        <p:nvSpPr>
          <p:cNvPr id="7" name="object 7"/>
          <p:cNvSpPr txBox="1"/>
          <p:nvPr/>
        </p:nvSpPr>
        <p:spPr>
          <a:xfrm>
            <a:off x="3238464" y="939764"/>
            <a:ext cx="1321600" cy="120002"/>
          </a:xfrm>
          <a:prstGeom prst="rect">
            <a:avLst/>
          </a:prstGeom>
        </p:spPr>
        <p:txBody>
          <a:bodyPr vert="horz" wrap="square" lIns="0" tIns="4858" rIns="0" bIns="0" rtlCol="0">
            <a:spAutoFit/>
          </a:bodyPr>
          <a:lstStyle/>
          <a:p>
            <a:pPr marL="4224">
              <a:spcBef>
                <a:spcPts val="38"/>
              </a:spcBef>
            </a:pPr>
            <a:r>
              <a:rPr sz="748" spc="2" dirty="0">
                <a:solidFill>
                  <a:prstClr val="black"/>
                </a:solidFill>
                <a:latin typeface="Arial"/>
                <a:cs typeface="Arial"/>
              </a:rPr>
              <a:t>Mapping </a:t>
            </a:r>
            <a:r>
              <a:rPr sz="748" dirty="0">
                <a:solidFill>
                  <a:prstClr val="black"/>
                </a:solidFill>
                <a:latin typeface="Arial"/>
                <a:cs typeface="Arial"/>
              </a:rPr>
              <a:t>integers to</a:t>
            </a:r>
            <a:r>
              <a:rPr sz="748" spc="-18" dirty="0">
                <a:solidFill>
                  <a:prstClr val="black"/>
                </a:solidFill>
                <a:latin typeface="Arial"/>
                <a:cs typeface="Arial"/>
              </a:rPr>
              <a:t> </a:t>
            </a:r>
            <a:r>
              <a:rPr sz="748" spc="2" dirty="0">
                <a:solidFill>
                  <a:prstClr val="black"/>
                </a:solidFill>
                <a:latin typeface="Arial"/>
                <a:cs typeface="Arial"/>
              </a:rPr>
              <a:t>characters</a:t>
            </a:r>
            <a:endParaRPr sz="748">
              <a:solidFill>
                <a:prstClr val="black"/>
              </a:solidFill>
              <a:latin typeface="Arial"/>
              <a:cs typeface="Arial"/>
            </a:endParaRPr>
          </a:p>
        </p:txBody>
      </p:sp>
      <p:sp>
        <p:nvSpPr>
          <p:cNvPr id="8" name="TextBox 7"/>
          <p:cNvSpPr txBox="1"/>
          <p:nvPr/>
        </p:nvSpPr>
        <p:spPr>
          <a:xfrm>
            <a:off x="1276255" y="1644741"/>
            <a:ext cx="603050" cy="237886"/>
          </a:xfrm>
          <a:prstGeom prst="rect">
            <a:avLst/>
          </a:prstGeom>
          <a:noFill/>
        </p:spPr>
        <p:txBody>
          <a:bodyPr wrap="none" rtlCol="0">
            <a:spAutoFit/>
          </a:bodyPr>
          <a:lstStyle/>
          <a:p>
            <a:r>
              <a:rPr lang="en-IN" sz="946" b="1" dirty="0">
                <a:solidFill>
                  <a:prstClr val="black"/>
                </a:solidFill>
              </a:rPr>
              <a:t>char2int</a:t>
            </a:r>
          </a:p>
        </p:txBody>
      </p:sp>
      <p:sp>
        <p:nvSpPr>
          <p:cNvPr id="9" name="TextBox 8"/>
          <p:cNvSpPr txBox="1"/>
          <p:nvPr/>
        </p:nvSpPr>
        <p:spPr>
          <a:xfrm>
            <a:off x="3555705" y="1644741"/>
            <a:ext cx="603050" cy="237886"/>
          </a:xfrm>
          <a:prstGeom prst="rect">
            <a:avLst/>
          </a:prstGeom>
          <a:noFill/>
        </p:spPr>
        <p:txBody>
          <a:bodyPr wrap="none" rtlCol="0">
            <a:spAutoFit/>
          </a:bodyPr>
          <a:lstStyle/>
          <a:p>
            <a:r>
              <a:rPr lang="en-IN" sz="946" b="1" dirty="0">
                <a:solidFill>
                  <a:prstClr val="black"/>
                </a:solidFill>
              </a:rPr>
              <a:t>int2char</a:t>
            </a:r>
          </a:p>
        </p:txBody>
      </p:sp>
    </p:spTree>
    <p:extLst>
      <p:ext uri="{BB962C8B-B14F-4D97-AF65-F5344CB8AC3E}">
        <p14:creationId xmlns:p14="http://schemas.microsoft.com/office/powerpoint/2010/main" val="39751752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2650225" y="1650337"/>
            <a:ext cx="1683688" cy="979793"/>
          </a:xfrm>
          <a:custGeom>
            <a:avLst/>
            <a:gdLst/>
            <a:ahLst/>
            <a:cxnLst/>
            <a:rect l="l" t="t" r="r" b="b"/>
            <a:pathLst>
              <a:path w="5060950" h="2945129">
                <a:moveTo>
                  <a:pt x="0" y="74297"/>
                </a:moveTo>
                <a:lnTo>
                  <a:pt x="5838" y="45377"/>
                </a:lnTo>
                <a:lnTo>
                  <a:pt x="21761" y="21761"/>
                </a:lnTo>
                <a:lnTo>
                  <a:pt x="45377" y="5838"/>
                </a:lnTo>
                <a:lnTo>
                  <a:pt x="74297" y="0"/>
                </a:lnTo>
                <a:lnTo>
                  <a:pt x="4986402" y="0"/>
                </a:lnTo>
                <a:lnTo>
                  <a:pt x="5027622" y="12482"/>
                </a:lnTo>
                <a:lnTo>
                  <a:pt x="5055044" y="45864"/>
                </a:lnTo>
                <a:lnTo>
                  <a:pt x="5060699" y="74297"/>
                </a:lnTo>
                <a:lnTo>
                  <a:pt x="5060699" y="2870502"/>
                </a:lnTo>
                <a:lnTo>
                  <a:pt x="5054861" y="2899422"/>
                </a:lnTo>
                <a:lnTo>
                  <a:pt x="5038938" y="2923038"/>
                </a:lnTo>
                <a:lnTo>
                  <a:pt x="5015322" y="2938961"/>
                </a:lnTo>
                <a:lnTo>
                  <a:pt x="4986402" y="2944799"/>
                </a:lnTo>
                <a:lnTo>
                  <a:pt x="74297" y="2944799"/>
                </a:lnTo>
                <a:lnTo>
                  <a:pt x="45377" y="2938961"/>
                </a:lnTo>
                <a:lnTo>
                  <a:pt x="21761" y="2923038"/>
                </a:lnTo>
                <a:lnTo>
                  <a:pt x="5838" y="2899422"/>
                </a:lnTo>
                <a:lnTo>
                  <a:pt x="0" y="2870502"/>
                </a:lnTo>
                <a:lnTo>
                  <a:pt x="0" y="74297"/>
                </a:lnTo>
                <a:close/>
              </a:path>
            </a:pathLst>
          </a:custGeom>
          <a:ln w="28574">
            <a:solidFill>
              <a:srgbClr val="000000"/>
            </a:solidFill>
          </a:ln>
        </p:spPr>
        <p:txBody>
          <a:bodyPr wrap="square" lIns="0" tIns="0" rIns="0" bIns="0" rtlCol="0"/>
          <a:lstStyle/>
          <a:p>
            <a:endParaRPr sz="599">
              <a:solidFill>
                <a:prstClr val="black"/>
              </a:solidFill>
            </a:endParaRPr>
          </a:p>
        </p:txBody>
      </p:sp>
      <p:grpSp>
        <p:nvGrpSpPr>
          <p:cNvPr id="4" name="object 3"/>
          <p:cNvGrpSpPr/>
          <p:nvPr/>
        </p:nvGrpSpPr>
        <p:grpSpPr>
          <a:xfrm>
            <a:off x="2665657" y="555625"/>
            <a:ext cx="1650310" cy="293219"/>
            <a:chOff x="5849394" y="2128737"/>
            <a:chExt cx="4960620" cy="881380"/>
          </a:xfrm>
        </p:grpSpPr>
        <p:sp>
          <p:nvSpPr>
            <p:cNvPr id="5" name="object 4"/>
            <p:cNvSpPr/>
            <p:nvPr/>
          </p:nvSpPr>
          <p:spPr>
            <a:xfrm>
              <a:off x="5854157" y="2133499"/>
              <a:ext cx="4951095" cy="871855"/>
            </a:xfrm>
            <a:custGeom>
              <a:avLst/>
              <a:gdLst/>
              <a:ahLst/>
              <a:cxnLst/>
              <a:rect l="l" t="t" r="r" b="b"/>
              <a:pathLst>
                <a:path w="4951095" h="871855">
                  <a:moveTo>
                    <a:pt x="4805297" y="0"/>
                  </a:moveTo>
                  <a:lnTo>
                    <a:pt x="0" y="0"/>
                  </a:lnTo>
                  <a:lnTo>
                    <a:pt x="0" y="871800"/>
                  </a:lnTo>
                  <a:lnTo>
                    <a:pt x="4950599" y="871800"/>
                  </a:lnTo>
                  <a:lnTo>
                    <a:pt x="4950599" y="145303"/>
                  </a:lnTo>
                  <a:lnTo>
                    <a:pt x="4805297" y="0"/>
                  </a:lnTo>
                  <a:close/>
                </a:path>
              </a:pathLst>
            </a:custGeom>
            <a:solidFill>
              <a:srgbClr val="CFE2F3">
                <a:alpha val="31149"/>
              </a:srgbClr>
            </a:solidFill>
          </p:spPr>
          <p:txBody>
            <a:bodyPr wrap="square" lIns="0" tIns="0" rIns="0" bIns="0" rtlCol="0"/>
            <a:lstStyle/>
            <a:p>
              <a:endParaRPr sz="599">
                <a:solidFill>
                  <a:prstClr val="black"/>
                </a:solidFill>
              </a:endParaRPr>
            </a:p>
          </p:txBody>
        </p:sp>
        <p:sp>
          <p:nvSpPr>
            <p:cNvPr id="6" name="object 5"/>
            <p:cNvSpPr/>
            <p:nvPr/>
          </p:nvSpPr>
          <p:spPr>
            <a:xfrm>
              <a:off x="5854157" y="2133500"/>
              <a:ext cx="4951095" cy="871855"/>
            </a:xfrm>
            <a:custGeom>
              <a:avLst/>
              <a:gdLst/>
              <a:ahLst/>
              <a:cxnLst/>
              <a:rect l="l" t="t" r="r" b="b"/>
              <a:pathLst>
                <a:path w="4951095" h="871855">
                  <a:moveTo>
                    <a:pt x="0" y="0"/>
                  </a:moveTo>
                  <a:lnTo>
                    <a:pt x="4805297" y="0"/>
                  </a:lnTo>
                  <a:lnTo>
                    <a:pt x="4950599" y="145302"/>
                  </a:lnTo>
                  <a:lnTo>
                    <a:pt x="4950599" y="871799"/>
                  </a:lnTo>
                  <a:lnTo>
                    <a:pt x="0" y="871799"/>
                  </a:lnTo>
                  <a:lnTo>
                    <a:pt x="0" y="0"/>
                  </a:lnTo>
                  <a:close/>
                </a:path>
              </a:pathLst>
            </a:custGeom>
            <a:ln w="9524">
              <a:solidFill>
                <a:srgbClr val="000000"/>
              </a:solidFill>
            </a:ln>
          </p:spPr>
          <p:txBody>
            <a:bodyPr wrap="square" lIns="0" tIns="0" rIns="0" bIns="0" rtlCol="0"/>
            <a:lstStyle/>
            <a:p>
              <a:endParaRPr sz="599">
                <a:solidFill>
                  <a:prstClr val="black"/>
                </a:solidFill>
              </a:endParaRPr>
            </a:p>
          </p:txBody>
        </p:sp>
      </p:grpSp>
      <p:sp>
        <p:nvSpPr>
          <p:cNvPr id="7" name="object 6"/>
          <p:cNvSpPr txBox="1"/>
          <p:nvPr/>
        </p:nvSpPr>
        <p:spPr>
          <a:xfrm>
            <a:off x="3228026" y="656005"/>
            <a:ext cx="501093" cy="106602"/>
          </a:xfrm>
          <a:prstGeom prst="rect">
            <a:avLst/>
          </a:prstGeom>
        </p:spPr>
        <p:txBody>
          <a:bodyPr vert="horz" wrap="square" lIns="0" tIns="4225" rIns="0" bIns="0" rtlCol="0">
            <a:spAutoFit/>
          </a:bodyPr>
          <a:lstStyle/>
          <a:p>
            <a:pPr marL="4224">
              <a:spcBef>
                <a:spcPts val="33"/>
              </a:spcBef>
            </a:pPr>
            <a:r>
              <a:rPr sz="665" b="1" spc="-2" dirty="0">
                <a:solidFill>
                  <a:prstClr val="black"/>
                </a:solidFill>
                <a:latin typeface="Arial"/>
                <a:cs typeface="Arial"/>
              </a:rPr>
              <a:t>Text</a:t>
            </a:r>
            <a:r>
              <a:rPr sz="665" b="1" spc="-26" dirty="0">
                <a:solidFill>
                  <a:prstClr val="black"/>
                </a:solidFill>
                <a:latin typeface="Arial"/>
                <a:cs typeface="Arial"/>
              </a:rPr>
              <a:t> </a:t>
            </a:r>
            <a:r>
              <a:rPr sz="665" b="1" spc="-2" dirty="0">
                <a:solidFill>
                  <a:prstClr val="black"/>
                </a:solidFill>
                <a:latin typeface="Arial"/>
                <a:cs typeface="Arial"/>
              </a:rPr>
              <a:t>Corpus</a:t>
            </a:r>
            <a:endParaRPr sz="665">
              <a:solidFill>
                <a:prstClr val="black"/>
              </a:solidFill>
              <a:latin typeface="Arial"/>
              <a:cs typeface="Arial"/>
            </a:endParaRPr>
          </a:p>
        </p:txBody>
      </p:sp>
      <p:grpSp>
        <p:nvGrpSpPr>
          <p:cNvPr id="8" name="object 7"/>
          <p:cNvGrpSpPr/>
          <p:nvPr/>
        </p:nvGrpSpPr>
        <p:grpSpPr>
          <a:xfrm>
            <a:off x="3470275" y="847243"/>
            <a:ext cx="40983" cy="300613"/>
            <a:chOff x="8267972" y="3005300"/>
            <a:chExt cx="123189" cy="903605"/>
          </a:xfrm>
        </p:grpSpPr>
        <p:sp>
          <p:nvSpPr>
            <p:cNvPr id="9" name="object 8"/>
            <p:cNvSpPr/>
            <p:nvPr/>
          </p:nvSpPr>
          <p:spPr>
            <a:xfrm>
              <a:off x="8329457" y="3005300"/>
              <a:ext cx="0" cy="759460"/>
            </a:xfrm>
            <a:custGeom>
              <a:avLst/>
              <a:gdLst/>
              <a:ahLst/>
              <a:cxnLst/>
              <a:rect l="l" t="t" r="r" b="b"/>
              <a:pathLst>
                <a:path h="759460">
                  <a:moveTo>
                    <a:pt x="0" y="0"/>
                  </a:moveTo>
                  <a:lnTo>
                    <a:pt x="0" y="759149"/>
                  </a:lnTo>
                </a:path>
              </a:pathLst>
            </a:custGeom>
            <a:ln w="28574">
              <a:solidFill>
                <a:srgbClr val="000000"/>
              </a:solidFill>
            </a:ln>
          </p:spPr>
          <p:txBody>
            <a:bodyPr wrap="square" lIns="0" tIns="0" rIns="0" bIns="0" rtlCol="0"/>
            <a:lstStyle/>
            <a:p>
              <a:endParaRPr sz="599">
                <a:solidFill>
                  <a:prstClr val="black"/>
                </a:solidFill>
              </a:endParaRPr>
            </a:p>
          </p:txBody>
        </p:sp>
        <p:sp>
          <p:nvSpPr>
            <p:cNvPr id="10" name="object 9"/>
            <p:cNvSpPr/>
            <p:nvPr/>
          </p:nvSpPr>
          <p:spPr>
            <a:xfrm>
              <a:off x="8267972" y="3750162"/>
              <a:ext cx="122969" cy="158251"/>
            </a:xfrm>
            <a:prstGeom prst="rect">
              <a:avLst/>
            </a:prstGeom>
            <a:blipFill>
              <a:blip r:embed="rId3" cstate="print"/>
              <a:stretch>
                <a:fillRect/>
              </a:stretch>
            </a:blipFill>
          </p:spPr>
          <p:txBody>
            <a:bodyPr wrap="square" lIns="0" tIns="0" rIns="0" bIns="0" rtlCol="0"/>
            <a:lstStyle/>
            <a:p>
              <a:endParaRPr sz="599">
                <a:solidFill>
                  <a:prstClr val="black"/>
                </a:solidFill>
              </a:endParaRPr>
            </a:p>
          </p:txBody>
        </p:sp>
      </p:grpSp>
      <p:sp>
        <p:nvSpPr>
          <p:cNvPr id="11" name="object 10"/>
          <p:cNvSpPr txBox="1"/>
          <p:nvPr/>
        </p:nvSpPr>
        <p:spPr>
          <a:xfrm>
            <a:off x="2667241" y="1156804"/>
            <a:ext cx="1647142" cy="334816"/>
          </a:xfrm>
          <a:prstGeom prst="rect">
            <a:avLst/>
          </a:prstGeom>
          <a:solidFill>
            <a:srgbClr val="CFE2F3">
              <a:alpha val="31149"/>
            </a:srgbClr>
          </a:solidFill>
          <a:ln w="9524">
            <a:solidFill>
              <a:srgbClr val="000000"/>
            </a:solidFill>
          </a:ln>
        </p:spPr>
        <p:txBody>
          <a:bodyPr vert="horz" wrap="square" lIns="0" tIns="9506" rIns="0" bIns="0" rtlCol="0">
            <a:spAutoFit/>
          </a:bodyPr>
          <a:lstStyle/>
          <a:p>
            <a:pPr marL="28515">
              <a:spcBef>
                <a:spcPts val="75"/>
              </a:spcBef>
            </a:pPr>
            <a:r>
              <a:rPr sz="466" b="1" spc="-2" dirty="0">
                <a:solidFill>
                  <a:prstClr val="black"/>
                </a:solidFill>
                <a:latin typeface="Verdana"/>
                <a:cs typeface="Verdana"/>
              </a:rPr>
              <a:t>49, 29, 29, 29,  5, 19, 27,  0,  7,  3, 36, 65,</a:t>
            </a:r>
            <a:r>
              <a:rPr sz="466" b="1" spc="-7" dirty="0">
                <a:solidFill>
                  <a:prstClr val="black"/>
                </a:solidFill>
                <a:latin typeface="Verdana"/>
                <a:cs typeface="Verdana"/>
              </a:rPr>
              <a:t> </a:t>
            </a:r>
            <a:r>
              <a:rPr sz="466" b="1" spc="-2" dirty="0">
                <a:solidFill>
                  <a:prstClr val="black"/>
                </a:solidFill>
                <a:latin typeface="Verdana"/>
                <a:cs typeface="Verdana"/>
              </a:rPr>
              <a:t>27,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41, 31,  0, 26, 4, 31, 27, 86, 10, 27,  3, 84,</a:t>
            </a:r>
            <a:r>
              <a:rPr sz="466" b="1" spc="-10" dirty="0">
                <a:solidFill>
                  <a:prstClr val="black"/>
                </a:solidFill>
                <a:latin typeface="Verdana"/>
                <a:cs typeface="Verdana"/>
              </a:rPr>
              <a:t> </a:t>
            </a:r>
            <a:r>
              <a:rPr sz="466" b="1" spc="-2" dirty="0">
                <a:solidFill>
                  <a:prstClr val="black"/>
                </a:solidFill>
                <a:latin typeface="Verdana"/>
                <a:cs typeface="Verdana"/>
              </a:rPr>
              <a:t>67,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12, 0, 80, 31, 27, 58, 31, 0, 36, 28, 0, 75,</a:t>
            </a:r>
            <a:r>
              <a:rPr sz="466" b="1" spc="-7" dirty="0">
                <a:solidFill>
                  <a:prstClr val="black"/>
                </a:solidFill>
                <a:latin typeface="Verdana"/>
                <a:cs typeface="Verdana"/>
              </a:rPr>
              <a:t> </a:t>
            </a:r>
            <a:r>
              <a:rPr sz="466" b="1" spc="-2" dirty="0">
                <a:solidFill>
                  <a:prstClr val="black"/>
                </a:solidFill>
                <a:latin typeface="Verdana"/>
                <a:cs typeface="Verdana"/>
              </a:rPr>
              <a:t>19,</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22, </a:t>
            </a:r>
            <a:r>
              <a:rPr sz="466" b="1" dirty="0">
                <a:solidFill>
                  <a:prstClr val="black"/>
                </a:solidFill>
                <a:latin typeface="Verdana"/>
                <a:cs typeface="Verdana"/>
              </a:rPr>
              <a:t>. . . , </a:t>
            </a:r>
            <a:r>
              <a:rPr sz="466" b="1" spc="-2" dirty="0">
                <a:solidFill>
                  <a:prstClr val="black"/>
                </a:solidFill>
                <a:latin typeface="Verdana"/>
                <a:cs typeface="Verdana"/>
              </a:rPr>
              <a:t>52, 84, 19, 31, 0,</a:t>
            </a:r>
            <a:r>
              <a:rPr sz="466" b="1" spc="-13" dirty="0">
                <a:solidFill>
                  <a:prstClr val="black"/>
                </a:solidFill>
                <a:latin typeface="Verdana"/>
                <a:cs typeface="Verdana"/>
              </a:rPr>
              <a:t> </a:t>
            </a:r>
            <a:r>
              <a:rPr sz="466" b="1" spc="-2" dirty="0">
                <a:solidFill>
                  <a:prstClr val="black"/>
                </a:solidFill>
                <a:latin typeface="Verdana"/>
                <a:cs typeface="Verdana"/>
              </a:rPr>
              <a:t>22</a:t>
            </a:r>
            <a:endParaRPr sz="466">
              <a:solidFill>
                <a:prstClr val="black"/>
              </a:solidFill>
              <a:latin typeface="Verdana"/>
              <a:cs typeface="Verdana"/>
            </a:endParaRPr>
          </a:p>
        </p:txBody>
      </p:sp>
      <p:sp>
        <p:nvSpPr>
          <p:cNvPr id="12" name="object 11"/>
          <p:cNvSpPr txBox="1"/>
          <p:nvPr/>
        </p:nvSpPr>
        <p:spPr>
          <a:xfrm>
            <a:off x="2698929" y="911540"/>
            <a:ext cx="703051" cy="170084"/>
          </a:xfrm>
          <a:prstGeom prst="rect">
            <a:avLst/>
          </a:prstGeom>
        </p:spPr>
        <p:txBody>
          <a:bodyPr vert="horz" wrap="square" lIns="0" tIns="2958" rIns="0" bIns="0" rtlCol="0">
            <a:spAutoFit/>
          </a:bodyPr>
          <a:lstStyle/>
          <a:p>
            <a:pPr marL="4224" marR="1690">
              <a:lnSpc>
                <a:spcPct val="101600"/>
              </a:lnSpc>
              <a:spcBef>
                <a:spcPts val="23"/>
              </a:spcBef>
            </a:pPr>
            <a:r>
              <a:rPr sz="532" spc="-2" dirty="0">
                <a:solidFill>
                  <a:prstClr val="black"/>
                </a:solidFill>
                <a:latin typeface="Arial"/>
                <a:cs typeface="Arial"/>
              </a:rPr>
              <a:t>Convert text into </a:t>
            </a:r>
            <a:r>
              <a:rPr sz="532" dirty="0">
                <a:solidFill>
                  <a:prstClr val="black"/>
                </a:solidFill>
                <a:latin typeface="Arial"/>
                <a:cs typeface="Arial"/>
              </a:rPr>
              <a:t>a</a:t>
            </a:r>
            <a:r>
              <a:rPr sz="532" spc="-30" dirty="0">
                <a:solidFill>
                  <a:prstClr val="black"/>
                </a:solidFill>
                <a:latin typeface="Arial"/>
                <a:cs typeface="Arial"/>
              </a:rPr>
              <a:t> </a:t>
            </a:r>
            <a:r>
              <a:rPr sz="532" spc="-2" dirty="0">
                <a:solidFill>
                  <a:prstClr val="black"/>
                </a:solidFill>
                <a:latin typeface="Arial"/>
                <a:cs typeface="Arial"/>
              </a:rPr>
              <a:t>long  </a:t>
            </a:r>
            <a:r>
              <a:rPr sz="532" dirty="0">
                <a:solidFill>
                  <a:prstClr val="black"/>
                </a:solidFill>
                <a:latin typeface="Arial"/>
                <a:cs typeface="Arial"/>
              </a:rPr>
              <a:t>sequence </a:t>
            </a:r>
            <a:r>
              <a:rPr sz="532" spc="-2" dirty="0">
                <a:solidFill>
                  <a:prstClr val="black"/>
                </a:solidFill>
                <a:latin typeface="Arial"/>
                <a:cs typeface="Arial"/>
              </a:rPr>
              <a:t>of</a:t>
            </a:r>
            <a:r>
              <a:rPr sz="532" spc="-15" dirty="0">
                <a:solidFill>
                  <a:prstClr val="black"/>
                </a:solidFill>
                <a:latin typeface="Arial"/>
                <a:cs typeface="Arial"/>
              </a:rPr>
              <a:t> </a:t>
            </a:r>
            <a:r>
              <a:rPr sz="532" spc="-2" dirty="0">
                <a:solidFill>
                  <a:prstClr val="black"/>
                </a:solidFill>
                <a:latin typeface="Arial"/>
                <a:cs typeface="Arial"/>
              </a:rPr>
              <a:t>integers</a:t>
            </a:r>
            <a:endParaRPr sz="532">
              <a:solidFill>
                <a:prstClr val="black"/>
              </a:solidFill>
              <a:latin typeface="Arial"/>
              <a:cs typeface="Arial"/>
            </a:endParaRPr>
          </a:p>
        </p:txBody>
      </p:sp>
      <p:sp>
        <p:nvSpPr>
          <p:cNvPr id="13" name="object 12"/>
          <p:cNvSpPr txBox="1"/>
          <p:nvPr/>
        </p:nvSpPr>
        <p:spPr>
          <a:xfrm>
            <a:off x="2667241" y="1750217"/>
            <a:ext cx="1647142" cy="334816"/>
          </a:xfrm>
          <a:prstGeom prst="rect">
            <a:avLst/>
          </a:prstGeom>
          <a:solidFill>
            <a:srgbClr val="CFE2F3">
              <a:alpha val="31149"/>
            </a:srgbClr>
          </a:solidFill>
          <a:ln w="9524">
            <a:solidFill>
              <a:srgbClr val="000000"/>
            </a:solidFill>
          </a:ln>
        </p:spPr>
        <p:txBody>
          <a:bodyPr vert="horz" wrap="square" lIns="0" tIns="9506" rIns="0" bIns="0" rtlCol="0">
            <a:spAutoFit/>
          </a:bodyPr>
          <a:lstStyle/>
          <a:p>
            <a:pPr marL="28515">
              <a:spcBef>
                <a:spcPts val="75"/>
              </a:spcBef>
            </a:pPr>
            <a:r>
              <a:rPr sz="466" b="1" spc="-2" dirty="0">
                <a:solidFill>
                  <a:prstClr val="black"/>
                </a:solidFill>
                <a:latin typeface="Verdana"/>
                <a:cs typeface="Verdana"/>
              </a:rPr>
              <a:t>49, 29, 29, 29,  5, 19, 27,  0,  7,  3, 36, 65,</a:t>
            </a:r>
            <a:r>
              <a:rPr sz="466" b="1" spc="-7" dirty="0">
                <a:solidFill>
                  <a:prstClr val="black"/>
                </a:solidFill>
                <a:latin typeface="Verdana"/>
                <a:cs typeface="Verdana"/>
              </a:rPr>
              <a:t> </a:t>
            </a:r>
            <a:r>
              <a:rPr sz="466" b="1" spc="-2" dirty="0">
                <a:solidFill>
                  <a:prstClr val="black"/>
                </a:solidFill>
                <a:latin typeface="Verdana"/>
                <a:cs typeface="Verdana"/>
              </a:rPr>
              <a:t>27,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41, 31,  0, 26, 4, 31, 27, 86, 10, 27,  3, 84,</a:t>
            </a:r>
            <a:r>
              <a:rPr sz="466" b="1" spc="-10" dirty="0">
                <a:solidFill>
                  <a:prstClr val="black"/>
                </a:solidFill>
                <a:latin typeface="Verdana"/>
                <a:cs typeface="Verdana"/>
              </a:rPr>
              <a:t> </a:t>
            </a:r>
            <a:r>
              <a:rPr sz="466" b="1" spc="-2" dirty="0">
                <a:solidFill>
                  <a:prstClr val="black"/>
                </a:solidFill>
                <a:latin typeface="Verdana"/>
                <a:cs typeface="Verdana"/>
              </a:rPr>
              <a:t>67,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12, 0, 80, 31, 27, 58, 31, 0, 36, 28, 0, 75,</a:t>
            </a:r>
            <a:r>
              <a:rPr sz="466" b="1" spc="-7" dirty="0">
                <a:solidFill>
                  <a:prstClr val="black"/>
                </a:solidFill>
                <a:latin typeface="Verdana"/>
                <a:cs typeface="Verdana"/>
              </a:rPr>
              <a:t> </a:t>
            </a:r>
            <a:r>
              <a:rPr sz="466" b="1" spc="-2" dirty="0">
                <a:solidFill>
                  <a:prstClr val="black"/>
                </a:solidFill>
                <a:latin typeface="Verdana"/>
                <a:cs typeface="Verdana"/>
              </a:rPr>
              <a:t>19,</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22, </a:t>
            </a:r>
            <a:r>
              <a:rPr sz="466" b="1" dirty="0">
                <a:solidFill>
                  <a:prstClr val="black"/>
                </a:solidFill>
                <a:latin typeface="Verdana"/>
                <a:cs typeface="Verdana"/>
              </a:rPr>
              <a:t>. . . , </a:t>
            </a:r>
            <a:r>
              <a:rPr sz="466" b="1" spc="-2" dirty="0">
                <a:solidFill>
                  <a:prstClr val="black"/>
                </a:solidFill>
                <a:latin typeface="Verdana"/>
                <a:cs typeface="Verdana"/>
              </a:rPr>
              <a:t>52, 84, 19, 31, 0,</a:t>
            </a:r>
            <a:r>
              <a:rPr sz="466" b="1" spc="-13" dirty="0">
                <a:solidFill>
                  <a:prstClr val="black"/>
                </a:solidFill>
                <a:latin typeface="Verdana"/>
                <a:cs typeface="Verdana"/>
              </a:rPr>
              <a:t> </a:t>
            </a:r>
            <a:r>
              <a:rPr sz="466" b="1" spc="-2" dirty="0">
                <a:solidFill>
                  <a:prstClr val="black"/>
                </a:solidFill>
                <a:latin typeface="Verdana"/>
                <a:cs typeface="Verdana"/>
              </a:rPr>
              <a:t>22</a:t>
            </a:r>
            <a:endParaRPr sz="466">
              <a:solidFill>
                <a:prstClr val="black"/>
              </a:solidFill>
              <a:latin typeface="Verdana"/>
              <a:cs typeface="Verdana"/>
            </a:endParaRPr>
          </a:p>
        </p:txBody>
      </p:sp>
      <p:sp>
        <p:nvSpPr>
          <p:cNvPr id="14" name="object 13"/>
          <p:cNvSpPr/>
          <p:nvPr/>
        </p:nvSpPr>
        <p:spPr>
          <a:xfrm>
            <a:off x="3470275" y="1510111"/>
            <a:ext cx="40910" cy="128785"/>
          </a:xfrm>
          <a:prstGeom prst="rect">
            <a:avLst/>
          </a:prstGeom>
          <a:blipFill>
            <a:blip r:embed="rId4" cstate="print"/>
            <a:stretch>
              <a:fillRect/>
            </a:stretch>
          </a:blipFill>
        </p:spPr>
        <p:txBody>
          <a:bodyPr wrap="square" lIns="0" tIns="0" rIns="0" bIns="0" rtlCol="0"/>
          <a:lstStyle/>
          <a:p>
            <a:endParaRPr sz="599">
              <a:solidFill>
                <a:prstClr val="black"/>
              </a:solidFill>
            </a:endParaRPr>
          </a:p>
        </p:txBody>
      </p:sp>
      <p:sp>
        <p:nvSpPr>
          <p:cNvPr id="15" name="object 14"/>
          <p:cNvSpPr txBox="1"/>
          <p:nvPr/>
        </p:nvSpPr>
        <p:spPr>
          <a:xfrm>
            <a:off x="2667241" y="2252159"/>
            <a:ext cx="1647142" cy="334816"/>
          </a:xfrm>
          <a:prstGeom prst="rect">
            <a:avLst/>
          </a:prstGeom>
          <a:solidFill>
            <a:srgbClr val="CFE2F3">
              <a:alpha val="31149"/>
            </a:srgbClr>
          </a:solidFill>
          <a:ln w="9524">
            <a:solidFill>
              <a:srgbClr val="000000"/>
            </a:solidFill>
          </a:ln>
        </p:spPr>
        <p:txBody>
          <a:bodyPr vert="horz" wrap="square" lIns="0" tIns="9506" rIns="0" bIns="0" rtlCol="0">
            <a:spAutoFit/>
          </a:bodyPr>
          <a:lstStyle/>
          <a:p>
            <a:pPr marL="28515">
              <a:spcBef>
                <a:spcPts val="75"/>
              </a:spcBef>
            </a:pPr>
            <a:r>
              <a:rPr sz="466" b="1" spc="-2" dirty="0">
                <a:solidFill>
                  <a:prstClr val="black"/>
                </a:solidFill>
                <a:latin typeface="Verdana"/>
                <a:cs typeface="Verdana"/>
              </a:rPr>
              <a:t>49, 29, 29, 29,  5, 19, 27,  0,  7,  3, 36, 65,</a:t>
            </a:r>
            <a:r>
              <a:rPr sz="466" b="1" spc="-7" dirty="0">
                <a:solidFill>
                  <a:prstClr val="black"/>
                </a:solidFill>
                <a:latin typeface="Verdana"/>
                <a:cs typeface="Verdana"/>
              </a:rPr>
              <a:t> </a:t>
            </a:r>
            <a:r>
              <a:rPr sz="466" b="1" spc="-2" dirty="0">
                <a:solidFill>
                  <a:prstClr val="black"/>
                </a:solidFill>
                <a:latin typeface="Verdana"/>
                <a:cs typeface="Verdana"/>
              </a:rPr>
              <a:t>27,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41, 31,  0, 26, 4, 31, 27, 86, 10, 27,  3, 84,</a:t>
            </a:r>
            <a:r>
              <a:rPr sz="466" b="1" spc="-10" dirty="0">
                <a:solidFill>
                  <a:prstClr val="black"/>
                </a:solidFill>
                <a:latin typeface="Verdana"/>
                <a:cs typeface="Verdana"/>
              </a:rPr>
              <a:t> </a:t>
            </a:r>
            <a:r>
              <a:rPr sz="466" b="1" spc="-2" dirty="0">
                <a:solidFill>
                  <a:prstClr val="black"/>
                </a:solidFill>
                <a:latin typeface="Verdana"/>
                <a:cs typeface="Verdana"/>
              </a:rPr>
              <a:t>67,</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12, 0, 80, 31, 27, 58, 31, 0, 36, 28, 0, 75,</a:t>
            </a:r>
            <a:r>
              <a:rPr sz="466" b="1" spc="-7" dirty="0">
                <a:solidFill>
                  <a:prstClr val="black"/>
                </a:solidFill>
                <a:latin typeface="Verdana"/>
                <a:cs typeface="Verdana"/>
              </a:rPr>
              <a:t> </a:t>
            </a:r>
            <a:r>
              <a:rPr sz="466" b="1" spc="-2" dirty="0">
                <a:solidFill>
                  <a:prstClr val="black"/>
                </a:solidFill>
                <a:latin typeface="Verdana"/>
                <a:cs typeface="Verdana"/>
              </a:rPr>
              <a:t>19,</a:t>
            </a:r>
            <a:endParaRPr sz="466">
              <a:solidFill>
                <a:prstClr val="black"/>
              </a:solidFill>
              <a:latin typeface="Verdana"/>
              <a:cs typeface="Verdana"/>
            </a:endParaRPr>
          </a:p>
          <a:p>
            <a:pPr marL="28515">
              <a:spcBef>
                <a:spcPts val="90"/>
              </a:spcBef>
            </a:pPr>
            <a:r>
              <a:rPr sz="466" b="1" spc="-2" dirty="0">
                <a:solidFill>
                  <a:prstClr val="black"/>
                </a:solidFill>
                <a:latin typeface="Verdana"/>
                <a:cs typeface="Verdana"/>
              </a:rPr>
              <a:t>22, </a:t>
            </a:r>
            <a:r>
              <a:rPr sz="466" b="1" dirty="0">
                <a:solidFill>
                  <a:prstClr val="black"/>
                </a:solidFill>
                <a:latin typeface="Verdana"/>
                <a:cs typeface="Verdana"/>
              </a:rPr>
              <a:t>. . . , </a:t>
            </a:r>
            <a:r>
              <a:rPr sz="466" b="1" spc="-2" dirty="0">
                <a:solidFill>
                  <a:prstClr val="black"/>
                </a:solidFill>
                <a:latin typeface="Verdana"/>
                <a:cs typeface="Verdana"/>
              </a:rPr>
              <a:t>52, 84, 19, 31, 0,</a:t>
            </a:r>
            <a:r>
              <a:rPr sz="466" b="1" spc="-13" dirty="0">
                <a:solidFill>
                  <a:prstClr val="black"/>
                </a:solidFill>
                <a:latin typeface="Verdana"/>
                <a:cs typeface="Verdana"/>
              </a:rPr>
              <a:t> </a:t>
            </a:r>
            <a:r>
              <a:rPr sz="466" b="1" spc="-2" dirty="0">
                <a:solidFill>
                  <a:prstClr val="black"/>
                </a:solidFill>
                <a:latin typeface="Verdana"/>
                <a:cs typeface="Verdana"/>
              </a:rPr>
              <a:t>22</a:t>
            </a:r>
            <a:endParaRPr sz="466">
              <a:solidFill>
                <a:prstClr val="black"/>
              </a:solidFill>
              <a:latin typeface="Verdana"/>
              <a:cs typeface="Verdana"/>
            </a:endParaRPr>
          </a:p>
        </p:txBody>
      </p:sp>
      <p:sp>
        <p:nvSpPr>
          <p:cNvPr id="16" name="object 15"/>
          <p:cNvSpPr txBox="1"/>
          <p:nvPr/>
        </p:nvSpPr>
        <p:spPr>
          <a:xfrm>
            <a:off x="3287430" y="2150998"/>
            <a:ext cx="406451" cy="86148"/>
          </a:xfrm>
          <a:prstGeom prst="rect">
            <a:avLst/>
          </a:prstGeom>
        </p:spPr>
        <p:txBody>
          <a:bodyPr vert="horz" wrap="square" lIns="0" tIns="4225" rIns="0" bIns="0" rtlCol="0">
            <a:spAutoFit/>
          </a:bodyPr>
          <a:lstStyle/>
          <a:p>
            <a:pPr marL="4224">
              <a:spcBef>
                <a:spcPts val="33"/>
              </a:spcBef>
            </a:pPr>
            <a:r>
              <a:rPr sz="532" b="1" spc="-2" dirty="0">
                <a:solidFill>
                  <a:prstClr val="black"/>
                </a:solidFill>
                <a:latin typeface="Arial"/>
                <a:cs typeface="Arial"/>
              </a:rPr>
              <a:t>Sequence</a:t>
            </a:r>
            <a:r>
              <a:rPr sz="532" b="1" spc="-26" dirty="0">
                <a:solidFill>
                  <a:prstClr val="black"/>
                </a:solidFill>
                <a:latin typeface="Arial"/>
                <a:cs typeface="Arial"/>
              </a:rPr>
              <a:t> </a:t>
            </a:r>
            <a:r>
              <a:rPr sz="532" b="1" spc="-2" dirty="0">
                <a:solidFill>
                  <a:prstClr val="black"/>
                </a:solidFill>
                <a:latin typeface="Arial"/>
                <a:cs typeface="Arial"/>
              </a:rPr>
              <a:t>y:</a:t>
            </a:r>
            <a:endParaRPr sz="532">
              <a:solidFill>
                <a:prstClr val="black"/>
              </a:solidFill>
              <a:latin typeface="Arial"/>
              <a:cs typeface="Arial"/>
            </a:endParaRPr>
          </a:p>
        </p:txBody>
      </p:sp>
      <p:sp>
        <p:nvSpPr>
          <p:cNvPr id="17" name="object 16"/>
          <p:cNvSpPr txBox="1"/>
          <p:nvPr/>
        </p:nvSpPr>
        <p:spPr>
          <a:xfrm>
            <a:off x="2660479" y="1497083"/>
            <a:ext cx="1040422" cy="241058"/>
          </a:xfrm>
          <a:prstGeom prst="rect">
            <a:avLst/>
          </a:prstGeom>
        </p:spPr>
        <p:txBody>
          <a:bodyPr vert="horz" wrap="square" lIns="0" tIns="38448" rIns="0" bIns="0" rtlCol="0">
            <a:spAutoFit/>
          </a:bodyPr>
          <a:lstStyle/>
          <a:p>
            <a:pPr marL="4224">
              <a:spcBef>
                <a:spcPts val="303"/>
              </a:spcBef>
            </a:pPr>
            <a:r>
              <a:rPr sz="532" spc="-2" dirty="0">
                <a:solidFill>
                  <a:prstClr val="black"/>
                </a:solidFill>
                <a:latin typeface="Arial"/>
                <a:cs typeface="Arial"/>
              </a:rPr>
              <a:t>Create </a:t>
            </a:r>
            <a:r>
              <a:rPr sz="532" dirty="0">
                <a:solidFill>
                  <a:prstClr val="black"/>
                </a:solidFill>
                <a:latin typeface="Arial"/>
                <a:cs typeface="Arial"/>
              </a:rPr>
              <a:t>sequences x </a:t>
            </a:r>
            <a:r>
              <a:rPr sz="532" spc="-2" dirty="0">
                <a:solidFill>
                  <a:prstClr val="black"/>
                </a:solidFill>
                <a:latin typeface="Arial"/>
                <a:cs typeface="Arial"/>
              </a:rPr>
              <a:t>and</a:t>
            </a:r>
            <a:r>
              <a:rPr sz="532" spc="-13" dirty="0">
                <a:solidFill>
                  <a:prstClr val="black"/>
                </a:solidFill>
                <a:latin typeface="Arial"/>
                <a:cs typeface="Arial"/>
              </a:rPr>
              <a:t> </a:t>
            </a:r>
            <a:r>
              <a:rPr sz="532" dirty="0">
                <a:solidFill>
                  <a:prstClr val="black"/>
                </a:solidFill>
                <a:latin typeface="Arial"/>
                <a:cs typeface="Arial"/>
              </a:rPr>
              <a:t>y</a:t>
            </a:r>
            <a:endParaRPr sz="532">
              <a:solidFill>
                <a:prstClr val="black"/>
              </a:solidFill>
              <a:latin typeface="Arial"/>
              <a:cs typeface="Arial"/>
            </a:endParaRPr>
          </a:p>
          <a:p>
            <a:pPr marL="638108">
              <a:spcBef>
                <a:spcPts val="268"/>
              </a:spcBef>
            </a:pPr>
            <a:r>
              <a:rPr sz="532" b="1" spc="-2" dirty="0">
                <a:solidFill>
                  <a:prstClr val="black"/>
                </a:solidFill>
                <a:latin typeface="Arial"/>
                <a:cs typeface="Arial"/>
              </a:rPr>
              <a:t>Sequence</a:t>
            </a:r>
            <a:r>
              <a:rPr sz="532" b="1" spc="-26" dirty="0">
                <a:solidFill>
                  <a:prstClr val="black"/>
                </a:solidFill>
                <a:latin typeface="Arial"/>
                <a:cs typeface="Arial"/>
              </a:rPr>
              <a:t> </a:t>
            </a:r>
            <a:r>
              <a:rPr sz="532" b="1" spc="-2" dirty="0">
                <a:solidFill>
                  <a:prstClr val="black"/>
                </a:solidFill>
                <a:latin typeface="Arial"/>
                <a:cs typeface="Arial"/>
              </a:rPr>
              <a:t>x:</a:t>
            </a:r>
            <a:endParaRPr sz="532">
              <a:solidFill>
                <a:prstClr val="black"/>
              </a:solidFill>
              <a:latin typeface="Arial"/>
              <a:cs typeface="Arial"/>
            </a:endParaRPr>
          </a:p>
        </p:txBody>
      </p:sp>
      <p:sp>
        <p:nvSpPr>
          <p:cNvPr id="18" name="object 17"/>
          <p:cNvSpPr txBox="1">
            <a:spLocks/>
          </p:cNvSpPr>
          <p:nvPr/>
        </p:nvSpPr>
        <p:spPr>
          <a:xfrm>
            <a:off x="215900" y="555625"/>
            <a:ext cx="2391598" cy="203873"/>
          </a:xfrm>
          <a:prstGeom prst="rect">
            <a:avLst/>
          </a:prstGeom>
        </p:spPr>
        <p:txBody>
          <a:bodyPr vert="horz" wrap="square" lIns="0" tIns="4225" rIns="0" bIns="0" rtlCol="0">
            <a:spAutoFit/>
          </a:bodyPr>
          <a:lstStyle>
            <a:lvl1pPr>
              <a:defRPr sz="1700" b="0" i="0">
                <a:solidFill>
                  <a:schemeClr val="bg1"/>
                </a:solidFill>
                <a:latin typeface="Trebuchet MS"/>
                <a:ea typeface="+mj-ea"/>
                <a:cs typeface="Trebuchet MS"/>
              </a:defRPr>
            </a:lvl1pPr>
          </a:lstStyle>
          <a:p>
            <a:pPr marL="4224">
              <a:spcBef>
                <a:spcPts val="33"/>
              </a:spcBef>
            </a:pPr>
            <a:r>
              <a:rPr lang="en-US" sz="1297" kern="0" spc="-60" dirty="0">
                <a:solidFill>
                  <a:schemeClr val="tx1"/>
                </a:solidFill>
              </a:rPr>
              <a:t>Step </a:t>
            </a:r>
            <a:r>
              <a:rPr lang="en-US" sz="1297" kern="0" spc="-36" dirty="0">
                <a:solidFill>
                  <a:schemeClr val="tx1"/>
                </a:solidFill>
              </a:rPr>
              <a:t>3: </a:t>
            </a:r>
            <a:r>
              <a:rPr lang="en-US" sz="1297" kern="0" spc="-50" dirty="0">
                <a:solidFill>
                  <a:schemeClr val="tx1"/>
                </a:solidFill>
              </a:rPr>
              <a:t>Define </a:t>
            </a:r>
            <a:r>
              <a:rPr lang="en-US" sz="1297" kern="0" spc="-33" dirty="0">
                <a:solidFill>
                  <a:schemeClr val="tx1"/>
                </a:solidFill>
              </a:rPr>
              <a:t>Inputs </a:t>
            </a:r>
            <a:r>
              <a:rPr lang="en-US" sz="1297" kern="0" spc="-68" dirty="0">
                <a:solidFill>
                  <a:schemeClr val="tx1"/>
                </a:solidFill>
              </a:rPr>
              <a:t>and</a:t>
            </a:r>
            <a:r>
              <a:rPr lang="en-US" sz="1297" kern="0" spc="-81" dirty="0">
                <a:solidFill>
                  <a:schemeClr val="tx1"/>
                </a:solidFill>
              </a:rPr>
              <a:t> </a:t>
            </a:r>
            <a:r>
              <a:rPr lang="en-US" sz="1297" kern="0" spc="-22" dirty="0">
                <a:solidFill>
                  <a:schemeClr val="tx1"/>
                </a:solidFill>
              </a:rPr>
              <a:t>Outputs</a:t>
            </a:r>
            <a:endParaRPr lang="en-US" sz="1297" kern="0" dirty="0">
              <a:solidFill>
                <a:schemeClr val="tx1"/>
              </a:solidFill>
            </a:endParaRPr>
          </a:p>
        </p:txBody>
      </p:sp>
      <p:sp>
        <p:nvSpPr>
          <p:cNvPr id="19" name="object 18"/>
          <p:cNvSpPr txBox="1"/>
          <p:nvPr/>
        </p:nvSpPr>
        <p:spPr>
          <a:xfrm>
            <a:off x="1011141" y="978905"/>
            <a:ext cx="1506447" cy="1132139"/>
          </a:xfrm>
          <a:prstGeom prst="rect">
            <a:avLst/>
          </a:prstGeom>
        </p:spPr>
        <p:txBody>
          <a:bodyPr vert="horz" wrap="square" lIns="0" tIns="4225" rIns="0" bIns="0" rtlCol="0">
            <a:spAutoFit/>
          </a:bodyPr>
          <a:lstStyle/>
          <a:p>
            <a:pPr marL="4224" marR="1690" indent="-52595" algn="ctr">
              <a:lnSpc>
                <a:spcPct val="113199"/>
              </a:lnSpc>
              <a:spcBef>
                <a:spcPts val="33"/>
              </a:spcBef>
            </a:pPr>
            <a:r>
              <a:rPr sz="1297" spc="-22" dirty="0">
                <a:solidFill>
                  <a:prstClr val="black"/>
                </a:solidFill>
                <a:latin typeface="Arial"/>
                <a:cs typeface="Arial"/>
              </a:rPr>
              <a:t>Outputs </a:t>
            </a:r>
            <a:r>
              <a:rPr sz="1297" spc="-90" dirty="0">
                <a:solidFill>
                  <a:prstClr val="black"/>
                </a:solidFill>
                <a:latin typeface="Arial"/>
                <a:cs typeface="Arial"/>
              </a:rPr>
              <a:t>are </a:t>
            </a:r>
            <a:r>
              <a:rPr sz="1297" spc="-30" dirty="0">
                <a:solidFill>
                  <a:prstClr val="black"/>
                </a:solidFill>
                <a:latin typeface="Arial"/>
                <a:cs typeface="Arial"/>
              </a:rPr>
              <a:t>the  </a:t>
            </a:r>
            <a:r>
              <a:rPr sz="1297" spc="-60" dirty="0">
                <a:solidFill>
                  <a:prstClr val="black"/>
                </a:solidFill>
                <a:latin typeface="Arial"/>
                <a:cs typeface="Arial"/>
              </a:rPr>
              <a:t>characters </a:t>
            </a:r>
            <a:r>
              <a:rPr sz="1297" spc="-35" dirty="0">
                <a:solidFill>
                  <a:prstClr val="black"/>
                </a:solidFill>
                <a:latin typeface="Arial"/>
                <a:cs typeface="Arial"/>
              </a:rPr>
              <a:t>shifted </a:t>
            </a:r>
            <a:r>
              <a:rPr sz="1297" spc="-70" dirty="0">
                <a:solidFill>
                  <a:prstClr val="black"/>
                </a:solidFill>
                <a:latin typeface="Arial"/>
                <a:cs typeface="Arial"/>
              </a:rPr>
              <a:t>by  </a:t>
            </a:r>
            <a:r>
              <a:rPr sz="1297" spc="-73" dirty="0">
                <a:solidFill>
                  <a:prstClr val="black"/>
                </a:solidFill>
                <a:latin typeface="Arial"/>
                <a:cs typeface="Arial"/>
              </a:rPr>
              <a:t>1 </a:t>
            </a:r>
            <a:r>
              <a:rPr sz="1297" spc="-26" dirty="0">
                <a:solidFill>
                  <a:prstClr val="black"/>
                </a:solidFill>
                <a:latin typeface="Arial"/>
                <a:cs typeface="Arial"/>
              </a:rPr>
              <a:t>position </a:t>
            </a:r>
            <a:r>
              <a:rPr sz="1297" spc="-126" dirty="0">
                <a:solidFill>
                  <a:prstClr val="black"/>
                </a:solidFill>
                <a:latin typeface="Arial"/>
                <a:cs typeface="Arial"/>
              </a:rPr>
              <a:t>as</a:t>
            </a:r>
            <a:r>
              <a:rPr sz="1297" spc="9" dirty="0">
                <a:solidFill>
                  <a:prstClr val="black"/>
                </a:solidFill>
                <a:latin typeface="Arial"/>
                <a:cs typeface="Arial"/>
              </a:rPr>
              <a:t> </a:t>
            </a:r>
            <a:r>
              <a:rPr sz="1297" spc="-118" dirty="0">
                <a:solidFill>
                  <a:prstClr val="black"/>
                </a:solidFill>
                <a:latin typeface="Arial"/>
                <a:cs typeface="Arial"/>
              </a:rPr>
              <a:t>we</a:t>
            </a:r>
            <a:r>
              <a:rPr sz="1297" spc="67" dirty="0">
                <a:solidFill>
                  <a:prstClr val="black"/>
                </a:solidFill>
                <a:latin typeface="Arial"/>
                <a:cs typeface="Arial"/>
              </a:rPr>
              <a:t> </a:t>
            </a:r>
            <a:r>
              <a:rPr sz="1297" spc="-33" dirty="0">
                <a:solidFill>
                  <a:prstClr val="black"/>
                </a:solidFill>
                <a:latin typeface="Arial"/>
                <a:cs typeface="Arial"/>
              </a:rPr>
              <a:t>want </a:t>
            </a:r>
            <a:r>
              <a:rPr sz="1297" spc="-10" dirty="0">
                <a:solidFill>
                  <a:prstClr val="black"/>
                </a:solidFill>
                <a:latin typeface="Arial"/>
                <a:cs typeface="Arial"/>
              </a:rPr>
              <a:t> </a:t>
            </a:r>
            <a:r>
              <a:rPr sz="1297" spc="17" dirty="0">
                <a:solidFill>
                  <a:prstClr val="black"/>
                </a:solidFill>
                <a:latin typeface="Arial"/>
                <a:cs typeface="Arial"/>
              </a:rPr>
              <a:t>to </a:t>
            </a:r>
            <a:r>
              <a:rPr sz="1297" spc="-32" dirty="0">
                <a:solidFill>
                  <a:prstClr val="black"/>
                </a:solidFill>
                <a:latin typeface="Arial"/>
                <a:cs typeface="Arial"/>
              </a:rPr>
              <a:t>predict </a:t>
            </a:r>
            <a:r>
              <a:rPr sz="1297" spc="-30" dirty="0">
                <a:solidFill>
                  <a:prstClr val="black"/>
                </a:solidFill>
                <a:latin typeface="Arial"/>
                <a:cs typeface="Arial"/>
              </a:rPr>
              <a:t>the </a:t>
            </a:r>
            <a:r>
              <a:rPr sz="1297" spc="-35" dirty="0">
                <a:solidFill>
                  <a:prstClr val="black"/>
                </a:solidFill>
                <a:latin typeface="Arial"/>
                <a:cs typeface="Arial"/>
              </a:rPr>
              <a:t>next  </a:t>
            </a:r>
            <a:r>
              <a:rPr sz="1297" spc="-50" dirty="0">
                <a:solidFill>
                  <a:prstClr val="black"/>
                </a:solidFill>
                <a:latin typeface="Arial"/>
                <a:cs typeface="Arial"/>
              </a:rPr>
              <a:t>character</a:t>
            </a:r>
            <a:endParaRPr sz="1297">
              <a:solidFill>
                <a:prstClr val="black"/>
              </a:solidFill>
              <a:latin typeface="Arial"/>
              <a:cs typeface="Arial"/>
            </a:endParaRPr>
          </a:p>
        </p:txBody>
      </p:sp>
      <p:sp>
        <p:nvSpPr>
          <p:cNvPr id="20" name="TextBox 19"/>
          <p:cNvSpPr txBox="1"/>
          <p:nvPr/>
        </p:nvSpPr>
        <p:spPr>
          <a:xfrm>
            <a:off x="673100" y="2765425"/>
            <a:ext cx="4841390" cy="430887"/>
          </a:xfrm>
          <a:prstGeom prst="rect">
            <a:avLst/>
          </a:prstGeom>
          <a:noFill/>
        </p:spPr>
        <p:txBody>
          <a:bodyPr wrap="none" rtlCol="0">
            <a:spAutoFit/>
          </a:bodyPr>
          <a:lstStyle/>
          <a:p>
            <a:pPr marL="285750" indent="-285750">
              <a:buFont typeface="Arial" panose="020B0604020202020204" pitchFamily="34" charset="0"/>
              <a:buChar char="•"/>
            </a:pPr>
            <a:r>
              <a:rPr lang="en-US" sz="1100" dirty="0">
                <a:latin typeface="Helvetica" panose="020B0604020202020204" pitchFamily="34" charset="0"/>
                <a:cs typeface="Helvetica" panose="020B0604020202020204" pitchFamily="34" charset="0"/>
              </a:rPr>
              <a:t>Letters/words can be represented by one-hot encoding</a:t>
            </a:r>
          </a:p>
          <a:p>
            <a:pPr marL="285750" indent="-285750">
              <a:buFont typeface="Arial" panose="020B0604020202020204" pitchFamily="34" charset="0"/>
              <a:buChar char="•"/>
            </a:pPr>
            <a:r>
              <a:rPr lang="en-US" sz="1100" dirty="0">
                <a:latin typeface="Helvetica" panose="020B0604020202020204" pitchFamily="34" charset="0"/>
                <a:cs typeface="Helvetica" panose="020B0604020202020204" pitchFamily="34" charset="0"/>
              </a:rPr>
              <a:t>For words, semantic encodings available, e.g., word2vec, GLOVE etc.</a:t>
            </a:r>
            <a:endParaRPr lang="en-IN" sz="1100" dirty="0">
              <a:latin typeface="Helvetica" panose="020B0604020202020204" pitchFamily="34" charset="0"/>
              <a:cs typeface="Helvetica" panose="020B0604020202020204" pitchFamily="34" charset="0"/>
            </a:endParaRPr>
          </a:p>
        </p:txBody>
      </p:sp>
      <p:sp>
        <p:nvSpPr>
          <p:cNvPr id="21" name="Title 20"/>
          <p:cNvSpPr>
            <a:spLocks noGrp="1"/>
          </p:cNvSpPr>
          <p:nvPr>
            <p:ph type="title"/>
          </p:nvPr>
        </p:nvSpPr>
        <p:spPr>
          <a:xfrm>
            <a:off x="215900" y="98425"/>
            <a:ext cx="5215204" cy="261610"/>
          </a:xfrm>
        </p:spPr>
        <p:txBody>
          <a:bodyPr/>
          <a:lstStyle/>
          <a:p>
            <a:r>
              <a:rPr lang="en-IN" dirty="0"/>
              <a:t>Data Processing for a Character RNN </a:t>
            </a:r>
          </a:p>
        </p:txBody>
      </p:sp>
    </p:spTree>
    <p:extLst>
      <p:ext uri="{BB962C8B-B14F-4D97-AF65-F5344CB8AC3E}">
        <p14:creationId xmlns:p14="http://schemas.microsoft.com/office/powerpoint/2010/main" val="1959519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839298" y="2666789"/>
            <a:ext cx="1487170" cy="166071"/>
          </a:xfrm>
          <a:prstGeom prst="rect">
            <a:avLst/>
          </a:prstGeom>
        </p:spPr>
        <p:txBody>
          <a:bodyPr vert="horz" wrap="square" lIns="0" tIns="12065" rIns="0" bIns="0" rtlCol="0">
            <a:spAutoFit/>
          </a:bodyPr>
          <a:lstStyle/>
          <a:p>
            <a:pPr marL="12700" algn="r">
              <a:lnSpc>
                <a:spcPct val="100000"/>
              </a:lnSpc>
              <a:spcBef>
                <a:spcPts val="95"/>
              </a:spcBef>
            </a:pPr>
            <a:r>
              <a:rPr lang="en-IN" sz="1000" spc="-10" dirty="0" err="1">
                <a:solidFill>
                  <a:srgbClr val="7F7F7F"/>
                </a:solidFill>
                <a:latin typeface="Trebuchet MS"/>
                <a:cs typeface="Trebuchet MS"/>
              </a:rPr>
              <a:t>FAccT</a:t>
            </a:r>
            <a:r>
              <a:rPr lang="en-IN" sz="1000" spc="-10" dirty="0">
                <a:solidFill>
                  <a:srgbClr val="7F7F7F"/>
                </a:solidFill>
                <a:latin typeface="Trebuchet MS"/>
                <a:cs typeface="Trebuchet MS"/>
              </a:rPr>
              <a:t> Machine Learning</a:t>
            </a:r>
            <a:endParaRPr sz="1000" dirty="0">
              <a:latin typeface="Trebuchet MS"/>
              <a:cs typeface="Trebuchet MS"/>
            </a:endParaRPr>
          </a:p>
        </p:txBody>
      </p:sp>
    </p:spTree>
    <p:extLst>
      <p:ext uri="{BB962C8B-B14F-4D97-AF65-F5344CB8AC3E}">
        <p14:creationId xmlns:p14="http://schemas.microsoft.com/office/powerpoint/2010/main" val="583732657"/>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Tree>
    <p:extLst>
      <p:ext uri="{BB962C8B-B14F-4D97-AF65-F5344CB8AC3E}">
        <p14:creationId xmlns:p14="http://schemas.microsoft.com/office/powerpoint/2010/main" val="2306507014"/>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Tree>
    <p:extLst>
      <p:ext uri="{BB962C8B-B14F-4D97-AF65-F5344CB8AC3E}">
        <p14:creationId xmlns:p14="http://schemas.microsoft.com/office/powerpoint/2010/main" val="339640567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80327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LeNet-5</a:t>
            </a:r>
            <a:endParaRPr sz="1700">
              <a:latin typeface="Trebuchet MS"/>
              <a:cs typeface="Trebuchet MS"/>
            </a:endParaRPr>
          </a:p>
        </p:txBody>
      </p:sp>
      <p:grpSp>
        <p:nvGrpSpPr>
          <p:cNvPr id="3" name="object 3"/>
          <p:cNvGrpSpPr/>
          <p:nvPr/>
        </p:nvGrpSpPr>
        <p:grpSpPr>
          <a:xfrm>
            <a:off x="673100" y="860425"/>
            <a:ext cx="4752022" cy="1864411"/>
            <a:chOff x="720001" y="1183271"/>
            <a:chExt cx="4752022" cy="1864411"/>
          </a:xfrm>
        </p:grpSpPr>
        <p:sp>
          <p:nvSpPr>
            <p:cNvPr id="6" name="object 6"/>
            <p:cNvSpPr/>
            <p:nvPr/>
          </p:nvSpPr>
          <p:spPr>
            <a:xfrm>
              <a:off x="720001" y="1183271"/>
              <a:ext cx="4752022" cy="164020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20001" y="3047682"/>
              <a:ext cx="1828800"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grpSp>
      <p:sp>
        <p:nvSpPr>
          <p:cNvPr id="8" name="object 8"/>
          <p:cNvSpPr txBox="1"/>
          <p:nvPr/>
        </p:nvSpPr>
        <p:spPr>
          <a:xfrm>
            <a:off x="292100" y="536168"/>
            <a:ext cx="5029199" cy="196400"/>
          </a:xfrm>
          <a:prstGeom prst="rect">
            <a:avLst/>
          </a:prstGeom>
        </p:spPr>
        <p:txBody>
          <a:bodyPr vert="horz" wrap="square" lIns="0" tIns="12700" rIns="0" bIns="0" rtlCol="0">
            <a:spAutoFit/>
          </a:bodyPr>
          <a:lstStyle/>
          <a:p>
            <a:pPr marL="12700" marR="5080">
              <a:lnSpc>
                <a:spcPct val="107300"/>
              </a:lnSpc>
              <a:spcBef>
                <a:spcPts val="100"/>
              </a:spcBef>
            </a:pPr>
            <a:r>
              <a:rPr sz="1200" b="1" spc="-30" dirty="0">
                <a:latin typeface="Trebuchet MS"/>
                <a:cs typeface="Trebuchet MS"/>
              </a:rPr>
              <a:t>Handwritten </a:t>
            </a:r>
            <a:r>
              <a:rPr sz="1200" b="1" spc="-10" dirty="0">
                <a:latin typeface="Trebuchet MS"/>
                <a:cs typeface="Trebuchet MS"/>
              </a:rPr>
              <a:t>Character </a:t>
            </a:r>
            <a:r>
              <a:rPr sz="1200" b="1" spc="-25" dirty="0">
                <a:latin typeface="Trebuchet MS"/>
                <a:cs typeface="Trebuchet MS"/>
              </a:rPr>
              <a:t>recognition  </a:t>
            </a:r>
            <a:r>
              <a:rPr sz="1200" b="1" dirty="0">
                <a:latin typeface="Trebuchet MS"/>
                <a:cs typeface="Trebuchet MS"/>
              </a:rPr>
              <a:t>10-categories </a:t>
            </a:r>
            <a:r>
              <a:rPr sz="1200" b="1" spc="-20" dirty="0">
                <a:latin typeface="Trebuchet MS"/>
                <a:cs typeface="Trebuchet MS"/>
              </a:rPr>
              <a:t>classification</a:t>
            </a:r>
            <a:r>
              <a:rPr sz="1200" b="1" spc="-100" dirty="0">
                <a:latin typeface="Trebuchet MS"/>
                <a:cs typeface="Trebuchet MS"/>
              </a:rPr>
              <a:t> </a:t>
            </a:r>
            <a:r>
              <a:rPr sz="1200" b="1" spc="-25" dirty="0">
                <a:latin typeface="Trebuchet MS"/>
                <a:cs typeface="Trebuchet MS"/>
              </a:rPr>
              <a:t>problem</a:t>
            </a:r>
            <a:endParaRPr sz="1200" b="1" dirty="0">
              <a:latin typeface="Trebuchet MS"/>
              <a:cs typeface="Trebuchet MS"/>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0B67181-EC43-2C05-90C2-9C9624FCE16F}"/>
                  </a:ext>
                </a:extLst>
              </p14:cNvPr>
              <p14:cNvContentPartPr/>
              <p14:nvPr/>
            </p14:nvContentPartPr>
            <p14:xfrm>
              <a:off x="1228320" y="1231200"/>
              <a:ext cx="3103920" cy="740160"/>
            </p14:xfrm>
          </p:contentPart>
        </mc:Choice>
        <mc:Fallback xmlns="">
          <p:pic>
            <p:nvPicPr>
              <p:cNvPr id="4" name="Ink 3">
                <a:extLst>
                  <a:ext uri="{FF2B5EF4-FFF2-40B4-BE49-F238E27FC236}">
                    <a16:creationId xmlns:a16="http://schemas.microsoft.com/office/drawing/2014/main" id="{10B67181-EC43-2C05-90C2-9C9624FCE16F}"/>
                  </a:ext>
                </a:extLst>
              </p:cNvPr>
              <p:cNvPicPr/>
              <p:nvPr/>
            </p:nvPicPr>
            <p:blipFill>
              <a:blip r:embed="rId5"/>
              <a:stretch>
                <a:fillRect/>
              </a:stretch>
            </p:blipFill>
            <p:spPr>
              <a:xfrm>
                <a:off x="1218960" y="1221840"/>
                <a:ext cx="3122640" cy="758880"/>
              </a:xfrm>
              <a:prstGeom prst="rect">
                <a:avLst/>
              </a:prstGeom>
            </p:spPr>
          </p:pic>
        </mc:Fallback>
      </mc:AlternateContent>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85907"/>
            <a:ext cx="3841658" cy="250551"/>
          </a:xfrm>
          <a:prstGeom prst="rect">
            <a:avLst/>
          </a:prstGeom>
          <a:noFill/>
          <a:ln>
            <a:noFill/>
          </a:ln>
        </p:spPr>
        <p:txBody>
          <a:bodyPr spcFirstLastPara="1" wrap="square" lIns="43236" tIns="21612" rIns="43236" bIns="21612" anchor="ctr" anchorCtr="0">
            <a:noAutofit/>
          </a:bodyPr>
          <a:lstStyle/>
          <a:p>
            <a:r>
              <a:rPr lang="en-US" sz="2000" b="1" dirty="0"/>
              <a:t>Construction of CNN</a:t>
            </a:r>
            <a:endParaRPr lang="en-US" sz="2000" b="1" i="1" dirty="0"/>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pic>
        <p:nvPicPr>
          <p:cNvPr id="3074" name="Picture 2">
            <a:extLst>
              <a:ext uri="{FF2B5EF4-FFF2-40B4-BE49-F238E27FC236}">
                <a16:creationId xmlns:a16="http://schemas.microsoft.com/office/drawing/2014/main" id="{3B610DF0-6AB2-EF30-129D-6630E211A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45" y="511123"/>
            <a:ext cx="4314086" cy="192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6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54368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Types </a:t>
            </a:r>
            <a:r>
              <a:rPr sz="1700" spc="-55" dirty="0">
                <a:solidFill>
                  <a:srgbClr val="FFFFFF"/>
                </a:solidFill>
                <a:latin typeface="Trebuchet MS"/>
                <a:cs typeface="Trebuchet MS"/>
              </a:rPr>
              <a:t>of</a:t>
            </a:r>
            <a:r>
              <a:rPr sz="1700" spc="-135" dirty="0">
                <a:solidFill>
                  <a:srgbClr val="FFFFFF"/>
                </a:solidFill>
                <a:latin typeface="Trebuchet MS"/>
                <a:cs typeface="Trebuchet MS"/>
              </a:rPr>
              <a:t> </a:t>
            </a:r>
            <a:r>
              <a:rPr sz="1700" spc="30" dirty="0">
                <a:solidFill>
                  <a:srgbClr val="FFFFFF"/>
                </a:solidFill>
                <a:latin typeface="Trebuchet MS"/>
                <a:cs typeface="Trebuchet MS"/>
              </a:rPr>
              <a:t>Layers</a:t>
            </a:r>
            <a:endParaRPr sz="1700">
              <a:latin typeface="Trebuchet MS"/>
              <a:cs typeface="Trebuchet MS"/>
            </a:endParaRPr>
          </a:p>
        </p:txBody>
      </p:sp>
      <p:sp>
        <p:nvSpPr>
          <p:cNvPr id="9" name="object 9"/>
          <p:cNvSpPr txBox="1"/>
          <p:nvPr/>
        </p:nvSpPr>
        <p:spPr>
          <a:xfrm>
            <a:off x="825500" y="784225"/>
            <a:ext cx="3326067" cy="695703"/>
          </a:xfrm>
          <a:prstGeom prst="rect">
            <a:avLst/>
          </a:prstGeom>
        </p:spPr>
        <p:txBody>
          <a:bodyPr vert="horz" wrap="square" lIns="0" tIns="12700" rIns="0" bIns="0" rtlCol="0">
            <a:spAutoFit/>
          </a:bodyPr>
          <a:lstStyle/>
          <a:p>
            <a:pPr marL="184150" marR="158115" indent="-171450">
              <a:lnSpc>
                <a:spcPct val="121100"/>
              </a:lnSpc>
              <a:spcBef>
                <a:spcPts val="100"/>
              </a:spcBef>
              <a:buFont typeface="Arial" panose="020B0604020202020204" pitchFamily="34" charset="0"/>
              <a:buChar char="•"/>
            </a:pPr>
            <a:r>
              <a:rPr sz="1200" spc="-15" dirty="0">
                <a:latin typeface="Trebuchet MS"/>
                <a:cs typeface="Trebuchet MS"/>
              </a:rPr>
              <a:t>Convolution </a:t>
            </a:r>
            <a:r>
              <a:rPr sz="1200" spc="10" dirty="0">
                <a:latin typeface="Trebuchet MS"/>
                <a:cs typeface="Trebuchet MS"/>
              </a:rPr>
              <a:t>(Conv)</a:t>
            </a:r>
            <a:r>
              <a:rPr sz="1200" spc="-60" dirty="0">
                <a:latin typeface="Trebuchet MS"/>
                <a:cs typeface="Trebuchet MS"/>
              </a:rPr>
              <a:t> </a:t>
            </a:r>
            <a:r>
              <a:rPr sz="1200" spc="-10" dirty="0">
                <a:latin typeface="Trebuchet MS"/>
                <a:cs typeface="Trebuchet MS"/>
              </a:rPr>
              <a:t>Layer  </a:t>
            </a:r>
            <a:endParaRPr lang="en-IN" sz="1200" spc="-10" dirty="0">
              <a:latin typeface="Trebuchet MS"/>
              <a:cs typeface="Trebuchet MS"/>
            </a:endParaRPr>
          </a:p>
          <a:p>
            <a:pPr marL="184150" marR="158115" indent="-171450">
              <a:lnSpc>
                <a:spcPct val="121100"/>
              </a:lnSpc>
              <a:spcBef>
                <a:spcPts val="100"/>
              </a:spcBef>
              <a:buFont typeface="Arial" panose="020B0604020202020204" pitchFamily="34" charset="0"/>
              <a:buChar char="•"/>
            </a:pPr>
            <a:r>
              <a:rPr sz="1200" dirty="0">
                <a:latin typeface="Trebuchet MS"/>
                <a:cs typeface="Trebuchet MS"/>
              </a:rPr>
              <a:t>Pooling </a:t>
            </a:r>
            <a:r>
              <a:rPr sz="1200" spc="-15" dirty="0">
                <a:latin typeface="Trebuchet MS"/>
                <a:cs typeface="Trebuchet MS"/>
              </a:rPr>
              <a:t>(Pool)</a:t>
            </a:r>
            <a:r>
              <a:rPr sz="1200" spc="-70" dirty="0">
                <a:latin typeface="Trebuchet MS"/>
                <a:cs typeface="Trebuchet MS"/>
              </a:rPr>
              <a:t> </a:t>
            </a:r>
            <a:r>
              <a:rPr sz="1200" spc="-10" dirty="0">
                <a:latin typeface="Trebuchet MS"/>
                <a:cs typeface="Trebuchet MS"/>
              </a:rPr>
              <a:t>Layer</a:t>
            </a:r>
            <a:endParaRPr sz="1200" dirty="0">
              <a:latin typeface="Trebuchet MS"/>
              <a:cs typeface="Trebuchet MS"/>
            </a:endParaRPr>
          </a:p>
          <a:p>
            <a:pPr marL="184150" indent="-171450">
              <a:lnSpc>
                <a:spcPct val="100000"/>
              </a:lnSpc>
              <a:spcBef>
                <a:spcPts val="300"/>
              </a:spcBef>
              <a:buFont typeface="Arial" panose="020B0604020202020204" pitchFamily="34" charset="0"/>
              <a:buChar char="•"/>
            </a:pPr>
            <a:r>
              <a:rPr sz="1200" spc="-15" dirty="0">
                <a:latin typeface="Trebuchet MS"/>
                <a:cs typeface="Trebuchet MS"/>
              </a:rPr>
              <a:t>Fully </a:t>
            </a:r>
            <a:r>
              <a:rPr sz="1200" spc="5" dirty="0">
                <a:latin typeface="Trebuchet MS"/>
                <a:cs typeface="Trebuchet MS"/>
              </a:rPr>
              <a:t>Connected </a:t>
            </a:r>
            <a:r>
              <a:rPr sz="1200" spc="40" dirty="0">
                <a:latin typeface="Trebuchet MS"/>
                <a:cs typeface="Trebuchet MS"/>
              </a:rPr>
              <a:t>(FC)</a:t>
            </a:r>
            <a:r>
              <a:rPr sz="1200" spc="-125" dirty="0">
                <a:latin typeface="Trebuchet MS"/>
                <a:cs typeface="Trebuchet MS"/>
              </a:rPr>
              <a:t> </a:t>
            </a:r>
            <a:r>
              <a:rPr sz="1200" spc="-10" dirty="0">
                <a:latin typeface="Trebuchet MS"/>
                <a:cs typeface="Trebuchet MS"/>
              </a:rPr>
              <a:t>Layer</a:t>
            </a:r>
            <a:endParaRPr sz="1200" dirty="0">
              <a:latin typeface="Trebuchet MS"/>
              <a:cs typeface="Trebuchet MS"/>
            </a:endParaRPr>
          </a:p>
        </p:txBody>
      </p:sp>
      <p:pic>
        <p:nvPicPr>
          <p:cNvPr id="3" name="Picture 2">
            <a:extLst>
              <a:ext uri="{FF2B5EF4-FFF2-40B4-BE49-F238E27FC236}">
                <a16:creationId xmlns:a16="http://schemas.microsoft.com/office/drawing/2014/main" id="{8DAA4CCC-9E50-4D12-79D8-DEEBDC930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700" y="2006825"/>
            <a:ext cx="2037055" cy="907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76EA9EB-9458-D02B-D696-B888715DC12F}"/>
                  </a:ext>
                </a:extLst>
              </p14:cNvPr>
              <p14:cNvContentPartPr/>
              <p14:nvPr/>
            </p14:nvContentPartPr>
            <p14:xfrm>
              <a:off x="2520360" y="838800"/>
              <a:ext cx="455400" cy="770760"/>
            </p14:xfrm>
          </p:contentPart>
        </mc:Choice>
        <mc:Fallback xmlns="">
          <p:pic>
            <p:nvPicPr>
              <p:cNvPr id="4" name="Ink 3">
                <a:extLst>
                  <a:ext uri="{FF2B5EF4-FFF2-40B4-BE49-F238E27FC236}">
                    <a16:creationId xmlns:a16="http://schemas.microsoft.com/office/drawing/2014/main" id="{E76EA9EB-9458-D02B-D696-B888715DC12F}"/>
                  </a:ext>
                </a:extLst>
              </p:cNvPr>
              <p:cNvPicPr/>
              <p:nvPr/>
            </p:nvPicPr>
            <p:blipFill>
              <a:blip r:embed="rId5"/>
              <a:stretch>
                <a:fillRect/>
              </a:stretch>
            </p:blipFill>
            <p:spPr>
              <a:xfrm>
                <a:off x="2511000" y="829440"/>
                <a:ext cx="474120" cy="789480"/>
              </a:xfrm>
              <a:prstGeom prst="rect">
                <a:avLst/>
              </a:prstGeom>
            </p:spPr>
          </p:pic>
        </mc:Fallback>
      </mc:AlternateContent>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173666" cy="276999"/>
          </a:xfrm>
          <a:prstGeom prst="rect">
            <a:avLst/>
          </a:prstGeom>
        </p:spPr>
        <p:txBody>
          <a:bodyPr vert="horz" wrap="square" lIns="0" tIns="15240" rIns="0" bIns="0" rtlCol="0">
            <a:spAutoFit/>
          </a:bodyPr>
          <a:lstStyle/>
          <a:p>
            <a:pPr marL="12700">
              <a:lnSpc>
                <a:spcPct val="100000"/>
              </a:lnSpc>
              <a:spcBef>
                <a:spcPts val="120"/>
              </a:spcBef>
            </a:pPr>
            <a:r>
              <a:rPr lang="en-US" spc="-5" dirty="0"/>
              <a:t>1.</a:t>
            </a:r>
            <a:r>
              <a:rPr spc="-5" dirty="0"/>
              <a:t>Convolution </a:t>
            </a:r>
            <a:r>
              <a:rPr spc="30" dirty="0"/>
              <a:t>(Conv)</a:t>
            </a:r>
            <a:r>
              <a:rPr spc="-110" dirty="0"/>
              <a:t> </a:t>
            </a:r>
            <a:r>
              <a:rPr spc="5" dirty="0"/>
              <a:t>Layer</a:t>
            </a:r>
          </a:p>
        </p:txBody>
      </p:sp>
      <p:sp>
        <p:nvSpPr>
          <p:cNvPr id="5" name="object 5"/>
          <p:cNvSpPr/>
          <p:nvPr/>
        </p:nvSpPr>
        <p:spPr>
          <a:xfrm>
            <a:off x="1740385" y="1633628"/>
            <a:ext cx="720090" cy="720090"/>
          </a:xfrm>
          <a:custGeom>
            <a:avLst/>
            <a:gdLst/>
            <a:ahLst/>
            <a:cxnLst/>
            <a:rect l="l" t="t" r="r" b="b"/>
            <a:pathLst>
              <a:path w="720089" h="720089">
                <a:moveTo>
                  <a:pt x="0" y="720008"/>
                </a:moveTo>
                <a:lnTo>
                  <a:pt x="720008" y="720008"/>
                </a:lnTo>
                <a:lnTo>
                  <a:pt x="720008" y="0"/>
                </a:lnTo>
                <a:lnTo>
                  <a:pt x="0" y="0"/>
                </a:lnTo>
                <a:lnTo>
                  <a:pt x="0" y="720008"/>
                </a:lnTo>
                <a:close/>
              </a:path>
            </a:pathLst>
          </a:custGeom>
          <a:ln w="10122">
            <a:solidFill>
              <a:srgbClr val="000000"/>
            </a:solidFill>
          </a:ln>
        </p:spPr>
        <p:txBody>
          <a:bodyPr wrap="square" lIns="0" tIns="0" rIns="0" bIns="0" rtlCol="0"/>
          <a:lstStyle/>
          <a:p>
            <a:endParaRPr/>
          </a:p>
        </p:txBody>
      </p:sp>
      <p:sp>
        <p:nvSpPr>
          <p:cNvPr id="6" name="object 6"/>
          <p:cNvSpPr txBox="1"/>
          <p:nvPr/>
        </p:nvSpPr>
        <p:spPr>
          <a:xfrm>
            <a:off x="444500" y="555625"/>
            <a:ext cx="3173667" cy="196849"/>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25" dirty="0">
                <a:latin typeface="Trebuchet MS"/>
                <a:cs typeface="Trebuchet MS"/>
              </a:rPr>
              <a:t>Perform </a:t>
            </a:r>
            <a:r>
              <a:rPr sz="1200" spc="-15" dirty="0">
                <a:latin typeface="Trebuchet MS"/>
                <a:cs typeface="Trebuchet MS"/>
              </a:rPr>
              <a:t>Convolution</a:t>
            </a:r>
            <a:r>
              <a:rPr sz="1200" spc="-65" dirty="0">
                <a:latin typeface="Trebuchet MS"/>
                <a:cs typeface="Trebuchet MS"/>
              </a:rPr>
              <a:t> </a:t>
            </a:r>
            <a:r>
              <a:rPr sz="1200" spc="-25" dirty="0">
                <a:latin typeface="Trebuchet MS"/>
                <a:cs typeface="Trebuchet MS"/>
              </a:rPr>
              <a:t>operation</a:t>
            </a:r>
            <a:endParaRPr sz="1200" dirty="0">
              <a:latin typeface="Trebuchet MS"/>
              <a:cs typeface="Trebuchet MS"/>
            </a:endParaRPr>
          </a:p>
        </p:txBody>
      </p:sp>
      <p:sp>
        <p:nvSpPr>
          <p:cNvPr id="7" name="object 7"/>
          <p:cNvSpPr txBox="1"/>
          <p:nvPr/>
        </p:nvSpPr>
        <p:spPr>
          <a:xfrm>
            <a:off x="1520634" y="1554972"/>
            <a:ext cx="422275" cy="188595"/>
          </a:xfrm>
          <a:prstGeom prst="rect">
            <a:avLst/>
          </a:prstGeom>
        </p:spPr>
        <p:txBody>
          <a:bodyPr vert="horz" wrap="square" lIns="0" tIns="0" rIns="0" bIns="0" rtlCol="0">
            <a:spAutoFit/>
          </a:bodyPr>
          <a:lstStyle/>
          <a:p>
            <a:pPr>
              <a:lnSpc>
                <a:spcPts val="1380"/>
              </a:lnSpc>
            </a:pPr>
            <a:r>
              <a:rPr sz="1200" spc="20" dirty="0">
                <a:latin typeface="Trebuchet MS"/>
                <a:cs typeface="Trebuchet MS"/>
              </a:rPr>
              <a:t>Image</a:t>
            </a:r>
            <a:endParaRPr sz="1200">
              <a:latin typeface="Trebuchet MS"/>
              <a:cs typeface="Trebuchet MS"/>
            </a:endParaRPr>
          </a:p>
        </p:txBody>
      </p:sp>
      <p:grpSp>
        <p:nvGrpSpPr>
          <p:cNvPr id="8" name="object 8"/>
          <p:cNvGrpSpPr/>
          <p:nvPr/>
        </p:nvGrpSpPr>
        <p:grpSpPr>
          <a:xfrm>
            <a:off x="1438529" y="1186577"/>
            <a:ext cx="2252345" cy="984250"/>
            <a:chOff x="1807324" y="1518490"/>
            <a:chExt cx="2252345" cy="984250"/>
          </a:xfrm>
        </p:grpSpPr>
        <p:sp>
          <p:nvSpPr>
            <p:cNvPr id="9" name="object 9"/>
            <p:cNvSpPr/>
            <p:nvPr/>
          </p:nvSpPr>
          <p:spPr>
            <a:xfrm>
              <a:off x="1812385" y="1705630"/>
              <a:ext cx="720090" cy="720090"/>
            </a:xfrm>
            <a:custGeom>
              <a:avLst/>
              <a:gdLst/>
              <a:ahLst/>
              <a:cxnLst/>
              <a:rect l="l" t="t" r="r" b="b"/>
              <a:pathLst>
                <a:path w="720089" h="720089">
                  <a:moveTo>
                    <a:pt x="720008" y="0"/>
                  </a:moveTo>
                  <a:lnTo>
                    <a:pt x="0" y="0"/>
                  </a:lnTo>
                  <a:lnTo>
                    <a:pt x="0" y="720008"/>
                  </a:lnTo>
                  <a:lnTo>
                    <a:pt x="720008" y="720008"/>
                  </a:lnTo>
                  <a:lnTo>
                    <a:pt x="720008" y="0"/>
                  </a:lnTo>
                  <a:close/>
                </a:path>
              </a:pathLst>
            </a:custGeom>
            <a:solidFill>
              <a:srgbClr val="FFFFFF"/>
            </a:solidFill>
          </p:spPr>
          <p:txBody>
            <a:bodyPr wrap="square" lIns="0" tIns="0" rIns="0" bIns="0" rtlCol="0"/>
            <a:lstStyle/>
            <a:p>
              <a:endParaRPr/>
            </a:p>
          </p:txBody>
        </p:sp>
        <p:sp>
          <p:nvSpPr>
            <p:cNvPr id="10" name="object 10"/>
            <p:cNvSpPr/>
            <p:nvPr/>
          </p:nvSpPr>
          <p:spPr>
            <a:xfrm>
              <a:off x="1812385" y="1705630"/>
              <a:ext cx="792480" cy="792480"/>
            </a:xfrm>
            <a:custGeom>
              <a:avLst/>
              <a:gdLst/>
              <a:ahLst/>
              <a:cxnLst/>
              <a:rect l="l" t="t" r="r" b="b"/>
              <a:pathLst>
                <a:path w="792480" h="792480">
                  <a:moveTo>
                    <a:pt x="0" y="720008"/>
                  </a:moveTo>
                  <a:lnTo>
                    <a:pt x="720008" y="720008"/>
                  </a:lnTo>
                  <a:lnTo>
                    <a:pt x="720008" y="0"/>
                  </a:lnTo>
                  <a:lnTo>
                    <a:pt x="0" y="0"/>
                  </a:lnTo>
                  <a:lnTo>
                    <a:pt x="0" y="720008"/>
                  </a:lnTo>
                  <a:close/>
                </a:path>
                <a:path w="792480" h="792480">
                  <a:moveTo>
                    <a:pt x="72001" y="792008"/>
                  </a:moveTo>
                  <a:lnTo>
                    <a:pt x="792010" y="792008"/>
                  </a:lnTo>
                  <a:lnTo>
                    <a:pt x="792010" y="72000"/>
                  </a:lnTo>
                  <a:lnTo>
                    <a:pt x="72001" y="72000"/>
                  </a:lnTo>
                  <a:lnTo>
                    <a:pt x="72001" y="792008"/>
                  </a:lnTo>
                  <a:close/>
                </a:path>
              </a:pathLst>
            </a:custGeom>
            <a:ln w="10122">
              <a:solidFill>
                <a:srgbClr val="000000"/>
              </a:solidFill>
            </a:ln>
          </p:spPr>
          <p:txBody>
            <a:bodyPr wrap="square" lIns="0" tIns="0" rIns="0" bIns="0" rtlCol="0"/>
            <a:lstStyle/>
            <a:p>
              <a:endParaRPr/>
            </a:p>
          </p:txBody>
        </p:sp>
        <p:sp>
          <p:nvSpPr>
            <p:cNvPr id="11" name="object 11"/>
            <p:cNvSpPr/>
            <p:nvPr/>
          </p:nvSpPr>
          <p:spPr>
            <a:xfrm>
              <a:off x="3190525" y="1633628"/>
              <a:ext cx="720090" cy="720090"/>
            </a:xfrm>
            <a:custGeom>
              <a:avLst/>
              <a:gdLst/>
              <a:ahLst/>
              <a:cxnLst/>
              <a:rect l="l" t="t" r="r" b="b"/>
              <a:pathLst>
                <a:path w="720089" h="720089">
                  <a:moveTo>
                    <a:pt x="720008" y="0"/>
                  </a:moveTo>
                  <a:lnTo>
                    <a:pt x="0" y="0"/>
                  </a:lnTo>
                  <a:lnTo>
                    <a:pt x="0" y="720008"/>
                  </a:lnTo>
                  <a:lnTo>
                    <a:pt x="720008" y="720008"/>
                  </a:lnTo>
                  <a:lnTo>
                    <a:pt x="720008" y="0"/>
                  </a:lnTo>
                  <a:close/>
                </a:path>
              </a:pathLst>
            </a:custGeom>
            <a:solidFill>
              <a:srgbClr val="FFFFFF"/>
            </a:solidFill>
          </p:spPr>
          <p:txBody>
            <a:bodyPr wrap="square" lIns="0" tIns="0" rIns="0" bIns="0" rtlCol="0"/>
            <a:lstStyle/>
            <a:p>
              <a:endParaRPr/>
            </a:p>
          </p:txBody>
        </p:sp>
        <p:sp>
          <p:nvSpPr>
            <p:cNvPr id="12" name="object 12"/>
            <p:cNvSpPr/>
            <p:nvPr/>
          </p:nvSpPr>
          <p:spPr>
            <a:xfrm>
              <a:off x="3190525" y="1633628"/>
              <a:ext cx="864235" cy="864235"/>
            </a:xfrm>
            <a:custGeom>
              <a:avLst/>
              <a:gdLst/>
              <a:ahLst/>
              <a:cxnLst/>
              <a:rect l="l" t="t" r="r" b="b"/>
              <a:pathLst>
                <a:path w="864235" h="864235">
                  <a:moveTo>
                    <a:pt x="0" y="720008"/>
                  </a:moveTo>
                  <a:lnTo>
                    <a:pt x="720008" y="720008"/>
                  </a:lnTo>
                  <a:lnTo>
                    <a:pt x="720008" y="0"/>
                  </a:lnTo>
                  <a:lnTo>
                    <a:pt x="0" y="0"/>
                  </a:lnTo>
                  <a:lnTo>
                    <a:pt x="0" y="720008"/>
                  </a:lnTo>
                  <a:close/>
                </a:path>
                <a:path w="864235" h="864235">
                  <a:moveTo>
                    <a:pt x="72000" y="792010"/>
                  </a:moveTo>
                  <a:lnTo>
                    <a:pt x="792008" y="792010"/>
                  </a:lnTo>
                  <a:lnTo>
                    <a:pt x="792008" y="72001"/>
                  </a:lnTo>
                  <a:lnTo>
                    <a:pt x="72000" y="72001"/>
                  </a:lnTo>
                  <a:lnTo>
                    <a:pt x="72000" y="792010"/>
                  </a:lnTo>
                  <a:close/>
                </a:path>
                <a:path w="864235" h="864235">
                  <a:moveTo>
                    <a:pt x="144000" y="864010"/>
                  </a:moveTo>
                  <a:lnTo>
                    <a:pt x="864008" y="864010"/>
                  </a:lnTo>
                  <a:lnTo>
                    <a:pt x="864008" y="144001"/>
                  </a:lnTo>
                  <a:lnTo>
                    <a:pt x="144000" y="144001"/>
                  </a:lnTo>
                  <a:lnTo>
                    <a:pt x="144000" y="864010"/>
                  </a:lnTo>
                  <a:close/>
                </a:path>
              </a:pathLst>
            </a:custGeom>
            <a:ln w="10122">
              <a:solidFill>
                <a:srgbClr val="FF0000"/>
              </a:solidFill>
            </a:ln>
          </p:spPr>
          <p:txBody>
            <a:bodyPr wrap="square" lIns="0" tIns="0" rIns="0" bIns="0" rtlCol="0"/>
            <a:lstStyle/>
            <a:p>
              <a:endParaRPr/>
            </a:p>
          </p:txBody>
        </p:sp>
        <p:sp>
          <p:nvSpPr>
            <p:cNvPr id="13" name="object 13"/>
            <p:cNvSpPr/>
            <p:nvPr/>
          </p:nvSpPr>
          <p:spPr>
            <a:xfrm>
              <a:off x="2190390" y="2147756"/>
              <a:ext cx="108585" cy="108585"/>
            </a:xfrm>
            <a:custGeom>
              <a:avLst/>
              <a:gdLst/>
              <a:ahLst/>
              <a:cxnLst/>
              <a:rect l="l" t="t" r="r" b="b"/>
              <a:pathLst>
                <a:path w="108585" h="108585">
                  <a:moveTo>
                    <a:pt x="0" y="108000"/>
                  </a:moveTo>
                  <a:lnTo>
                    <a:pt x="108000" y="108000"/>
                  </a:lnTo>
                  <a:lnTo>
                    <a:pt x="108000" y="0"/>
                  </a:lnTo>
                  <a:lnTo>
                    <a:pt x="0" y="0"/>
                  </a:lnTo>
                  <a:lnTo>
                    <a:pt x="0" y="108000"/>
                  </a:lnTo>
                  <a:close/>
                </a:path>
              </a:pathLst>
            </a:custGeom>
            <a:ln w="10122">
              <a:solidFill>
                <a:srgbClr val="0000FF"/>
              </a:solidFill>
              <a:prstDash val="dot"/>
            </a:ln>
          </p:spPr>
          <p:txBody>
            <a:bodyPr wrap="square" lIns="0" tIns="0" rIns="0" bIns="0" rtlCol="0"/>
            <a:lstStyle/>
            <a:p>
              <a:endParaRPr/>
            </a:p>
          </p:txBody>
        </p:sp>
        <p:sp>
          <p:nvSpPr>
            <p:cNvPr id="14" name="object 14"/>
            <p:cNvSpPr/>
            <p:nvPr/>
          </p:nvSpPr>
          <p:spPr>
            <a:xfrm>
              <a:off x="3604526" y="2147756"/>
              <a:ext cx="180340" cy="180340"/>
            </a:xfrm>
            <a:custGeom>
              <a:avLst/>
              <a:gdLst/>
              <a:ahLst/>
              <a:cxnLst/>
              <a:rect l="l" t="t" r="r" b="b"/>
              <a:pathLst>
                <a:path w="180339" h="180339">
                  <a:moveTo>
                    <a:pt x="0" y="180002"/>
                  </a:moveTo>
                  <a:lnTo>
                    <a:pt x="180002" y="180002"/>
                  </a:lnTo>
                  <a:lnTo>
                    <a:pt x="180002" y="0"/>
                  </a:lnTo>
                  <a:lnTo>
                    <a:pt x="0" y="0"/>
                  </a:lnTo>
                  <a:lnTo>
                    <a:pt x="0" y="180002"/>
                  </a:lnTo>
                  <a:close/>
                </a:path>
              </a:pathLst>
            </a:custGeom>
            <a:ln w="10122">
              <a:solidFill>
                <a:srgbClr val="FF0000"/>
              </a:solidFill>
              <a:prstDash val="dot"/>
            </a:ln>
          </p:spPr>
          <p:txBody>
            <a:bodyPr wrap="square" lIns="0" tIns="0" rIns="0" bIns="0" rtlCol="0"/>
            <a:lstStyle/>
            <a:p>
              <a:endParaRPr/>
            </a:p>
          </p:txBody>
        </p:sp>
        <p:sp>
          <p:nvSpPr>
            <p:cNvPr id="15" name="object 15"/>
            <p:cNvSpPr/>
            <p:nvPr/>
          </p:nvSpPr>
          <p:spPr>
            <a:xfrm>
              <a:off x="2303452" y="2142695"/>
              <a:ext cx="1296035" cy="190500"/>
            </a:xfrm>
            <a:custGeom>
              <a:avLst/>
              <a:gdLst/>
              <a:ahLst/>
              <a:cxnLst/>
              <a:rect l="l" t="t" r="r" b="b"/>
              <a:pathLst>
                <a:path w="1296035" h="190500">
                  <a:moveTo>
                    <a:pt x="0" y="0"/>
                  </a:moveTo>
                  <a:lnTo>
                    <a:pt x="1296019" y="0"/>
                  </a:lnTo>
                </a:path>
                <a:path w="1296035" h="190500">
                  <a:moveTo>
                    <a:pt x="0" y="118122"/>
                  </a:moveTo>
                  <a:lnTo>
                    <a:pt x="1296019" y="190124"/>
                  </a:lnTo>
                </a:path>
              </a:pathLst>
            </a:custGeom>
            <a:ln w="5060">
              <a:solidFill>
                <a:srgbClr val="7F7F7F"/>
              </a:solidFill>
              <a:prstDash val="dash"/>
            </a:ln>
          </p:spPr>
          <p:txBody>
            <a:bodyPr wrap="square" lIns="0" tIns="0" rIns="0" bIns="0" rtlCol="0"/>
            <a:lstStyle/>
            <a:p>
              <a:endParaRPr/>
            </a:p>
          </p:txBody>
        </p:sp>
        <p:sp>
          <p:nvSpPr>
            <p:cNvPr id="16" name="object 16"/>
            <p:cNvSpPr/>
            <p:nvPr/>
          </p:nvSpPr>
          <p:spPr>
            <a:xfrm>
              <a:off x="2465454" y="1521020"/>
              <a:ext cx="720090" cy="31750"/>
            </a:xfrm>
            <a:custGeom>
              <a:avLst/>
              <a:gdLst/>
              <a:ahLst/>
              <a:cxnLst/>
              <a:rect l="l" t="t" r="r" b="b"/>
              <a:pathLst>
                <a:path w="720089" h="31750">
                  <a:moveTo>
                    <a:pt x="0" y="31630"/>
                  </a:moveTo>
                  <a:lnTo>
                    <a:pt x="4719" y="25156"/>
                  </a:lnTo>
                  <a:lnTo>
                    <a:pt x="11663" y="20164"/>
                  </a:lnTo>
                  <a:lnTo>
                    <a:pt x="20684" y="16951"/>
                  </a:lnTo>
                  <a:lnTo>
                    <a:pt x="31631" y="15815"/>
                  </a:lnTo>
                  <a:lnTo>
                    <a:pt x="328372" y="15815"/>
                  </a:lnTo>
                  <a:lnTo>
                    <a:pt x="339320" y="14678"/>
                  </a:lnTo>
                  <a:lnTo>
                    <a:pt x="348340" y="11466"/>
                  </a:lnTo>
                  <a:lnTo>
                    <a:pt x="355284" y="6474"/>
                  </a:lnTo>
                  <a:lnTo>
                    <a:pt x="360004" y="0"/>
                  </a:lnTo>
                  <a:lnTo>
                    <a:pt x="364724" y="6474"/>
                  </a:lnTo>
                  <a:lnTo>
                    <a:pt x="371668" y="11466"/>
                  </a:lnTo>
                  <a:lnTo>
                    <a:pt x="380688" y="14678"/>
                  </a:lnTo>
                  <a:lnTo>
                    <a:pt x="391636" y="15815"/>
                  </a:lnTo>
                  <a:lnTo>
                    <a:pt x="688376" y="15815"/>
                  </a:lnTo>
                  <a:lnTo>
                    <a:pt x="699324" y="16951"/>
                  </a:lnTo>
                  <a:lnTo>
                    <a:pt x="708344" y="20164"/>
                  </a:lnTo>
                  <a:lnTo>
                    <a:pt x="715288" y="25156"/>
                  </a:lnTo>
                  <a:lnTo>
                    <a:pt x="720008" y="31630"/>
                  </a:lnTo>
                </a:path>
              </a:pathLst>
            </a:custGeom>
            <a:ln w="5060">
              <a:solidFill>
                <a:srgbClr val="000000"/>
              </a:solidFill>
            </a:ln>
          </p:spPr>
          <p:txBody>
            <a:bodyPr wrap="square" lIns="0" tIns="0" rIns="0" bIns="0" rtlCol="0"/>
            <a:lstStyle/>
            <a:p>
              <a:endParaRPr/>
            </a:p>
          </p:txBody>
        </p:sp>
      </p:grpSp>
      <p:sp>
        <p:nvSpPr>
          <p:cNvPr id="17" name="object 17"/>
          <p:cNvSpPr txBox="1"/>
          <p:nvPr/>
        </p:nvSpPr>
        <p:spPr>
          <a:xfrm>
            <a:off x="1358900" y="829207"/>
            <a:ext cx="447675"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Image</a:t>
            </a:r>
            <a:endParaRPr sz="1200">
              <a:latin typeface="Trebuchet MS"/>
              <a:cs typeface="Trebuchet MS"/>
            </a:endParaRPr>
          </a:p>
        </p:txBody>
      </p:sp>
      <p:sp>
        <p:nvSpPr>
          <p:cNvPr id="18" name="object 18"/>
          <p:cNvSpPr txBox="1"/>
          <p:nvPr/>
        </p:nvSpPr>
        <p:spPr>
          <a:xfrm>
            <a:off x="3083445" y="845945"/>
            <a:ext cx="511809"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Trebuchet MS"/>
                <a:cs typeface="Trebuchet MS"/>
              </a:rPr>
              <a:t>Conv</a:t>
            </a:r>
            <a:r>
              <a:rPr sz="1200" spc="-45" dirty="0">
                <a:latin typeface="Trebuchet MS"/>
                <a:cs typeface="Trebuchet MS"/>
              </a:rPr>
              <a:t> </a:t>
            </a:r>
            <a:r>
              <a:rPr sz="1200" spc="35" dirty="0">
                <a:latin typeface="Trebuchet MS"/>
                <a:cs typeface="Trebuchet MS"/>
              </a:rPr>
              <a:t>1</a:t>
            </a:r>
            <a:endParaRPr sz="1200">
              <a:latin typeface="Trebuchet MS"/>
              <a:cs typeface="Trebuchet MS"/>
            </a:endParaRPr>
          </a:p>
        </p:txBody>
      </p:sp>
      <p:sp>
        <p:nvSpPr>
          <p:cNvPr id="19" name="object 19"/>
          <p:cNvSpPr txBox="1"/>
          <p:nvPr/>
        </p:nvSpPr>
        <p:spPr>
          <a:xfrm>
            <a:off x="2131758" y="844840"/>
            <a:ext cx="650240" cy="379095"/>
          </a:xfrm>
          <a:prstGeom prst="rect">
            <a:avLst/>
          </a:prstGeom>
        </p:spPr>
        <p:txBody>
          <a:bodyPr vert="horz" wrap="square" lIns="0" tIns="27305" rIns="0" bIns="0" rtlCol="0">
            <a:spAutoFit/>
          </a:bodyPr>
          <a:lstStyle/>
          <a:p>
            <a:pPr marL="12700" marR="5080" indent="88900">
              <a:lnSpc>
                <a:spcPts val="1350"/>
              </a:lnSpc>
              <a:spcBef>
                <a:spcPts val="215"/>
              </a:spcBef>
            </a:pPr>
            <a:r>
              <a:rPr sz="1200" spc="-10" dirty="0">
                <a:latin typeface="Trebuchet MS"/>
                <a:cs typeface="Trebuchet MS"/>
              </a:rPr>
              <a:t>Kernel  </a:t>
            </a:r>
            <a:r>
              <a:rPr sz="1200" spc="35" dirty="0">
                <a:latin typeface="Trebuchet MS"/>
                <a:cs typeface="Trebuchet MS"/>
              </a:rPr>
              <a:t>5</a:t>
            </a:r>
            <a:r>
              <a:rPr sz="1200" spc="-125" dirty="0">
                <a:latin typeface="Trebuchet MS"/>
                <a:cs typeface="Trebuchet MS"/>
              </a:rPr>
              <a:t> </a:t>
            </a:r>
            <a:r>
              <a:rPr sz="1200" i="1" spc="-5" dirty="0">
                <a:latin typeface="LM Roman Demi 10"/>
                <a:cs typeface="LM Roman Demi 10"/>
              </a:rPr>
              <a:t>×</a:t>
            </a:r>
            <a:r>
              <a:rPr sz="1200" i="1" spc="-160" dirty="0">
                <a:latin typeface="LM Roman Demi 10"/>
                <a:cs typeface="LM Roman Demi 10"/>
              </a:rPr>
              <a:t> </a:t>
            </a:r>
            <a:r>
              <a:rPr sz="1200" spc="35" dirty="0">
                <a:latin typeface="Trebuchet MS"/>
                <a:cs typeface="Trebuchet MS"/>
              </a:rPr>
              <a:t>5</a:t>
            </a:r>
            <a:r>
              <a:rPr sz="1200" spc="-125" dirty="0">
                <a:latin typeface="Trebuchet MS"/>
                <a:cs typeface="Trebuchet MS"/>
              </a:rPr>
              <a:t> </a:t>
            </a:r>
            <a:r>
              <a:rPr sz="1200" i="1" spc="-5" dirty="0">
                <a:latin typeface="LM Roman Demi 10"/>
                <a:cs typeface="LM Roman Demi 10"/>
              </a:rPr>
              <a:t>×</a:t>
            </a:r>
            <a:r>
              <a:rPr sz="1200" i="1" spc="-160" dirty="0">
                <a:latin typeface="LM Roman Demi 10"/>
                <a:cs typeface="LM Roman Demi 10"/>
              </a:rPr>
              <a:t> </a:t>
            </a:r>
            <a:r>
              <a:rPr sz="1200" spc="35" dirty="0">
                <a:latin typeface="Trebuchet MS"/>
                <a:cs typeface="Trebuchet MS"/>
              </a:rPr>
              <a:t>3</a:t>
            </a:r>
            <a:endParaRPr sz="1200">
              <a:latin typeface="Trebuchet MS"/>
              <a:cs typeface="Trebuchet MS"/>
            </a:endParaRPr>
          </a:p>
        </p:txBody>
      </p:sp>
      <p:sp>
        <p:nvSpPr>
          <p:cNvPr id="20" name="object 20"/>
          <p:cNvSpPr txBox="1"/>
          <p:nvPr/>
        </p:nvSpPr>
        <p:spPr>
          <a:xfrm>
            <a:off x="1423492" y="2405128"/>
            <a:ext cx="892175" cy="404495"/>
          </a:xfrm>
          <a:prstGeom prst="rect">
            <a:avLst/>
          </a:prstGeom>
        </p:spPr>
        <p:txBody>
          <a:bodyPr vert="horz" wrap="square" lIns="0" tIns="27940" rIns="0" bIns="0" rtlCol="0">
            <a:spAutoFit/>
          </a:bodyPr>
          <a:lstStyle/>
          <a:p>
            <a:pPr marL="38100">
              <a:lnSpc>
                <a:spcPct val="100000"/>
              </a:lnSpc>
              <a:spcBef>
                <a:spcPts val="220"/>
              </a:spcBef>
            </a:pPr>
            <a:r>
              <a:rPr sz="1200" spc="-30" dirty="0">
                <a:latin typeface="Trebuchet MS"/>
                <a:cs typeface="Trebuchet MS"/>
              </a:rPr>
              <a:t>Input</a:t>
            </a:r>
            <a:endParaRPr sz="1200">
              <a:latin typeface="Trebuchet MS"/>
              <a:cs typeface="Trebuchet MS"/>
            </a:endParaRPr>
          </a:p>
          <a:p>
            <a:pPr marL="38100">
              <a:lnSpc>
                <a:spcPct val="100000"/>
              </a:lnSpc>
              <a:spcBef>
                <a:spcPts val="105"/>
              </a:spcBef>
            </a:pPr>
            <a:r>
              <a:rPr sz="1100" i="1" spc="-60" dirty="0">
                <a:latin typeface="Verdana"/>
                <a:cs typeface="Verdana"/>
              </a:rPr>
              <a:t>n</a:t>
            </a:r>
            <a:r>
              <a:rPr sz="1200" i="1" spc="-89" baseline="-13888" dirty="0">
                <a:latin typeface="Verdana"/>
                <a:cs typeface="Verdana"/>
              </a:rPr>
              <a:t>H </a:t>
            </a:r>
            <a:r>
              <a:rPr sz="1100" i="1" spc="-10" dirty="0">
                <a:latin typeface="LM Roman Demi 10"/>
                <a:cs typeface="LM Roman Demi 10"/>
              </a:rPr>
              <a:t>× </a:t>
            </a:r>
            <a:r>
              <a:rPr sz="1100" i="1" spc="-65" dirty="0">
                <a:latin typeface="Verdana"/>
                <a:cs typeface="Verdana"/>
              </a:rPr>
              <a:t>n</a:t>
            </a:r>
            <a:r>
              <a:rPr sz="1200" i="1" spc="-97" baseline="-13888" dirty="0">
                <a:latin typeface="Verdana"/>
                <a:cs typeface="Verdana"/>
              </a:rPr>
              <a:t>W </a:t>
            </a:r>
            <a:r>
              <a:rPr sz="1100" i="1" spc="-10" dirty="0">
                <a:latin typeface="LM Roman Demi 10"/>
                <a:cs typeface="LM Roman Demi 10"/>
              </a:rPr>
              <a:t>×</a:t>
            </a:r>
            <a:r>
              <a:rPr sz="1100" i="1" spc="-229" dirty="0">
                <a:latin typeface="LM Roman Demi 10"/>
                <a:cs typeface="LM Roman Demi 10"/>
              </a:rPr>
              <a:t> </a:t>
            </a:r>
            <a:r>
              <a:rPr sz="1100" i="1" spc="-40" dirty="0">
                <a:latin typeface="Verdana"/>
                <a:cs typeface="Verdana"/>
              </a:rPr>
              <a:t>n</a:t>
            </a:r>
            <a:r>
              <a:rPr sz="1200" i="1" spc="-60" baseline="-13888" dirty="0">
                <a:latin typeface="Verdana"/>
                <a:cs typeface="Verdana"/>
              </a:rPr>
              <a:t>C</a:t>
            </a:r>
            <a:endParaRPr sz="1200" baseline="-13888">
              <a:latin typeface="Verdana"/>
              <a:cs typeface="Verdana"/>
            </a:endParaRPr>
          </a:p>
        </p:txBody>
      </p:sp>
      <p:sp>
        <p:nvSpPr>
          <p:cNvPr id="21" name="object 21"/>
          <p:cNvSpPr txBox="1"/>
          <p:nvPr/>
        </p:nvSpPr>
        <p:spPr>
          <a:xfrm>
            <a:off x="3103169" y="2412656"/>
            <a:ext cx="511809"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Trebuchet MS"/>
                <a:cs typeface="Trebuchet MS"/>
              </a:rPr>
              <a:t>Conv</a:t>
            </a:r>
            <a:r>
              <a:rPr sz="1200" spc="-45" dirty="0">
                <a:latin typeface="Trebuchet MS"/>
                <a:cs typeface="Trebuchet MS"/>
              </a:rPr>
              <a:t> </a:t>
            </a:r>
            <a:r>
              <a:rPr sz="1200" spc="35" dirty="0">
                <a:latin typeface="Trebuchet MS"/>
                <a:cs typeface="Trebuchet MS"/>
              </a:rPr>
              <a:t>1</a:t>
            </a:r>
            <a:endParaRPr sz="1200">
              <a:latin typeface="Trebuchet MS"/>
              <a:cs typeface="Trebuchet MS"/>
            </a:endParaRPr>
          </a:p>
        </p:txBody>
      </p:sp>
      <p:sp>
        <p:nvSpPr>
          <p:cNvPr id="22" name="object 22"/>
          <p:cNvSpPr txBox="1"/>
          <p:nvPr/>
        </p:nvSpPr>
        <p:spPr>
          <a:xfrm>
            <a:off x="3182480" y="2573705"/>
            <a:ext cx="534035" cy="147320"/>
          </a:xfrm>
          <a:prstGeom prst="rect">
            <a:avLst/>
          </a:prstGeom>
        </p:spPr>
        <p:txBody>
          <a:bodyPr vert="horz" wrap="square" lIns="0" tIns="12065" rIns="0" bIns="0" rtlCol="0">
            <a:spAutoFit/>
          </a:bodyPr>
          <a:lstStyle/>
          <a:p>
            <a:pPr marL="12700">
              <a:lnSpc>
                <a:spcPct val="100000"/>
              </a:lnSpc>
              <a:spcBef>
                <a:spcPts val="95"/>
              </a:spcBef>
              <a:tabLst>
                <a:tab pos="381000" algn="l"/>
              </a:tabLst>
            </a:pPr>
            <a:r>
              <a:rPr sz="800" spc="-5" dirty="0">
                <a:latin typeface="LM Roman 8"/>
                <a:cs typeface="LM Roman 8"/>
              </a:rPr>
              <a:t>(</a:t>
            </a:r>
            <a:r>
              <a:rPr sz="800" spc="20" dirty="0">
                <a:latin typeface="Trebuchet MS"/>
                <a:cs typeface="Trebuchet MS"/>
              </a:rPr>
              <a:t>1</a:t>
            </a:r>
            <a:r>
              <a:rPr sz="800" spc="-5" dirty="0">
                <a:latin typeface="LM Roman 8"/>
                <a:cs typeface="LM Roman 8"/>
              </a:rPr>
              <a:t>)	(</a:t>
            </a:r>
            <a:r>
              <a:rPr sz="800" spc="20" dirty="0">
                <a:latin typeface="Trebuchet MS"/>
                <a:cs typeface="Trebuchet MS"/>
              </a:rPr>
              <a:t>1</a:t>
            </a:r>
            <a:r>
              <a:rPr sz="800" spc="-5" dirty="0">
                <a:latin typeface="LM Roman 8"/>
                <a:cs typeface="LM Roman 8"/>
              </a:rPr>
              <a:t>)</a:t>
            </a:r>
            <a:endParaRPr sz="800">
              <a:latin typeface="LM Roman 8"/>
              <a:cs typeface="LM Roman 8"/>
            </a:endParaRPr>
          </a:p>
        </p:txBody>
      </p:sp>
      <p:sp>
        <p:nvSpPr>
          <p:cNvPr id="23" name="object 23"/>
          <p:cNvSpPr txBox="1"/>
          <p:nvPr/>
        </p:nvSpPr>
        <p:spPr>
          <a:xfrm>
            <a:off x="3180194" y="2694305"/>
            <a:ext cx="490220" cy="147320"/>
          </a:xfrm>
          <a:prstGeom prst="rect">
            <a:avLst/>
          </a:prstGeom>
        </p:spPr>
        <p:txBody>
          <a:bodyPr vert="horz" wrap="square" lIns="0" tIns="12065" rIns="0" bIns="0" rtlCol="0">
            <a:spAutoFit/>
          </a:bodyPr>
          <a:lstStyle/>
          <a:p>
            <a:pPr marL="12700">
              <a:lnSpc>
                <a:spcPct val="100000"/>
              </a:lnSpc>
              <a:spcBef>
                <a:spcPts val="95"/>
              </a:spcBef>
              <a:tabLst>
                <a:tab pos="381000" algn="l"/>
              </a:tabLst>
            </a:pPr>
            <a:r>
              <a:rPr sz="800" i="1" spc="-30" dirty="0">
                <a:latin typeface="Verdana"/>
                <a:cs typeface="Verdana"/>
              </a:rPr>
              <a:t>H	</a:t>
            </a:r>
            <a:r>
              <a:rPr sz="800" i="1" spc="-40" dirty="0">
                <a:latin typeface="Verdana"/>
                <a:cs typeface="Verdana"/>
              </a:rPr>
              <a:t>W</a:t>
            </a:r>
            <a:endParaRPr sz="800">
              <a:latin typeface="Verdana"/>
              <a:cs typeface="Verdana"/>
            </a:endParaRPr>
          </a:p>
        </p:txBody>
      </p:sp>
      <p:sp>
        <p:nvSpPr>
          <p:cNvPr id="24" name="object 24"/>
          <p:cNvSpPr txBox="1"/>
          <p:nvPr/>
        </p:nvSpPr>
        <p:spPr>
          <a:xfrm>
            <a:off x="3103169" y="2609405"/>
            <a:ext cx="840105" cy="191770"/>
          </a:xfrm>
          <a:prstGeom prst="rect">
            <a:avLst/>
          </a:prstGeom>
        </p:spPr>
        <p:txBody>
          <a:bodyPr vert="horz" wrap="square" lIns="0" tIns="11430" rIns="0" bIns="0" rtlCol="0">
            <a:spAutoFit/>
          </a:bodyPr>
          <a:lstStyle/>
          <a:p>
            <a:pPr marL="12700">
              <a:lnSpc>
                <a:spcPct val="100000"/>
              </a:lnSpc>
              <a:spcBef>
                <a:spcPts val="90"/>
              </a:spcBef>
              <a:tabLst>
                <a:tab pos="255904" algn="l"/>
                <a:tab pos="624205" algn="l"/>
              </a:tabLst>
            </a:pPr>
            <a:r>
              <a:rPr sz="1100" i="1" spc="-90" dirty="0">
                <a:latin typeface="Verdana"/>
                <a:cs typeface="Verdana"/>
              </a:rPr>
              <a:t>n	</a:t>
            </a:r>
            <a:r>
              <a:rPr sz="1100" i="1" spc="-10" dirty="0">
                <a:latin typeface="LM Roman Demi 10"/>
                <a:cs typeface="LM Roman Demi 10"/>
              </a:rPr>
              <a:t>×</a:t>
            </a:r>
            <a:r>
              <a:rPr sz="1100" i="1" spc="-229" dirty="0">
                <a:latin typeface="LM Roman Demi 10"/>
                <a:cs typeface="LM Roman Demi 10"/>
              </a:rPr>
              <a:t> </a:t>
            </a:r>
            <a:r>
              <a:rPr sz="1100" i="1" spc="-90" dirty="0">
                <a:latin typeface="Verdana"/>
                <a:cs typeface="Verdana"/>
              </a:rPr>
              <a:t>n	</a:t>
            </a:r>
            <a:r>
              <a:rPr sz="1100" i="1" spc="-10" dirty="0">
                <a:latin typeface="LM Roman Demi 10"/>
                <a:cs typeface="LM Roman Demi 10"/>
              </a:rPr>
              <a:t>×</a:t>
            </a:r>
            <a:r>
              <a:rPr sz="1100" i="1" spc="-285" dirty="0">
                <a:latin typeface="LM Roman Demi 10"/>
                <a:cs typeface="LM Roman Demi 10"/>
              </a:rPr>
              <a:t> </a:t>
            </a:r>
            <a:r>
              <a:rPr sz="1100" i="1" spc="-90" dirty="0">
                <a:latin typeface="Verdana"/>
                <a:cs typeface="Verdana"/>
              </a:rPr>
              <a:t>n</a:t>
            </a:r>
            <a:endParaRPr sz="1100">
              <a:latin typeface="Verdana"/>
              <a:cs typeface="Verdana"/>
            </a:endParaRPr>
          </a:p>
        </p:txBody>
      </p:sp>
      <p:sp>
        <p:nvSpPr>
          <p:cNvPr id="25" name="object 25"/>
          <p:cNvSpPr txBox="1"/>
          <p:nvPr/>
        </p:nvSpPr>
        <p:spPr>
          <a:xfrm>
            <a:off x="3917632" y="2673616"/>
            <a:ext cx="99060" cy="147320"/>
          </a:xfrm>
          <a:prstGeom prst="rect">
            <a:avLst/>
          </a:prstGeom>
        </p:spPr>
        <p:txBody>
          <a:bodyPr vert="horz" wrap="square" lIns="0" tIns="12065" rIns="0" bIns="0" rtlCol="0">
            <a:spAutoFit/>
          </a:bodyPr>
          <a:lstStyle/>
          <a:p>
            <a:pPr marL="12700">
              <a:lnSpc>
                <a:spcPct val="100000"/>
              </a:lnSpc>
              <a:spcBef>
                <a:spcPts val="95"/>
              </a:spcBef>
            </a:pPr>
            <a:r>
              <a:rPr sz="800" i="1" spc="15" dirty="0">
                <a:latin typeface="Verdana"/>
                <a:cs typeface="Verdana"/>
              </a:rPr>
              <a:t>C</a:t>
            </a:r>
            <a:endParaRPr sz="800">
              <a:latin typeface="Verdana"/>
              <a:cs typeface="Verdana"/>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No.9.1- Module 9</a:t>
            </a:r>
          </a:p>
        </p:txBody>
      </p:sp>
    </p:spTree>
    <p:extLst>
      <p:ext uri="{BB962C8B-B14F-4D97-AF65-F5344CB8AC3E}">
        <p14:creationId xmlns:p14="http://schemas.microsoft.com/office/powerpoint/2010/main" val="2672692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pc="-5" dirty="0"/>
              <a:t>Convolution</a:t>
            </a:r>
            <a:r>
              <a:rPr spc="-85" dirty="0"/>
              <a:t> </a:t>
            </a:r>
            <a:r>
              <a:rPr spc="-5" dirty="0"/>
              <a:t>Operation</a:t>
            </a:r>
          </a:p>
        </p:txBody>
      </p:sp>
      <p:sp>
        <p:nvSpPr>
          <p:cNvPr id="7" name="object 7"/>
          <p:cNvSpPr txBox="1"/>
          <p:nvPr/>
        </p:nvSpPr>
        <p:spPr>
          <a:xfrm>
            <a:off x="673100" y="555625"/>
            <a:ext cx="4010025" cy="1689735"/>
          </a:xfrm>
          <a:prstGeom prst="rect">
            <a:avLst/>
          </a:prstGeom>
        </p:spPr>
        <p:txBody>
          <a:bodyPr vert="horz" wrap="square" lIns="0" tIns="51435" rIns="0" bIns="0" rtlCol="0">
            <a:spAutoFit/>
          </a:bodyPr>
          <a:lstStyle/>
          <a:p>
            <a:pPr marL="184150" indent="-171450">
              <a:lnSpc>
                <a:spcPct val="100000"/>
              </a:lnSpc>
              <a:spcBef>
                <a:spcPts val="405"/>
              </a:spcBef>
              <a:buFont typeface="Arial" panose="020B0604020202020204" pitchFamily="34" charset="0"/>
              <a:buChar char="•"/>
            </a:pPr>
            <a:r>
              <a:rPr sz="1200" spc="50" dirty="0">
                <a:latin typeface="Trebuchet MS"/>
                <a:cs typeface="Trebuchet MS"/>
              </a:rPr>
              <a:t>Suppose </a:t>
            </a:r>
            <a:r>
              <a:rPr sz="1200" spc="-20" dirty="0">
                <a:latin typeface="Trebuchet MS"/>
                <a:cs typeface="Trebuchet MS"/>
              </a:rPr>
              <a:t>we </a:t>
            </a:r>
            <a:r>
              <a:rPr sz="1200" spc="-40" dirty="0">
                <a:latin typeface="Trebuchet MS"/>
                <a:cs typeface="Trebuchet MS"/>
              </a:rPr>
              <a:t>want </a:t>
            </a:r>
            <a:r>
              <a:rPr sz="1200" spc="-65" dirty="0">
                <a:latin typeface="Trebuchet MS"/>
                <a:cs typeface="Trebuchet MS"/>
              </a:rPr>
              <a:t>to </a:t>
            </a:r>
            <a:r>
              <a:rPr sz="1200" spc="-45" dirty="0">
                <a:latin typeface="Trebuchet MS"/>
                <a:cs typeface="Trebuchet MS"/>
              </a:rPr>
              <a:t>detect </a:t>
            </a:r>
            <a:r>
              <a:rPr sz="1200" spc="35" dirty="0">
                <a:latin typeface="Trebuchet MS"/>
                <a:cs typeface="Trebuchet MS"/>
              </a:rPr>
              <a:t>edges </a:t>
            </a:r>
            <a:r>
              <a:rPr sz="1200" spc="-40" dirty="0">
                <a:latin typeface="Trebuchet MS"/>
                <a:cs typeface="Trebuchet MS"/>
              </a:rPr>
              <a:t>from </a:t>
            </a:r>
            <a:r>
              <a:rPr sz="1200" spc="20" dirty="0">
                <a:latin typeface="Trebuchet MS"/>
                <a:cs typeface="Trebuchet MS"/>
              </a:rPr>
              <a:t>an</a:t>
            </a:r>
            <a:r>
              <a:rPr sz="1200" spc="-125" dirty="0">
                <a:latin typeface="Trebuchet MS"/>
                <a:cs typeface="Trebuchet MS"/>
              </a:rPr>
              <a:t> </a:t>
            </a:r>
            <a:r>
              <a:rPr sz="1200" spc="-20" dirty="0">
                <a:latin typeface="Trebuchet MS"/>
                <a:cs typeface="Trebuchet MS"/>
              </a:rPr>
              <a:t>image.</a:t>
            </a:r>
            <a:endParaRPr sz="1200" dirty="0">
              <a:latin typeface="Trebuchet MS"/>
              <a:cs typeface="Trebuchet MS"/>
            </a:endParaRPr>
          </a:p>
          <a:p>
            <a:pPr marL="184150" indent="-171450">
              <a:lnSpc>
                <a:spcPct val="100000"/>
              </a:lnSpc>
              <a:spcBef>
                <a:spcPts val="300"/>
              </a:spcBef>
              <a:buFont typeface="Arial" panose="020B0604020202020204" pitchFamily="34" charset="0"/>
              <a:buChar char="•"/>
            </a:pPr>
            <a:r>
              <a:rPr sz="1200" spc="15" dirty="0">
                <a:latin typeface="Trebuchet MS"/>
                <a:cs typeface="Trebuchet MS"/>
              </a:rPr>
              <a:t>The </a:t>
            </a:r>
            <a:r>
              <a:rPr sz="1200" spc="5" dirty="0">
                <a:latin typeface="Trebuchet MS"/>
                <a:cs typeface="Trebuchet MS"/>
              </a:rPr>
              <a:t>image </a:t>
            </a:r>
            <a:r>
              <a:rPr sz="1200" spc="-75" dirty="0">
                <a:latin typeface="Trebuchet MS"/>
                <a:cs typeface="Trebuchet MS"/>
              </a:rPr>
              <a:t>will </a:t>
            </a:r>
            <a:r>
              <a:rPr sz="1200" dirty="0">
                <a:latin typeface="Trebuchet MS"/>
                <a:cs typeface="Trebuchet MS"/>
              </a:rPr>
              <a:t>have </a:t>
            </a:r>
            <a:r>
              <a:rPr sz="1200" spc="-40" dirty="0">
                <a:latin typeface="Trebuchet MS"/>
                <a:cs typeface="Trebuchet MS"/>
              </a:rPr>
              <a:t>vertical </a:t>
            </a:r>
            <a:r>
              <a:rPr sz="1200" spc="35" dirty="0">
                <a:latin typeface="Trebuchet MS"/>
                <a:cs typeface="Trebuchet MS"/>
              </a:rPr>
              <a:t>edges </a:t>
            </a:r>
            <a:r>
              <a:rPr sz="1200" spc="10" dirty="0">
                <a:latin typeface="Trebuchet MS"/>
                <a:cs typeface="Trebuchet MS"/>
              </a:rPr>
              <a:t>and </a:t>
            </a:r>
            <a:r>
              <a:rPr sz="1200" spc="-30" dirty="0">
                <a:latin typeface="Trebuchet MS"/>
                <a:cs typeface="Trebuchet MS"/>
              </a:rPr>
              <a:t>horizontal</a:t>
            </a:r>
            <a:r>
              <a:rPr sz="1200" spc="-180" dirty="0">
                <a:latin typeface="Trebuchet MS"/>
                <a:cs typeface="Trebuchet MS"/>
              </a:rPr>
              <a:t> </a:t>
            </a:r>
            <a:r>
              <a:rPr sz="1200" spc="10" dirty="0">
                <a:latin typeface="Trebuchet MS"/>
                <a:cs typeface="Trebuchet MS"/>
              </a:rPr>
              <a:t>edges.</a:t>
            </a:r>
            <a:endParaRPr sz="1200" dirty="0">
              <a:latin typeface="Trebuchet MS"/>
              <a:cs typeface="Trebuchet MS"/>
            </a:endParaRPr>
          </a:p>
          <a:p>
            <a:pPr marL="184150" marR="5080" indent="-171450">
              <a:lnSpc>
                <a:spcPct val="100000"/>
              </a:lnSpc>
              <a:spcBef>
                <a:spcPts val="305"/>
              </a:spcBef>
              <a:buFont typeface="Arial" panose="020B0604020202020204" pitchFamily="34" charset="0"/>
              <a:buChar char="•"/>
            </a:pPr>
            <a:r>
              <a:rPr sz="1200" spc="5" dirty="0">
                <a:latin typeface="Trebuchet MS"/>
                <a:cs typeface="Trebuchet MS"/>
              </a:rPr>
              <a:t>Convolve </a:t>
            </a:r>
            <a:r>
              <a:rPr sz="1200" spc="-45" dirty="0">
                <a:latin typeface="Trebuchet MS"/>
                <a:cs typeface="Trebuchet MS"/>
              </a:rPr>
              <a:t>the </a:t>
            </a:r>
            <a:r>
              <a:rPr sz="1200" spc="5" dirty="0">
                <a:latin typeface="Trebuchet MS"/>
                <a:cs typeface="Trebuchet MS"/>
              </a:rPr>
              <a:t>image </a:t>
            </a:r>
            <a:r>
              <a:rPr sz="1200" spc="-65" dirty="0">
                <a:latin typeface="Trebuchet MS"/>
                <a:cs typeface="Trebuchet MS"/>
              </a:rPr>
              <a:t>with </a:t>
            </a:r>
            <a:r>
              <a:rPr sz="1200" spc="30" dirty="0">
                <a:latin typeface="Trebuchet MS"/>
                <a:cs typeface="Trebuchet MS"/>
              </a:rPr>
              <a:t>a </a:t>
            </a:r>
            <a:r>
              <a:rPr sz="1200" spc="-25" dirty="0">
                <a:latin typeface="Trebuchet MS"/>
                <a:cs typeface="Trebuchet MS"/>
              </a:rPr>
              <a:t>kernel or </a:t>
            </a:r>
            <a:r>
              <a:rPr sz="1200" spc="-80" dirty="0">
                <a:latin typeface="Trebuchet MS"/>
                <a:cs typeface="Trebuchet MS"/>
              </a:rPr>
              <a:t>filter </a:t>
            </a:r>
            <a:r>
              <a:rPr sz="1200" spc="-65" dirty="0">
                <a:latin typeface="Trebuchet MS"/>
                <a:cs typeface="Trebuchet MS"/>
              </a:rPr>
              <a:t>to </a:t>
            </a:r>
            <a:r>
              <a:rPr sz="1200" spc="-55" dirty="0">
                <a:latin typeface="Trebuchet MS"/>
                <a:cs typeface="Trebuchet MS"/>
              </a:rPr>
              <a:t>extract </a:t>
            </a:r>
            <a:r>
              <a:rPr sz="1200" spc="-30" dirty="0">
                <a:latin typeface="Trebuchet MS"/>
                <a:cs typeface="Trebuchet MS"/>
              </a:rPr>
              <a:t>both </a:t>
            </a:r>
            <a:r>
              <a:rPr sz="1200" spc="-45" dirty="0">
                <a:latin typeface="Trebuchet MS"/>
                <a:cs typeface="Trebuchet MS"/>
              </a:rPr>
              <a:t>the  </a:t>
            </a:r>
            <a:r>
              <a:rPr sz="1200" spc="-40" dirty="0">
                <a:latin typeface="Trebuchet MS"/>
                <a:cs typeface="Trebuchet MS"/>
              </a:rPr>
              <a:t>vertical </a:t>
            </a:r>
            <a:r>
              <a:rPr sz="1200" spc="35" dirty="0">
                <a:latin typeface="Trebuchet MS"/>
                <a:cs typeface="Trebuchet MS"/>
              </a:rPr>
              <a:t>edges </a:t>
            </a:r>
            <a:r>
              <a:rPr sz="1200" spc="10" dirty="0">
                <a:latin typeface="Trebuchet MS"/>
                <a:cs typeface="Trebuchet MS"/>
              </a:rPr>
              <a:t>and </a:t>
            </a:r>
            <a:r>
              <a:rPr sz="1200" spc="-30" dirty="0">
                <a:latin typeface="Trebuchet MS"/>
                <a:cs typeface="Trebuchet MS"/>
              </a:rPr>
              <a:t>horizontal</a:t>
            </a:r>
            <a:r>
              <a:rPr sz="1200" spc="-130" dirty="0">
                <a:latin typeface="Trebuchet MS"/>
                <a:cs typeface="Trebuchet MS"/>
              </a:rPr>
              <a:t> </a:t>
            </a:r>
            <a:r>
              <a:rPr sz="1200" spc="10" dirty="0">
                <a:latin typeface="Trebuchet MS"/>
                <a:cs typeface="Trebuchet MS"/>
              </a:rPr>
              <a:t>edges.</a:t>
            </a:r>
            <a:endParaRPr sz="1200" dirty="0">
              <a:latin typeface="Trebuchet MS"/>
              <a:cs typeface="Trebuchet MS"/>
            </a:endParaRPr>
          </a:p>
          <a:p>
            <a:pPr>
              <a:lnSpc>
                <a:spcPct val="100000"/>
              </a:lnSpc>
              <a:spcBef>
                <a:spcPts val="50"/>
              </a:spcBef>
            </a:pPr>
            <a:endParaRPr sz="1250" dirty="0">
              <a:latin typeface="Trebuchet MS"/>
              <a:cs typeface="Trebuchet MS"/>
            </a:endParaRPr>
          </a:p>
          <a:p>
            <a:pPr marL="893444">
              <a:lnSpc>
                <a:spcPct val="100000"/>
              </a:lnSpc>
            </a:pPr>
            <a:r>
              <a:rPr sz="1200" spc="-30" dirty="0">
                <a:latin typeface="Trebuchet MS"/>
                <a:cs typeface="Trebuchet MS"/>
              </a:rPr>
              <a:t>Input </a:t>
            </a:r>
            <a:r>
              <a:rPr sz="1200" spc="40" dirty="0">
                <a:latin typeface="Trebuchet MS"/>
                <a:cs typeface="Trebuchet MS"/>
              </a:rPr>
              <a:t>Size </a:t>
            </a:r>
            <a:r>
              <a:rPr sz="1200" spc="-5" dirty="0">
                <a:latin typeface="LM Roman 12"/>
                <a:cs typeface="LM Roman 12"/>
              </a:rPr>
              <a:t>: </a:t>
            </a:r>
            <a:r>
              <a:rPr sz="1200" i="1" spc="-95" dirty="0">
                <a:latin typeface="Verdana"/>
                <a:cs typeface="Verdana"/>
              </a:rPr>
              <a:t>n </a:t>
            </a:r>
            <a:r>
              <a:rPr sz="1200" i="1" spc="-5" dirty="0">
                <a:latin typeface="LM Roman Demi 10"/>
                <a:cs typeface="LM Roman Demi 10"/>
              </a:rPr>
              <a:t>×</a:t>
            </a:r>
            <a:r>
              <a:rPr sz="1200" i="1" spc="-315" dirty="0">
                <a:latin typeface="LM Roman Demi 10"/>
                <a:cs typeface="LM Roman Demi 10"/>
              </a:rPr>
              <a:t> </a:t>
            </a:r>
            <a:r>
              <a:rPr sz="1200" i="1" spc="-95" dirty="0">
                <a:latin typeface="Verdana"/>
                <a:cs typeface="Verdana"/>
              </a:rPr>
              <a:t>n</a:t>
            </a:r>
            <a:endParaRPr sz="1200" dirty="0">
              <a:latin typeface="Verdana"/>
              <a:cs typeface="Verdana"/>
            </a:endParaRPr>
          </a:p>
          <a:p>
            <a:pPr marL="795020">
              <a:lnSpc>
                <a:spcPct val="100000"/>
              </a:lnSpc>
              <a:spcBef>
                <a:spcPts val="305"/>
              </a:spcBef>
            </a:pPr>
            <a:r>
              <a:rPr sz="1200" spc="-10" dirty="0">
                <a:latin typeface="Trebuchet MS"/>
                <a:cs typeface="Trebuchet MS"/>
              </a:rPr>
              <a:t>Kernel </a:t>
            </a:r>
            <a:r>
              <a:rPr sz="1200" spc="40" dirty="0">
                <a:latin typeface="Trebuchet MS"/>
                <a:cs typeface="Trebuchet MS"/>
              </a:rPr>
              <a:t>Size </a:t>
            </a:r>
            <a:r>
              <a:rPr sz="1200" spc="-5" dirty="0">
                <a:latin typeface="LM Roman 12"/>
                <a:cs typeface="LM Roman 12"/>
              </a:rPr>
              <a:t>: </a:t>
            </a:r>
            <a:r>
              <a:rPr sz="1200" i="1" spc="-90" dirty="0">
                <a:latin typeface="Verdana"/>
                <a:cs typeface="Verdana"/>
              </a:rPr>
              <a:t>f </a:t>
            </a:r>
            <a:r>
              <a:rPr sz="1200" i="1" spc="-5" dirty="0">
                <a:latin typeface="LM Roman Demi 10"/>
                <a:cs typeface="LM Roman Demi 10"/>
              </a:rPr>
              <a:t>×</a:t>
            </a:r>
            <a:r>
              <a:rPr sz="1200" i="1" spc="-195" dirty="0">
                <a:latin typeface="LM Roman Demi 10"/>
                <a:cs typeface="LM Roman Demi 10"/>
              </a:rPr>
              <a:t> </a:t>
            </a:r>
            <a:r>
              <a:rPr sz="1200" i="1" spc="-90" dirty="0">
                <a:latin typeface="Verdana"/>
                <a:cs typeface="Verdana"/>
              </a:rPr>
              <a:t>f</a:t>
            </a:r>
            <a:endParaRPr sz="1200" dirty="0">
              <a:latin typeface="Verdana"/>
              <a:cs typeface="Verdana"/>
            </a:endParaRPr>
          </a:p>
          <a:p>
            <a:pPr marL="817880">
              <a:lnSpc>
                <a:spcPct val="100000"/>
              </a:lnSpc>
              <a:spcBef>
                <a:spcPts val="305"/>
              </a:spcBef>
            </a:pPr>
            <a:r>
              <a:rPr sz="1200" spc="-5" dirty="0">
                <a:latin typeface="Trebuchet MS"/>
                <a:cs typeface="Trebuchet MS"/>
              </a:rPr>
              <a:t>Ouput</a:t>
            </a:r>
            <a:r>
              <a:rPr sz="1200" spc="-35" dirty="0">
                <a:latin typeface="Trebuchet MS"/>
                <a:cs typeface="Trebuchet MS"/>
              </a:rPr>
              <a:t> </a:t>
            </a:r>
            <a:r>
              <a:rPr sz="1200" spc="40" dirty="0">
                <a:latin typeface="Trebuchet MS"/>
                <a:cs typeface="Trebuchet MS"/>
              </a:rPr>
              <a:t>Size</a:t>
            </a:r>
            <a:r>
              <a:rPr sz="1200" spc="-30" dirty="0">
                <a:latin typeface="Trebuchet MS"/>
                <a:cs typeface="Trebuchet MS"/>
              </a:rPr>
              <a:t> </a:t>
            </a:r>
            <a:r>
              <a:rPr sz="1200" spc="-5" dirty="0">
                <a:latin typeface="LM Roman 12"/>
                <a:cs typeface="LM Roman 12"/>
              </a:rPr>
              <a:t>:</a:t>
            </a:r>
            <a:r>
              <a:rPr sz="1200" spc="-65" dirty="0">
                <a:latin typeface="LM Roman 12"/>
                <a:cs typeface="LM Roman 12"/>
              </a:rPr>
              <a:t> </a:t>
            </a:r>
            <a:r>
              <a:rPr sz="1200" spc="-50" dirty="0">
                <a:latin typeface="LM Roman 12"/>
                <a:cs typeface="LM Roman 12"/>
              </a:rPr>
              <a:t>(</a:t>
            </a:r>
            <a:r>
              <a:rPr sz="1200" i="1" spc="-50" dirty="0">
                <a:latin typeface="Verdana"/>
                <a:cs typeface="Verdana"/>
              </a:rPr>
              <a:t>n</a:t>
            </a:r>
            <a:r>
              <a:rPr sz="1200" i="1" spc="-140" dirty="0">
                <a:latin typeface="Verdana"/>
                <a:cs typeface="Verdana"/>
              </a:rPr>
              <a:t> </a:t>
            </a:r>
            <a:r>
              <a:rPr sz="1200" i="1" spc="-5" dirty="0">
                <a:latin typeface="LM Roman Demi 10"/>
                <a:cs typeface="LM Roman Demi 10"/>
              </a:rPr>
              <a:t>−</a:t>
            </a:r>
            <a:r>
              <a:rPr sz="1200" i="1" spc="-140" dirty="0">
                <a:latin typeface="LM Roman Demi 10"/>
                <a:cs typeface="LM Roman Demi 10"/>
              </a:rPr>
              <a:t> </a:t>
            </a:r>
            <a:r>
              <a:rPr sz="1200" i="1" spc="-90" dirty="0">
                <a:latin typeface="Verdana"/>
                <a:cs typeface="Verdana"/>
              </a:rPr>
              <a:t>f</a:t>
            </a:r>
            <a:r>
              <a:rPr sz="1200" i="1" spc="5" dirty="0">
                <a:latin typeface="Verdana"/>
                <a:cs typeface="Verdana"/>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i="1" spc="-5" dirty="0">
                <a:latin typeface="LM Roman Demi 10"/>
                <a:cs typeface="LM Roman Demi 10"/>
              </a:rPr>
              <a:t>×</a:t>
            </a:r>
            <a:r>
              <a:rPr sz="1200" i="1" spc="-135" dirty="0">
                <a:latin typeface="LM Roman Demi 10"/>
                <a:cs typeface="LM Roman Demi 10"/>
              </a:rPr>
              <a:t> </a:t>
            </a:r>
            <a:r>
              <a:rPr sz="1200" spc="-50" dirty="0">
                <a:latin typeface="LM Roman 12"/>
                <a:cs typeface="LM Roman 12"/>
              </a:rPr>
              <a:t>(</a:t>
            </a:r>
            <a:r>
              <a:rPr sz="1200" i="1" spc="-50" dirty="0">
                <a:latin typeface="Verdana"/>
                <a:cs typeface="Verdana"/>
              </a:rPr>
              <a:t>n</a:t>
            </a:r>
            <a:r>
              <a:rPr sz="1200" i="1" spc="-145" dirty="0">
                <a:latin typeface="Verdana"/>
                <a:cs typeface="Verdana"/>
              </a:rPr>
              <a:t> </a:t>
            </a:r>
            <a:r>
              <a:rPr sz="1200" i="1" spc="-5" dirty="0">
                <a:latin typeface="LM Roman Demi 10"/>
                <a:cs typeface="LM Roman Demi 10"/>
              </a:rPr>
              <a:t>−</a:t>
            </a:r>
            <a:r>
              <a:rPr sz="1200" i="1" spc="-135" dirty="0">
                <a:latin typeface="LM Roman Demi 10"/>
                <a:cs typeface="LM Roman Demi 10"/>
              </a:rPr>
              <a:t> </a:t>
            </a:r>
            <a:r>
              <a:rPr sz="1200" i="1" spc="-90" dirty="0">
                <a:latin typeface="Verdana"/>
                <a:cs typeface="Verdana"/>
              </a:rPr>
              <a:t>f</a:t>
            </a:r>
            <a:r>
              <a:rPr sz="1200" i="1" dirty="0">
                <a:latin typeface="Verdana"/>
                <a:cs typeface="Verdana"/>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1</a:t>
            </a:r>
            <a:r>
              <a:rPr sz="1200" spc="15" dirty="0">
                <a:latin typeface="LM Roman 12"/>
                <a:cs typeface="LM Roman 12"/>
              </a:rPr>
              <a:t>)</a:t>
            </a:r>
            <a:endParaRPr sz="1200" dirty="0">
              <a:latin typeface="LM Roman 12"/>
              <a:cs typeface="LM Roman 12"/>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15DE0F4-8FE5-02D1-0852-F4AC14A539B1}"/>
                  </a:ext>
                </a:extLst>
              </p14:cNvPr>
              <p14:cNvContentPartPr/>
              <p14:nvPr/>
            </p14:nvContentPartPr>
            <p14:xfrm>
              <a:off x="2689200" y="1657440"/>
              <a:ext cx="132840" cy="59040"/>
            </p14:xfrm>
          </p:contentPart>
        </mc:Choice>
        <mc:Fallback xmlns="">
          <p:pic>
            <p:nvPicPr>
              <p:cNvPr id="3" name="Ink 2">
                <a:extLst>
                  <a:ext uri="{FF2B5EF4-FFF2-40B4-BE49-F238E27FC236}">
                    <a16:creationId xmlns:a16="http://schemas.microsoft.com/office/drawing/2014/main" id="{A15DE0F4-8FE5-02D1-0852-F4AC14A539B1}"/>
                  </a:ext>
                </a:extLst>
              </p:cNvPr>
              <p:cNvPicPr/>
              <p:nvPr/>
            </p:nvPicPr>
            <p:blipFill>
              <a:blip r:embed="rId4"/>
              <a:stretch>
                <a:fillRect/>
              </a:stretch>
            </p:blipFill>
            <p:spPr>
              <a:xfrm>
                <a:off x="2679840" y="1648080"/>
                <a:ext cx="151560" cy="77760"/>
              </a:xfrm>
              <a:prstGeom prst="rect">
                <a:avLst/>
              </a:prstGeom>
            </p:spPr>
          </p:pic>
        </mc:Fallback>
      </mc:AlternateContent>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a:t>
            </a:r>
            <a:r>
              <a:rPr sz="1700" spc="-85" dirty="0">
                <a:solidFill>
                  <a:srgbClr val="FFFFFF"/>
                </a:solidFill>
                <a:latin typeface="Trebuchet MS"/>
                <a:cs typeface="Trebuchet MS"/>
              </a:rPr>
              <a:t> </a:t>
            </a:r>
            <a:r>
              <a:rPr sz="1700" spc="-5" dirty="0">
                <a:solidFill>
                  <a:srgbClr val="FFFFFF"/>
                </a:solidFill>
                <a:latin typeface="Trebuchet MS"/>
                <a:cs typeface="Trebuchet MS"/>
              </a:rPr>
              <a:t>Operation</a:t>
            </a:r>
            <a:endParaRPr sz="1700">
              <a:latin typeface="Trebuchet MS"/>
              <a:cs typeface="Trebuchet MS"/>
            </a:endParaRPr>
          </a:p>
        </p:txBody>
      </p:sp>
      <p:sp>
        <p:nvSpPr>
          <p:cNvPr id="3" name="object 3"/>
          <p:cNvSpPr txBox="1"/>
          <p:nvPr/>
        </p:nvSpPr>
        <p:spPr>
          <a:xfrm>
            <a:off x="1063155" y="860638"/>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948613" y="1107719"/>
          <a:ext cx="1447800" cy="1681526"/>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241300">
                  <a:extLst>
                    <a:ext uri="{9D8B030D-6E8A-4147-A177-3AD203B41FA5}">
                      <a16:colId xmlns:a16="http://schemas.microsoft.com/office/drawing/2014/main" val="20002"/>
                    </a:ext>
                  </a:extLst>
                </a:gridCol>
                <a:gridCol w="241300">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41300">
                  <a:extLst>
                    <a:ext uri="{9D8B030D-6E8A-4147-A177-3AD203B41FA5}">
                      <a16:colId xmlns:a16="http://schemas.microsoft.com/office/drawing/2014/main" val="20005"/>
                    </a:ext>
                  </a:extLst>
                </a:gridCol>
              </a:tblGrid>
              <a:tr h="280263">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2431021" y="1686849"/>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3954293663"/>
              </p:ext>
            </p:extLst>
          </p:nvPr>
        </p:nvGraphicFramePr>
        <p:xfrm>
          <a:off x="2544991" y="1528102"/>
          <a:ext cx="979805" cy="840763"/>
        </p:xfrm>
        <a:graphic>
          <a:graphicData uri="http://schemas.openxmlformats.org/drawingml/2006/table">
            <a:tbl>
              <a:tblPr firstRow="1" bandRow="1">
                <a:tableStyleId>{2D5ABB26-0587-4C30-8999-92F81FD0307C}</a:tableStyleId>
              </a:tblPr>
              <a:tblGrid>
                <a:gridCol w="261709">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413296">
                  <a:extLst>
                    <a:ext uri="{9D8B030D-6E8A-4147-A177-3AD203B41FA5}">
                      <a16:colId xmlns:a16="http://schemas.microsoft.com/office/drawing/2014/main" val="20002"/>
                    </a:ext>
                  </a:extLst>
                </a:gridCol>
              </a:tblGrid>
              <a:tr h="280263">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dirty="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559454" y="1686849"/>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595511" y="1140889"/>
            <a:ext cx="2525395" cy="207645"/>
          </a:xfrm>
          <a:prstGeom prst="rect">
            <a:avLst/>
          </a:prstGeom>
        </p:spPr>
        <p:txBody>
          <a:bodyPr vert="horz" wrap="square" lIns="0" tIns="12065" rIns="0" bIns="0" rtlCol="0">
            <a:spAutoFit/>
          </a:bodyPr>
          <a:lstStyle/>
          <a:p>
            <a:pPr marL="25400">
              <a:lnSpc>
                <a:spcPct val="100000"/>
              </a:lnSpc>
              <a:spcBef>
                <a:spcPts val="95"/>
              </a:spcBef>
              <a:tabLst>
                <a:tab pos="118300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a:t>
            </a:r>
            <a:r>
              <a:rPr sz="1200" spc="-45" dirty="0">
                <a:latin typeface="Trebuchet MS"/>
                <a:cs typeface="Trebuchet MS"/>
              </a:rPr>
              <a:t> </a:t>
            </a:r>
            <a:r>
              <a:rPr sz="1200" spc="20" dirty="0">
                <a:latin typeface="Trebuchet MS"/>
                <a:cs typeface="Trebuchet MS"/>
              </a:rPr>
              <a:t>Image</a:t>
            </a:r>
            <a:r>
              <a:rPr sz="1200" spc="-45" dirty="0">
                <a:latin typeface="Trebuchet MS"/>
                <a:cs typeface="Trebuchet MS"/>
              </a:rPr>
              <a:t> </a:t>
            </a:r>
            <a:r>
              <a:rPr sz="1200" spc="35" dirty="0">
                <a:latin typeface="Trebuchet MS"/>
                <a:cs typeface="Trebuchet MS"/>
              </a:rPr>
              <a:t>4</a:t>
            </a:r>
            <a:r>
              <a:rPr sz="1200" spc="-114"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703027" y="1387982"/>
          <a:ext cx="1464310" cy="1121013"/>
        </p:xfrm>
        <a:graphic>
          <a:graphicData uri="http://schemas.openxmlformats.org/drawingml/2006/table">
            <a:tbl>
              <a:tblPr firstRow="1" bandRow="1">
                <a:tableStyleId>{2D5ABB26-0587-4C30-8999-92F81FD0307C}</a:tableStyleId>
              </a:tblPr>
              <a:tblGrid>
                <a:gridCol w="337185">
                  <a:extLst>
                    <a:ext uri="{9D8B030D-6E8A-4147-A177-3AD203B41FA5}">
                      <a16:colId xmlns:a16="http://schemas.microsoft.com/office/drawing/2014/main" val="20000"/>
                    </a:ext>
                  </a:extLst>
                </a:gridCol>
                <a:gridCol w="337185">
                  <a:extLst>
                    <a:ext uri="{9D8B030D-6E8A-4147-A177-3AD203B41FA5}">
                      <a16:colId xmlns:a16="http://schemas.microsoft.com/office/drawing/2014/main" val="20001"/>
                    </a:ext>
                  </a:extLst>
                </a:gridCol>
                <a:gridCol w="337185">
                  <a:extLst>
                    <a:ext uri="{9D8B030D-6E8A-4147-A177-3AD203B41FA5}">
                      <a16:colId xmlns:a16="http://schemas.microsoft.com/office/drawing/2014/main" val="20002"/>
                    </a:ext>
                  </a:extLst>
                </a:gridCol>
                <a:gridCol w="452755">
                  <a:extLst>
                    <a:ext uri="{9D8B030D-6E8A-4147-A177-3AD203B41FA5}">
                      <a16:colId xmlns:a16="http://schemas.microsoft.com/office/drawing/2014/main" val="20003"/>
                    </a:ext>
                  </a:extLst>
                </a:gridCol>
              </a:tblGrid>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pc="-5" dirty="0"/>
              <a:t>Convolution</a:t>
            </a:r>
            <a:r>
              <a:rPr spc="-85" dirty="0"/>
              <a:t> </a:t>
            </a:r>
            <a:r>
              <a:rPr spc="-5" dirty="0"/>
              <a:t>Operation</a:t>
            </a:r>
          </a:p>
        </p:txBody>
      </p:sp>
      <p:sp>
        <p:nvSpPr>
          <p:cNvPr id="3" name="object 3"/>
          <p:cNvSpPr txBox="1"/>
          <p:nvPr/>
        </p:nvSpPr>
        <p:spPr>
          <a:xfrm>
            <a:off x="1063155" y="618462"/>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dirty="0">
              <a:latin typeface="Trebuchet MS"/>
              <a:cs typeface="Trebuchet MS"/>
            </a:endParaRPr>
          </a:p>
        </p:txBody>
      </p:sp>
      <p:graphicFrame>
        <p:nvGraphicFramePr>
          <p:cNvPr id="4" name="object 4"/>
          <p:cNvGraphicFramePr>
            <a:graphicFrameLocks noGrp="1"/>
          </p:cNvGraphicFramePr>
          <p:nvPr/>
        </p:nvGraphicFramePr>
        <p:xfrm>
          <a:off x="885291" y="865543"/>
          <a:ext cx="1577337" cy="1681526"/>
        </p:xfrm>
        <a:graphic>
          <a:graphicData uri="http://schemas.openxmlformats.org/drawingml/2006/table">
            <a:tbl>
              <a:tblPr firstRow="1" bandRow="1">
                <a:tableStyleId>{2D5ABB26-0587-4C30-8999-92F81FD0307C}</a:tableStyleId>
              </a:tblPr>
              <a:tblGrid>
                <a:gridCol w="283845">
                  <a:extLst>
                    <a:ext uri="{9D8B030D-6E8A-4147-A177-3AD203B41FA5}">
                      <a16:colId xmlns:a16="http://schemas.microsoft.com/office/drawing/2014/main" val="20000"/>
                    </a:ext>
                  </a:extLst>
                </a:gridCol>
                <a:gridCol w="283845">
                  <a:extLst>
                    <a:ext uri="{9D8B030D-6E8A-4147-A177-3AD203B41FA5}">
                      <a16:colId xmlns:a16="http://schemas.microsoft.com/office/drawing/2014/main" val="20001"/>
                    </a:ext>
                  </a:extLst>
                </a:gridCol>
                <a:gridCol w="283845">
                  <a:extLst>
                    <a:ext uri="{9D8B030D-6E8A-4147-A177-3AD203B41FA5}">
                      <a16:colId xmlns:a16="http://schemas.microsoft.com/office/drawing/2014/main" val="20002"/>
                    </a:ext>
                  </a:extLst>
                </a:gridCol>
                <a:gridCol w="241934">
                  <a:extLst>
                    <a:ext uri="{9D8B030D-6E8A-4147-A177-3AD203B41FA5}">
                      <a16:colId xmlns:a16="http://schemas.microsoft.com/office/drawing/2014/main" val="20003"/>
                    </a:ext>
                  </a:extLst>
                </a:gridCol>
                <a:gridCol w="241934">
                  <a:extLst>
                    <a:ext uri="{9D8B030D-6E8A-4147-A177-3AD203B41FA5}">
                      <a16:colId xmlns:a16="http://schemas.microsoft.com/office/drawing/2014/main" val="20004"/>
                    </a:ext>
                  </a:extLst>
                </a:gridCol>
                <a:gridCol w="241934">
                  <a:extLst>
                    <a:ext uri="{9D8B030D-6E8A-4147-A177-3AD203B41FA5}">
                      <a16:colId xmlns:a16="http://schemas.microsoft.com/office/drawing/2014/main" val="20005"/>
                    </a:ext>
                  </a:extLst>
                </a:gridCol>
              </a:tblGrid>
              <a:tr h="280263">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2494330" y="1444673"/>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2714166020"/>
              </p:ext>
            </p:extLst>
          </p:nvPr>
        </p:nvGraphicFramePr>
        <p:xfrm>
          <a:off x="2608300" y="1285925"/>
          <a:ext cx="979805" cy="84076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338100">
                  <a:extLst>
                    <a:ext uri="{9D8B030D-6E8A-4147-A177-3AD203B41FA5}">
                      <a16:colId xmlns:a16="http://schemas.microsoft.com/office/drawing/2014/main" val="20001"/>
                    </a:ext>
                  </a:extLst>
                </a:gridCol>
                <a:gridCol w="400405">
                  <a:extLst>
                    <a:ext uri="{9D8B030D-6E8A-4147-A177-3AD203B41FA5}">
                      <a16:colId xmlns:a16="http://schemas.microsoft.com/office/drawing/2014/main" val="20002"/>
                    </a:ext>
                  </a:extLst>
                </a:gridCol>
              </a:tblGrid>
              <a:tr h="280250">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63">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ct val="100000"/>
                        </a:lnSpc>
                        <a:spcBef>
                          <a:spcPts val="335"/>
                        </a:spcBef>
                      </a:pPr>
                      <a:r>
                        <a:rPr sz="1200" spc="-5" dirty="0">
                          <a:latin typeface="Trebuchet MS"/>
                          <a:cs typeface="Trebuchet MS"/>
                        </a:rPr>
                        <a:t>-1</a:t>
                      </a:r>
                      <a:endParaRPr sz="1200" dirty="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622763" y="1444673"/>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658821" y="898712"/>
            <a:ext cx="2525395" cy="207645"/>
          </a:xfrm>
          <a:prstGeom prst="rect">
            <a:avLst/>
          </a:prstGeom>
        </p:spPr>
        <p:txBody>
          <a:bodyPr vert="horz" wrap="square" lIns="0" tIns="12065" rIns="0" bIns="0" rtlCol="0">
            <a:spAutoFit/>
          </a:bodyPr>
          <a:lstStyle/>
          <a:p>
            <a:pPr marL="25400">
              <a:lnSpc>
                <a:spcPct val="100000"/>
              </a:lnSpc>
              <a:spcBef>
                <a:spcPts val="95"/>
              </a:spcBef>
              <a:tabLst>
                <a:tab pos="118300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a:t>
            </a:r>
            <a:r>
              <a:rPr sz="1200" spc="-45" dirty="0">
                <a:latin typeface="Trebuchet MS"/>
                <a:cs typeface="Trebuchet MS"/>
              </a:rPr>
              <a:t> </a:t>
            </a:r>
            <a:r>
              <a:rPr sz="1200" spc="20" dirty="0">
                <a:latin typeface="Trebuchet MS"/>
                <a:cs typeface="Trebuchet MS"/>
              </a:rPr>
              <a:t>Image</a:t>
            </a:r>
            <a:r>
              <a:rPr sz="1200" spc="-45" dirty="0">
                <a:latin typeface="Trebuchet MS"/>
                <a:cs typeface="Trebuchet MS"/>
              </a:rPr>
              <a:t> </a:t>
            </a:r>
            <a:r>
              <a:rPr sz="1200" spc="35" dirty="0">
                <a:latin typeface="Trebuchet MS"/>
                <a:cs typeface="Trebuchet MS"/>
              </a:rPr>
              <a:t>4</a:t>
            </a:r>
            <a:r>
              <a:rPr sz="1200" spc="-114"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766337" y="1145806"/>
          <a:ext cx="1464310" cy="1121013"/>
        </p:xfrm>
        <a:graphic>
          <a:graphicData uri="http://schemas.openxmlformats.org/drawingml/2006/table">
            <a:tbl>
              <a:tblPr firstRow="1" bandRow="1">
                <a:tableStyleId>{2D5ABB26-0587-4C30-8999-92F81FD0307C}</a:tableStyleId>
              </a:tblPr>
              <a:tblGrid>
                <a:gridCol w="337185">
                  <a:extLst>
                    <a:ext uri="{9D8B030D-6E8A-4147-A177-3AD203B41FA5}">
                      <a16:colId xmlns:a16="http://schemas.microsoft.com/office/drawing/2014/main" val="20000"/>
                    </a:ext>
                  </a:extLst>
                </a:gridCol>
                <a:gridCol w="337185">
                  <a:extLst>
                    <a:ext uri="{9D8B030D-6E8A-4147-A177-3AD203B41FA5}">
                      <a16:colId xmlns:a16="http://schemas.microsoft.com/office/drawing/2014/main" val="20001"/>
                    </a:ext>
                  </a:extLst>
                </a:gridCol>
                <a:gridCol w="337185">
                  <a:extLst>
                    <a:ext uri="{9D8B030D-6E8A-4147-A177-3AD203B41FA5}">
                      <a16:colId xmlns:a16="http://schemas.microsoft.com/office/drawing/2014/main" val="20002"/>
                    </a:ext>
                  </a:extLst>
                </a:gridCol>
                <a:gridCol w="452755">
                  <a:extLst>
                    <a:ext uri="{9D8B030D-6E8A-4147-A177-3AD203B41FA5}">
                      <a16:colId xmlns:a16="http://schemas.microsoft.com/office/drawing/2014/main" val="20003"/>
                    </a:ext>
                  </a:extLst>
                </a:gridCol>
              </a:tblGrid>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10" name="object 10"/>
          <p:cNvSpPr txBox="1"/>
          <p:nvPr/>
        </p:nvSpPr>
        <p:spPr>
          <a:xfrm>
            <a:off x="707301" y="2630995"/>
            <a:ext cx="4966970" cy="468630"/>
          </a:xfrm>
          <a:prstGeom prst="rect">
            <a:avLst/>
          </a:prstGeom>
        </p:spPr>
        <p:txBody>
          <a:bodyPr vert="horz" wrap="square" lIns="0" tIns="51435" rIns="0" bIns="0" rtlCol="0">
            <a:spAutoFit/>
          </a:bodyPr>
          <a:lstStyle/>
          <a:p>
            <a:pPr marL="12700">
              <a:lnSpc>
                <a:spcPct val="100000"/>
              </a:lnSpc>
              <a:spcBef>
                <a:spcPts val="405"/>
              </a:spcBef>
            </a:pPr>
            <a:r>
              <a:rPr sz="1200" i="1" spc="-85" dirty="0">
                <a:latin typeface="Verdana"/>
                <a:cs typeface="Verdana"/>
              </a:rPr>
              <a:t>value</a:t>
            </a:r>
            <a:r>
              <a:rPr sz="1200" i="1" spc="-70" dirty="0">
                <a:latin typeface="Verdana"/>
                <a:cs typeface="Verdana"/>
              </a:rPr>
              <a:t> </a:t>
            </a:r>
            <a:r>
              <a:rPr sz="1200" spc="-5" dirty="0">
                <a:latin typeface="LM Roman 12"/>
                <a:cs typeface="LM Roman 12"/>
              </a:rPr>
              <a:t>=</a:t>
            </a:r>
            <a:r>
              <a:rPr sz="1200" spc="-60" dirty="0">
                <a:latin typeface="LM Roman 12"/>
                <a:cs typeface="LM Roman 12"/>
              </a:rPr>
              <a:t> </a:t>
            </a:r>
            <a:r>
              <a:rPr sz="1200" spc="15" dirty="0">
                <a:latin typeface="Trebuchet MS"/>
                <a:cs typeface="Trebuchet MS"/>
              </a:rPr>
              <a:t>3</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1</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2</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0</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0</a:t>
            </a:r>
            <a:r>
              <a:rPr sz="1200" spc="15" dirty="0">
                <a:latin typeface="LM Roman 12"/>
                <a:cs typeface="LM Roman 12"/>
              </a:rPr>
              <a:t>(</a:t>
            </a:r>
            <a:r>
              <a:rPr sz="1200" spc="15" dirty="0">
                <a:latin typeface="Trebuchet MS"/>
                <a:cs typeface="Trebuchet MS"/>
              </a:rPr>
              <a:t>5</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7</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1</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8</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30"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2</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endParaRPr sz="1200">
              <a:latin typeface="LM Roman 12"/>
              <a:cs typeface="LM Roman 12"/>
            </a:endParaRPr>
          </a:p>
          <a:p>
            <a:pPr marL="417195">
              <a:lnSpc>
                <a:spcPct val="100000"/>
              </a:lnSpc>
              <a:spcBef>
                <a:spcPts val="300"/>
              </a:spcBef>
            </a:pPr>
            <a:r>
              <a:rPr sz="1200" spc="-5" dirty="0">
                <a:latin typeface="LM Roman 12"/>
                <a:cs typeface="LM Roman 12"/>
              </a:rPr>
              <a:t>=</a:t>
            </a:r>
            <a:r>
              <a:rPr sz="1200" spc="-65" dirty="0">
                <a:latin typeface="LM Roman 12"/>
                <a:cs typeface="LM Roman 12"/>
              </a:rPr>
              <a:t> </a:t>
            </a:r>
            <a:r>
              <a:rPr sz="1200" i="1" spc="15" dirty="0">
                <a:latin typeface="LM Roman Demi 10"/>
                <a:cs typeface="LM Roman Demi 10"/>
              </a:rPr>
              <a:t>−</a:t>
            </a:r>
            <a:r>
              <a:rPr sz="1200" spc="15" dirty="0">
                <a:latin typeface="Trebuchet MS"/>
                <a:cs typeface="Trebuchet MS"/>
              </a:rPr>
              <a:t>5</a:t>
            </a:r>
            <a:endParaRPr sz="120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BF1ED3D-B11C-33E2-21F4-9BA0B306469B}"/>
                  </a:ext>
                </a:extLst>
              </p14:cNvPr>
              <p14:cNvContentPartPr/>
              <p14:nvPr/>
            </p14:nvContentPartPr>
            <p14:xfrm>
              <a:off x="981720" y="917280"/>
              <a:ext cx="2476800" cy="2207160"/>
            </p14:xfrm>
          </p:contentPart>
        </mc:Choice>
        <mc:Fallback xmlns="">
          <p:pic>
            <p:nvPicPr>
              <p:cNvPr id="11" name="Ink 10">
                <a:extLst>
                  <a:ext uri="{FF2B5EF4-FFF2-40B4-BE49-F238E27FC236}">
                    <a16:creationId xmlns:a16="http://schemas.microsoft.com/office/drawing/2014/main" id="{6BF1ED3D-B11C-33E2-21F4-9BA0B306469B}"/>
                  </a:ext>
                </a:extLst>
              </p:cNvPr>
              <p:cNvPicPr/>
              <p:nvPr/>
            </p:nvPicPr>
            <p:blipFill>
              <a:blip r:embed="rId4"/>
              <a:stretch>
                <a:fillRect/>
              </a:stretch>
            </p:blipFill>
            <p:spPr>
              <a:xfrm>
                <a:off x="972360" y="907920"/>
                <a:ext cx="2495520" cy="2225880"/>
              </a:xfrm>
              <a:prstGeom prst="rect">
                <a:avLst/>
              </a:prstGeom>
            </p:spPr>
          </p:pic>
        </mc:Fallback>
      </mc:AlternateContent>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pc="-5" dirty="0"/>
              <a:t>Convolution</a:t>
            </a:r>
            <a:r>
              <a:rPr spc="-85" dirty="0"/>
              <a:t> </a:t>
            </a:r>
            <a:r>
              <a:rPr spc="-5" dirty="0"/>
              <a:t>Operation</a:t>
            </a:r>
          </a:p>
        </p:txBody>
      </p:sp>
      <p:sp>
        <p:nvSpPr>
          <p:cNvPr id="3" name="object 3"/>
          <p:cNvSpPr txBox="1"/>
          <p:nvPr/>
        </p:nvSpPr>
        <p:spPr>
          <a:xfrm>
            <a:off x="1063155" y="618462"/>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864196" y="865543"/>
          <a:ext cx="1615439" cy="1681526"/>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41300">
                  <a:extLst>
                    <a:ext uri="{9D8B030D-6E8A-4147-A177-3AD203B41FA5}">
                      <a16:colId xmlns:a16="http://schemas.microsoft.com/office/drawing/2014/main" val="20005"/>
                    </a:ext>
                  </a:extLst>
                </a:gridCol>
              </a:tblGrid>
              <a:tr h="280263">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2515438" y="1444673"/>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nvGraphicFramePr>
        <p:xfrm>
          <a:off x="2629407" y="1285925"/>
          <a:ext cx="979805" cy="84076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97205">
                  <a:extLst>
                    <a:ext uri="{9D8B030D-6E8A-4147-A177-3AD203B41FA5}">
                      <a16:colId xmlns:a16="http://schemas.microsoft.com/office/drawing/2014/main" val="20002"/>
                    </a:ext>
                  </a:extLst>
                </a:gridCol>
              </a:tblGrid>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63">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643858" y="1444673"/>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679915" y="898712"/>
            <a:ext cx="2525395" cy="207645"/>
          </a:xfrm>
          <a:prstGeom prst="rect">
            <a:avLst/>
          </a:prstGeom>
        </p:spPr>
        <p:txBody>
          <a:bodyPr vert="horz" wrap="square" lIns="0" tIns="12065" rIns="0" bIns="0" rtlCol="0">
            <a:spAutoFit/>
          </a:bodyPr>
          <a:lstStyle/>
          <a:p>
            <a:pPr marL="25400">
              <a:lnSpc>
                <a:spcPct val="100000"/>
              </a:lnSpc>
              <a:spcBef>
                <a:spcPts val="95"/>
              </a:spcBef>
              <a:tabLst>
                <a:tab pos="118300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a:t>
            </a:r>
            <a:r>
              <a:rPr sz="1200" spc="-45" dirty="0">
                <a:latin typeface="Trebuchet MS"/>
                <a:cs typeface="Trebuchet MS"/>
              </a:rPr>
              <a:t> </a:t>
            </a:r>
            <a:r>
              <a:rPr sz="1200" spc="20" dirty="0">
                <a:latin typeface="Trebuchet MS"/>
                <a:cs typeface="Trebuchet MS"/>
              </a:rPr>
              <a:t>Image</a:t>
            </a:r>
            <a:r>
              <a:rPr sz="1200" spc="-45" dirty="0">
                <a:latin typeface="Trebuchet MS"/>
                <a:cs typeface="Trebuchet MS"/>
              </a:rPr>
              <a:t> </a:t>
            </a:r>
            <a:r>
              <a:rPr sz="1200" spc="35" dirty="0">
                <a:latin typeface="Trebuchet MS"/>
                <a:cs typeface="Trebuchet MS"/>
              </a:rPr>
              <a:t>4</a:t>
            </a:r>
            <a:r>
              <a:rPr sz="1200" spc="-114"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787444" y="1145806"/>
          <a:ext cx="1464310" cy="1121013"/>
        </p:xfrm>
        <a:graphic>
          <a:graphicData uri="http://schemas.openxmlformats.org/drawingml/2006/table">
            <a:tbl>
              <a:tblPr firstRow="1" bandRow="1">
                <a:tableStyleId>{2D5ABB26-0587-4C30-8999-92F81FD0307C}</a:tableStyleId>
              </a:tblPr>
              <a:tblGrid>
                <a:gridCol w="337185">
                  <a:extLst>
                    <a:ext uri="{9D8B030D-6E8A-4147-A177-3AD203B41FA5}">
                      <a16:colId xmlns:a16="http://schemas.microsoft.com/office/drawing/2014/main" val="20000"/>
                    </a:ext>
                  </a:extLst>
                </a:gridCol>
                <a:gridCol w="337185">
                  <a:extLst>
                    <a:ext uri="{9D8B030D-6E8A-4147-A177-3AD203B41FA5}">
                      <a16:colId xmlns:a16="http://schemas.microsoft.com/office/drawing/2014/main" val="20001"/>
                    </a:ext>
                  </a:extLst>
                </a:gridCol>
                <a:gridCol w="337185">
                  <a:extLst>
                    <a:ext uri="{9D8B030D-6E8A-4147-A177-3AD203B41FA5}">
                      <a16:colId xmlns:a16="http://schemas.microsoft.com/office/drawing/2014/main" val="20002"/>
                    </a:ext>
                  </a:extLst>
                </a:gridCol>
                <a:gridCol w="452755">
                  <a:extLst>
                    <a:ext uri="{9D8B030D-6E8A-4147-A177-3AD203B41FA5}">
                      <a16:colId xmlns:a16="http://schemas.microsoft.com/office/drawing/2014/main" val="20003"/>
                    </a:ext>
                  </a:extLst>
                </a:gridCol>
              </a:tblGrid>
              <a:tr h="280250">
                <a:tc>
                  <a:txBody>
                    <a:bodyPr/>
                    <a:lstStyle/>
                    <a:p>
                      <a:pPr marL="78105">
                        <a:lnSpc>
                          <a:spcPct val="100000"/>
                        </a:lnSpc>
                        <a:spcBef>
                          <a:spcPts val="335"/>
                        </a:spcBef>
                      </a:pPr>
                      <a:r>
                        <a:rPr sz="1200" spc="-5"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10" name="object 10"/>
          <p:cNvSpPr txBox="1"/>
          <p:nvPr/>
        </p:nvSpPr>
        <p:spPr>
          <a:xfrm>
            <a:off x="707301" y="2630995"/>
            <a:ext cx="4966970" cy="468630"/>
          </a:xfrm>
          <a:prstGeom prst="rect">
            <a:avLst/>
          </a:prstGeom>
        </p:spPr>
        <p:txBody>
          <a:bodyPr vert="horz" wrap="square" lIns="0" tIns="51435" rIns="0" bIns="0" rtlCol="0">
            <a:spAutoFit/>
          </a:bodyPr>
          <a:lstStyle/>
          <a:p>
            <a:pPr marL="12700">
              <a:lnSpc>
                <a:spcPct val="100000"/>
              </a:lnSpc>
              <a:spcBef>
                <a:spcPts val="405"/>
              </a:spcBef>
            </a:pPr>
            <a:r>
              <a:rPr sz="1200" i="1" spc="-85" dirty="0">
                <a:latin typeface="Verdana"/>
                <a:cs typeface="Verdana"/>
              </a:rPr>
              <a:t>value</a:t>
            </a:r>
            <a:r>
              <a:rPr sz="1200" i="1" spc="-70" dirty="0">
                <a:latin typeface="Verdana"/>
                <a:cs typeface="Verdana"/>
              </a:rPr>
              <a:t> </a:t>
            </a:r>
            <a:r>
              <a:rPr sz="1200" spc="-5" dirty="0">
                <a:latin typeface="LM Roman 12"/>
                <a:cs typeface="LM Roman 12"/>
              </a:rPr>
              <a:t>=</a:t>
            </a:r>
            <a:r>
              <a:rPr sz="1200" spc="-60" dirty="0">
                <a:latin typeface="LM Roman 12"/>
                <a:cs typeface="LM Roman 12"/>
              </a:rPr>
              <a:t> </a:t>
            </a:r>
            <a:r>
              <a:rPr sz="1200" spc="15" dirty="0">
                <a:latin typeface="Trebuchet MS"/>
                <a:cs typeface="Trebuchet MS"/>
              </a:rPr>
              <a:t>0</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5</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7</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1</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8</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5</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2</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9</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30"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5</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endParaRPr sz="1200">
              <a:latin typeface="LM Roman 12"/>
              <a:cs typeface="LM Roman 12"/>
            </a:endParaRPr>
          </a:p>
          <a:p>
            <a:pPr marL="417195">
              <a:lnSpc>
                <a:spcPct val="100000"/>
              </a:lnSpc>
              <a:spcBef>
                <a:spcPts val="300"/>
              </a:spcBef>
            </a:pPr>
            <a:r>
              <a:rPr sz="1200" spc="-5" dirty="0">
                <a:latin typeface="LM Roman 12"/>
                <a:cs typeface="LM Roman 12"/>
              </a:rPr>
              <a:t>=</a:t>
            </a:r>
            <a:r>
              <a:rPr sz="1200" spc="-65" dirty="0">
                <a:latin typeface="LM Roman 12"/>
                <a:cs typeface="LM Roman 12"/>
              </a:rPr>
              <a:t> </a:t>
            </a:r>
            <a:r>
              <a:rPr sz="1200" i="1" spc="15" dirty="0">
                <a:latin typeface="LM Roman Demi 10"/>
                <a:cs typeface="LM Roman Demi 10"/>
              </a:rPr>
              <a:t>−</a:t>
            </a:r>
            <a:r>
              <a:rPr sz="1200" spc="15" dirty="0">
                <a:latin typeface="Trebuchet MS"/>
                <a:cs typeface="Trebuchet MS"/>
              </a:rPr>
              <a:t>4</a:t>
            </a:r>
            <a:endParaRPr sz="1200">
              <a:latin typeface="Trebuchet MS"/>
              <a:cs typeface="Trebuchet MS"/>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pc="-5" dirty="0"/>
              <a:t>Convolution</a:t>
            </a:r>
            <a:r>
              <a:rPr spc="-85" dirty="0"/>
              <a:t> </a:t>
            </a:r>
            <a:r>
              <a:rPr spc="-5" dirty="0"/>
              <a:t>Operation</a:t>
            </a:r>
          </a:p>
        </p:txBody>
      </p:sp>
      <p:sp>
        <p:nvSpPr>
          <p:cNvPr id="3" name="object 3"/>
          <p:cNvSpPr txBox="1"/>
          <p:nvPr/>
        </p:nvSpPr>
        <p:spPr>
          <a:xfrm>
            <a:off x="1063155" y="618462"/>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821982" y="865543"/>
          <a:ext cx="1699258" cy="1681526"/>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tblGrid>
              <a:tr h="280263">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5"/>
                  </a:ext>
                </a:extLst>
              </a:tr>
            </a:tbl>
          </a:graphicData>
        </a:graphic>
      </p:graphicFrame>
      <p:sp>
        <p:nvSpPr>
          <p:cNvPr id="5" name="object 5"/>
          <p:cNvSpPr txBox="1"/>
          <p:nvPr/>
        </p:nvSpPr>
        <p:spPr>
          <a:xfrm>
            <a:off x="2557640" y="1444673"/>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nvGraphicFramePr>
        <p:xfrm>
          <a:off x="2671622" y="1285925"/>
          <a:ext cx="979805" cy="84076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97205">
                  <a:extLst>
                    <a:ext uri="{9D8B030D-6E8A-4147-A177-3AD203B41FA5}">
                      <a16:colId xmlns:a16="http://schemas.microsoft.com/office/drawing/2014/main" val="20002"/>
                    </a:ext>
                  </a:extLst>
                </a:gridCol>
              </a:tblGrid>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63">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686073" y="1444673"/>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722130" y="898712"/>
            <a:ext cx="2525395" cy="207645"/>
          </a:xfrm>
          <a:prstGeom prst="rect">
            <a:avLst/>
          </a:prstGeom>
        </p:spPr>
        <p:txBody>
          <a:bodyPr vert="horz" wrap="square" lIns="0" tIns="12065" rIns="0" bIns="0" rtlCol="0">
            <a:spAutoFit/>
          </a:bodyPr>
          <a:lstStyle/>
          <a:p>
            <a:pPr marL="25400">
              <a:lnSpc>
                <a:spcPct val="100000"/>
              </a:lnSpc>
              <a:spcBef>
                <a:spcPts val="95"/>
              </a:spcBef>
              <a:tabLst>
                <a:tab pos="118300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a:t>
            </a:r>
            <a:r>
              <a:rPr sz="1200" spc="-45" dirty="0">
                <a:latin typeface="Trebuchet MS"/>
                <a:cs typeface="Trebuchet MS"/>
              </a:rPr>
              <a:t> </a:t>
            </a:r>
            <a:r>
              <a:rPr sz="1200" spc="20" dirty="0">
                <a:latin typeface="Trebuchet MS"/>
                <a:cs typeface="Trebuchet MS"/>
              </a:rPr>
              <a:t>Image</a:t>
            </a:r>
            <a:r>
              <a:rPr sz="1200" spc="-45" dirty="0">
                <a:latin typeface="Trebuchet MS"/>
                <a:cs typeface="Trebuchet MS"/>
              </a:rPr>
              <a:t> </a:t>
            </a:r>
            <a:r>
              <a:rPr sz="1200" spc="35" dirty="0">
                <a:latin typeface="Trebuchet MS"/>
                <a:cs typeface="Trebuchet MS"/>
              </a:rPr>
              <a:t>4</a:t>
            </a:r>
            <a:r>
              <a:rPr sz="1200" spc="-114"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829646" y="1145806"/>
          <a:ext cx="1465579" cy="1121013"/>
        </p:xfrm>
        <a:graphic>
          <a:graphicData uri="http://schemas.openxmlformats.org/drawingml/2006/table">
            <a:tbl>
              <a:tblPr firstRow="1" bandRow="1">
                <a:tableStyleId>{2D5ABB26-0587-4C30-8999-92F81FD0307C}</a:tableStyleId>
              </a:tblPr>
              <a:tblGrid>
                <a:gridCol w="376555">
                  <a:extLst>
                    <a:ext uri="{9D8B030D-6E8A-4147-A177-3AD203B41FA5}">
                      <a16:colId xmlns:a16="http://schemas.microsoft.com/office/drawing/2014/main" val="20000"/>
                    </a:ext>
                  </a:extLst>
                </a:gridCol>
                <a:gridCol w="334645">
                  <a:extLst>
                    <a:ext uri="{9D8B030D-6E8A-4147-A177-3AD203B41FA5}">
                      <a16:colId xmlns:a16="http://schemas.microsoft.com/office/drawing/2014/main" val="20001"/>
                    </a:ext>
                  </a:extLst>
                </a:gridCol>
                <a:gridCol w="292734">
                  <a:extLst>
                    <a:ext uri="{9D8B030D-6E8A-4147-A177-3AD203B41FA5}">
                      <a16:colId xmlns:a16="http://schemas.microsoft.com/office/drawing/2014/main" val="20002"/>
                    </a:ext>
                  </a:extLst>
                </a:gridCol>
                <a:gridCol w="461645">
                  <a:extLst>
                    <a:ext uri="{9D8B030D-6E8A-4147-A177-3AD203B41FA5}">
                      <a16:colId xmlns:a16="http://schemas.microsoft.com/office/drawing/2014/main" val="20003"/>
                    </a:ext>
                  </a:extLst>
                </a:gridCol>
              </a:tblGrid>
              <a:tr h="280250">
                <a:tc>
                  <a:txBody>
                    <a:bodyPr/>
                    <a:lstStyle/>
                    <a:p>
                      <a:pPr marL="41910" algn="ctr">
                        <a:lnSpc>
                          <a:spcPct val="100000"/>
                        </a:lnSpc>
                        <a:spcBef>
                          <a:spcPts val="335"/>
                        </a:spcBef>
                      </a:pPr>
                      <a:r>
                        <a:rPr sz="1200" spc="-5"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spc="-5"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7960">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spc="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7960">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62560">
                        <a:lnSpc>
                          <a:spcPct val="100000"/>
                        </a:lnSpc>
                        <a:spcBef>
                          <a:spcPts val="335"/>
                        </a:spcBef>
                      </a:pPr>
                      <a:r>
                        <a:rPr sz="1200" spc="-5"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gn="ctr">
                        <a:lnSpc>
                          <a:spcPct val="100000"/>
                        </a:lnSpc>
                        <a:spcBef>
                          <a:spcPts val="335"/>
                        </a:spcBef>
                      </a:pPr>
                      <a:r>
                        <a:rPr sz="1200" spc="-5"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41605">
                        <a:lnSpc>
                          <a:spcPct val="100000"/>
                        </a:lnSpc>
                        <a:spcBef>
                          <a:spcPts val="335"/>
                        </a:spcBef>
                      </a:pPr>
                      <a:r>
                        <a:rPr sz="1200" spc="5" dirty="0">
                          <a:latin typeface="Trebuchet MS"/>
                          <a:cs typeface="Trebuchet MS"/>
                        </a:rPr>
                        <a:t>-16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3"/>
                  </a:ext>
                </a:extLst>
              </a:tr>
            </a:tbl>
          </a:graphicData>
        </a:graphic>
      </p:graphicFrame>
      <p:sp>
        <p:nvSpPr>
          <p:cNvPr id="10" name="object 10"/>
          <p:cNvSpPr txBox="1"/>
          <p:nvPr/>
        </p:nvSpPr>
        <p:spPr>
          <a:xfrm>
            <a:off x="707301" y="2630995"/>
            <a:ext cx="4966970" cy="468630"/>
          </a:xfrm>
          <a:prstGeom prst="rect">
            <a:avLst/>
          </a:prstGeom>
        </p:spPr>
        <p:txBody>
          <a:bodyPr vert="horz" wrap="square" lIns="0" tIns="51435" rIns="0" bIns="0" rtlCol="0">
            <a:spAutoFit/>
          </a:bodyPr>
          <a:lstStyle/>
          <a:p>
            <a:pPr marL="12700">
              <a:lnSpc>
                <a:spcPct val="100000"/>
              </a:lnSpc>
              <a:spcBef>
                <a:spcPts val="405"/>
              </a:spcBef>
            </a:pPr>
            <a:r>
              <a:rPr sz="1200" i="1" spc="-85" dirty="0">
                <a:latin typeface="Verdana"/>
                <a:cs typeface="Verdana"/>
              </a:rPr>
              <a:t>value</a:t>
            </a:r>
            <a:r>
              <a:rPr sz="1200" i="1" spc="-70" dirty="0">
                <a:latin typeface="Verdana"/>
                <a:cs typeface="Verdana"/>
              </a:rPr>
              <a:t> </a:t>
            </a:r>
            <a:r>
              <a:rPr sz="1200" spc="-5" dirty="0">
                <a:latin typeface="LM Roman 12"/>
                <a:cs typeface="LM Roman 12"/>
              </a:rPr>
              <a:t>=</a:t>
            </a:r>
            <a:r>
              <a:rPr sz="1200" spc="-60" dirty="0">
                <a:latin typeface="LM Roman 12"/>
                <a:cs typeface="LM Roman 12"/>
              </a:rPr>
              <a:t> </a:t>
            </a:r>
            <a:r>
              <a:rPr sz="1200" spc="15" dirty="0">
                <a:latin typeface="Trebuchet MS"/>
                <a:cs typeface="Trebuchet MS"/>
              </a:rPr>
              <a:t>1</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6</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2</a:t>
            </a:r>
            <a:r>
              <a:rPr sz="1200" spc="15" dirty="0">
                <a:latin typeface="LM Roman 12"/>
                <a:cs typeface="LM Roman 12"/>
              </a:rPr>
              <a:t>(</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7</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2</a:t>
            </a:r>
            <a:r>
              <a:rPr sz="1200" spc="15" dirty="0">
                <a:latin typeface="LM Roman 12"/>
                <a:cs typeface="LM Roman 12"/>
              </a:rPr>
              <a:t>(</a:t>
            </a:r>
            <a:r>
              <a:rPr sz="1200" spc="15" dirty="0">
                <a:latin typeface="Trebuchet MS"/>
                <a:cs typeface="Trebuchet MS"/>
              </a:rPr>
              <a:t>5</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3</a:t>
            </a:r>
            <a:r>
              <a:rPr sz="1200" spc="15" dirty="0">
                <a:latin typeface="LM Roman 12"/>
                <a:cs typeface="LM Roman 12"/>
              </a:rPr>
              <a:t>(</a:t>
            </a:r>
            <a:r>
              <a:rPr sz="1200" spc="15" dirty="0">
                <a:latin typeface="Trebuchet MS"/>
                <a:cs typeface="Trebuchet MS"/>
              </a:rPr>
              <a:t>0</a:t>
            </a:r>
            <a:r>
              <a:rPr sz="1200" spc="15"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8</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25"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8</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r>
              <a:rPr sz="1200" spc="-130" dirty="0">
                <a:latin typeface="LM Roman 12"/>
                <a:cs typeface="LM Roman 12"/>
              </a:rPr>
              <a:t> </a:t>
            </a:r>
            <a:r>
              <a:rPr sz="1200" spc="-5" dirty="0">
                <a:latin typeface="LM Roman 12"/>
                <a:cs typeface="LM Roman 12"/>
              </a:rPr>
              <a:t>+</a:t>
            </a:r>
            <a:r>
              <a:rPr sz="1200" spc="-125" dirty="0">
                <a:latin typeface="LM Roman 12"/>
                <a:cs typeface="LM Roman 12"/>
              </a:rPr>
              <a:t> </a:t>
            </a:r>
            <a:r>
              <a:rPr sz="1200" spc="10" dirty="0">
                <a:latin typeface="Trebuchet MS"/>
                <a:cs typeface="Trebuchet MS"/>
              </a:rPr>
              <a:t>9</a:t>
            </a:r>
            <a:r>
              <a:rPr sz="1200" spc="10" dirty="0">
                <a:latin typeface="LM Roman 12"/>
                <a:cs typeface="LM Roman 12"/>
              </a:rPr>
              <a:t>(</a:t>
            </a:r>
            <a:r>
              <a:rPr sz="1200" i="1" spc="10" dirty="0">
                <a:latin typeface="LM Roman Demi 10"/>
                <a:cs typeface="LM Roman Demi 10"/>
              </a:rPr>
              <a:t>−</a:t>
            </a:r>
            <a:r>
              <a:rPr sz="1200" spc="10" dirty="0">
                <a:latin typeface="Trebuchet MS"/>
                <a:cs typeface="Trebuchet MS"/>
              </a:rPr>
              <a:t>1</a:t>
            </a:r>
            <a:r>
              <a:rPr sz="1200" spc="10" dirty="0">
                <a:latin typeface="LM Roman 12"/>
                <a:cs typeface="LM Roman 12"/>
              </a:rPr>
              <a:t>)</a:t>
            </a:r>
            <a:endParaRPr sz="1200">
              <a:latin typeface="LM Roman 12"/>
              <a:cs typeface="LM Roman 12"/>
            </a:endParaRPr>
          </a:p>
          <a:p>
            <a:pPr marL="417195">
              <a:lnSpc>
                <a:spcPct val="100000"/>
              </a:lnSpc>
              <a:spcBef>
                <a:spcPts val="300"/>
              </a:spcBef>
            </a:pPr>
            <a:r>
              <a:rPr sz="1200" spc="-5" dirty="0">
                <a:latin typeface="LM Roman 12"/>
                <a:cs typeface="LM Roman 12"/>
              </a:rPr>
              <a:t>=</a:t>
            </a:r>
            <a:r>
              <a:rPr sz="1200" spc="-65" dirty="0">
                <a:latin typeface="LM Roman 12"/>
                <a:cs typeface="LM Roman 12"/>
              </a:rPr>
              <a:t> </a:t>
            </a:r>
            <a:r>
              <a:rPr sz="1200" i="1" spc="20" dirty="0">
                <a:latin typeface="LM Roman Demi 10"/>
                <a:cs typeface="LM Roman Demi 10"/>
              </a:rPr>
              <a:t>−</a:t>
            </a:r>
            <a:r>
              <a:rPr sz="1200" spc="20" dirty="0">
                <a:latin typeface="Trebuchet MS"/>
                <a:cs typeface="Trebuchet MS"/>
              </a:rPr>
              <a:t>16</a:t>
            </a:r>
            <a:endParaRPr sz="120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48BB9D7-FFFF-6619-DB12-27A891F82F65}"/>
                  </a:ext>
                </a:extLst>
              </p14:cNvPr>
              <p14:cNvContentPartPr/>
              <p14:nvPr/>
            </p14:nvContentPartPr>
            <p14:xfrm>
              <a:off x="3909240" y="745920"/>
              <a:ext cx="1075320" cy="277200"/>
            </p14:xfrm>
          </p:contentPart>
        </mc:Choice>
        <mc:Fallback xmlns="">
          <p:pic>
            <p:nvPicPr>
              <p:cNvPr id="11" name="Ink 10">
                <a:extLst>
                  <a:ext uri="{FF2B5EF4-FFF2-40B4-BE49-F238E27FC236}">
                    <a16:creationId xmlns:a16="http://schemas.microsoft.com/office/drawing/2014/main" id="{148BB9D7-FFFF-6619-DB12-27A891F82F65}"/>
                  </a:ext>
                </a:extLst>
              </p:cNvPr>
              <p:cNvPicPr/>
              <p:nvPr/>
            </p:nvPicPr>
            <p:blipFill>
              <a:blip r:embed="rId4"/>
              <a:stretch>
                <a:fillRect/>
              </a:stretch>
            </p:blipFill>
            <p:spPr>
              <a:xfrm>
                <a:off x="3899880" y="736560"/>
                <a:ext cx="1094040" cy="295920"/>
              </a:xfrm>
              <a:prstGeom prst="rect">
                <a:avLst/>
              </a:prstGeom>
            </p:spPr>
          </p:pic>
        </mc:Fallback>
      </mc:AlternateContent>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2700020" cy="288290"/>
          </a:xfrm>
          <a:prstGeom prst="rect">
            <a:avLst/>
          </a:prstGeom>
        </p:spPr>
        <p:txBody>
          <a:bodyPr vert="horz" wrap="square" lIns="0" tIns="15240" rIns="0" bIns="0" rtlCol="0">
            <a:spAutoFit/>
          </a:bodyPr>
          <a:lstStyle/>
          <a:p>
            <a:pPr marL="12700">
              <a:lnSpc>
                <a:spcPct val="100000"/>
              </a:lnSpc>
              <a:spcBef>
                <a:spcPts val="120"/>
              </a:spcBef>
            </a:pPr>
            <a:r>
              <a:rPr spc="-10" dirty="0"/>
              <a:t>Fully </a:t>
            </a:r>
            <a:r>
              <a:rPr spc="20" dirty="0"/>
              <a:t>Connected </a:t>
            </a:r>
            <a:r>
              <a:rPr spc="70" dirty="0"/>
              <a:t>(FC)</a:t>
            </a:r>
            <a:r>
              <a:rPr spc="-140" dirty="0"/>
              <a:t> </a:t>
            </a:r>
            <a:r>
              <a:rPr spc="5" dirty="0"/>
              <a:t>Layer</a:t>
            </a:r>
          </a:p>
        </p:txBody>
      </p:sp>
      <p:grpSp>
        <p:nvGrpSpPr>
          <p:cNvPr id="3" name="object 3"/>
          <p:cNvGrpSpPr/>
          <p:nvPr/>
        </p:nvGrpSpPr>
        <p:grpSpPr>
          <a:xfrm>
            <a:off x="1629787" y="1317625"/>
            <a:ext cx="2015113" cy="1655114"/>
            <a:chOff x="2052455" y="1433817"/>
            <a:chExt cx="2015113" cy="1655114"/>
          </a:xfrm>
        </p:grpSpPr>
        <p:sp>
          <p:nvSpPr>
            <p:cNvPr id="5" name="object 5"/>
            <p:cNvSpPr/>
            <p:nvPr/>
          </p:nvSpPr>
          <p:spPr>
            <a:xfrm>
              <a:off x="2052455" y="1433817"/>
              <a:ext cx="215096" cy="21509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52455" y="1793821"/>
              <a:ext cx="215096" cy="2150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52455" y="2153825"/>
              <a:ext cx="215096" cy="21509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052455" y="2513825"/>
              <a:ext cx="215096" cy="21509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052455" y="2873832"/>
              <a:ext cx="215096" cy="21509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52466" y="1433817"/>
              <a:ext cx="215096" cy="21509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952466" y="1793821"/>
              <a:ext cx="215096" cy="21509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952466" y="2153825"/>
              <a:ext cx="215096" cy="21509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952466" y="2513825"/>
              <a:ext cx="215096" cy="21509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952466" y="2873832"/>
              <a:ext cx="215096" cy="21509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2270081" y="1541364"/>
              <a:ext cx="661670" cy="0"/>
            </a:xfrm>
            <a:custGeom>
              <a:avLst/>
              <a:gdLst/>
              <a:ahLst/>
              <a:cxnLst/>
              <a:rect l="l" t="t" r="r" b="b"/>
              <a:pathLst>
                <a:path w="661669">
                  <a:moveTo>
                    <a:pt x="0" y="0"/>
                  </a:moveTo>
                  <a:lnTo>
                    <a:pt x="661381" y="0"/>
                  </a:lnTo>
                </a:path>
              </a:pathLst>
            </a:custGeom>
            <a:ln w="5060">
              <a:solidFill>
                <a:srgbClr val="8C8C8C"/>
              </a:solidFill>
            </a:ln>
          </p:spPr>
          <p:txBody>
            <a:bodyPr wrap="square" lIns="0" tIns="0" rIns="0" bIns="0" rtlCol="0"/>
            <a:lstStyle/>
            <a:p>
              <a:endParaRPr/>
            </a:p>
          </p:txBody>
        </p:sp>
        <p:sp>
          <p:nvSpPr>
            <p:cNvPr id="16" name="object 16"/>
            <p:cNvSpPr/>
            <p:nvPr/>
          </p:nvSpPr>
          <p:spPr>
            <a:xfrm>
              <a:off x="2916280" y="1521120"/>
              <a:ext cx="19050" cy="40640"/>
            </a:xfrm>
            <a:custGeom>
              <a:avLst/>
              <a:gdLst/>
              <a:ahLst/>
              <a:cxnLst/>
              <a:rect l="l" t="t" r="r" b="b"/>
              <a:pathLst>
                <a:path w="19050" h="40640">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17" name="object 17"/>
            <p:cNvSpPr/>
            <p:nvPr/>
          </p:nvSpPr>
          <p:spPr>
            <a:xfrm>
              <a:off x="2262204" y="1582244"/>
              <a:ext cx="678815" cy="271780"/>
            </a:xfrm>
            <a:custGeom>
              <a:avLst/>
              <a:gdLst/>
              <a:ahLst/>
              <a:cxnLst/>
              <a:rect l="l" t="t" r="r" b="b"/>
              <a:pathLst>
                <a:path w="678814" h="271780">
                  <a:moveTo>
                    <a:pt x="0" y="0"/>
                  </a:moveTo>
                  <a:lnTo>
                    <a:pt x="678459" y="271385"/>
                  </a:lnTo>
                </a:path>
              </a:pathLst>
            </a:custGeom>
            <a:ln w="5060">
              <a:solidFill>
                <a:srgbClr val="8C8C8C"/>
              </a:solidFill>
            </a:ln>
          </p:spPr>
          <p:txBody>
            <a:bodyPr wrap="square" lIns="0" tIns="0" rIns="0" bIns="0" rtlCol="0"/>
            <a:lstStyle/>
            <a:p>
              <a:endParaRPr/>
            </a:p>
          </p:txBody>
        </p:sp>
        <p:sp>
          <p:nvSpPr>
            <p:cNvPr id="18" name="object 18"/>
            <p:cNvSpPr/>
            <p:nvPr/>
          </p:nvSpPr>
          <p:spPr>
            <a:xfrm>
              <a:off x="2919048" y="1829195"/>
              <a:ext cx="25400" cy="38100"/>
            </a:xfrm>
            <a:custGeom>
              <a:avLst/>
              <a:gdLst/>
              <a:ahLst/>
              <a:cxnLst/>
              <a:rect l="l" t="t" r="r" b="b"/>
              <a:pathLst>
                <a:path w="25400" h="38100">
                  <a:moveTo>
                    <a:pt x="15035" y="0"/>
                  </a:moveTo>
                  <a:lnTo>
                    <a:pt x="15491" y="6846"/>
                  </a:lnTo>
                  <a:lnTo>
                    <a:pt x="18325" y="14771"/>
                  </a:lnTo>
                  <a:lnTo>
                    <a:pt x="22040" y="21772"/>
                  </a:lnTo>
                  <a:lnTo>
                    <a:pt x="25138" y="25843"/>
                  </a:lnTo>
                  <a:lnTo>
                    <a:pt x="20087" y="26654"/>
                  </a:lnTo>
                  <a:lnTo>
                    <a:pt x="12569" y="29161"/>
                  </a:lnTo>
                  <a:lnTo>
                    <a:pt x="5051" y="32946"/>
                  </a:lnTo>
                  <a:lnTo>
                    <a:pt x="0" y="37590"/>
                  </a:lnTo>
                </a:path>
              </a:pathLst>
            </a:custGeom>
            <a:ln w="4048">
              <a:solidFill>
                <a:srgbClr val="8C8C8C"/>
              </a:solidFill>
            </a:ln>
          </p:spPr>
          <p:txBody>
            <a:bodyPr wrap="square" lIns="0" tIns="0" rIns="0" bIns="0" rtlCol="0"/>
            <a:lstStyle/>
            <a:p>
              <a:endParaRPr/>
            </a:p>
          </p:txBody>
        </p:sp>
        <p:sp>
          <p:nvSpPr>
            <p:cNvPr id="19" name="object 19"/>
            <p:cNvSpPr/>
            <p:nvPr/>
          </p:nvSpPr>
          <p:spPr>
            <a:xfrm>
              <a:off x="2245954" y="1610126"/>
              <a:ext cx="713740" cy="571500"/>
            </a:xfrm>
            <a:custGeom>
              <a:avLst/>
              <a:gdLst/>
              <a:ahLst/>
              <a:cxnLst/>
              <a:rect l="l" t="t" r="r" b="b"/>
              <a:pathLst>
                <a:path w="713739" h="571500">
                  <a:moveTo>
                    <a:pt x="0" y="0"/>
                  </a:moveTo>
                  <a:lnTo>
                    <a:pt x="713683" y="570946"/>
                  </a:lnTo>
                </a:path>
              </a:pathLst>
            </a:custGeom>
            <a:ln w="5060">
              <a:solidFill>
                <a:srgbClr val="8C8C8C"/>
              </a:solidFill>
            </a:ln>
          </p:spPr>
          <p:txBody>
            <a:bodyPr wrap="square" lIns="0" tIns="0" rIns="0" bIns="0" rtlCol="0"/>
            <a:lstStyle/>
            <a:p>
              <a:endParaRPr/>
            </a:p>
          </p:txBody>
        </p:sp>
        <p:sp>
          <p:nvSpPr>
            <p:cNvPr id="20" name="object 20"/>
            <p:cNvSpPr/>
            <p:nvPr/>
          </p:nvSpPr>
          <p:spPr>
            <a:xfrm>
              <a:off x="2935137" y="2155781"/>
              <a:ext cx="27940" cy="31750"/>
            </a:xfrm>
            <a:custGeom>
              <a:avLst/>
              <a:gdLst/>
              <a:ahLst/>
              <a:cxnLst/>
              <a:rect l="l" t="t" r="r" b="b"/>
              <a:pathLst>
                <a:path w="27939" h="31750">
                  <a:moveTo>
                    <a:pt x="25291" y="0"/>
                  </a:moveTo>
                  <a:lnTo>
                    <a:pt x="23741" y="6684"/>
                  </a:lnTo>
                  <a:lnTo>
                    <a:pt x="24154" y="15090"/>
                  </a:lnTo>
                  <a:lnTo>
                    <a:pt x="25679" y="22867"/>
                  </a:lnTo>
                  <a:lnTo>
                    <a:pt x="27464" y="27661"/>
                  </a:lnTo>
                  <a:lnTo>
                    <a:pt x="22395" y="26973"/>
                  </a:lnTo>
                  <a:lnTo>
                    <a:pt x="14473" y="27192"/>
                  </a:lnTo>
                  <a:lnTo>
                    <a:pt x="6180" y="28634"/>
                  </a:lnTo>
                  <a:lnTo>
                    <a:pt x="0" y="31613"/>
                  </a:lnTo>
                </a:path>
              </a:pathLst>
            </a:custGeom>
            <a:ln w="4048">
              <a:solidFill>
                <a:srgbClr val="8C8C8C"/>
              </a:solidFill>
            </a:ln>
          </p:spPr>
          <p:txBody>
            <a:bodyPr wrap="square" lIns="0" tIns="0" rIns="0" bIns="0" rtlCol="0"/>
            <a:lstStyle/>
            <a:p>
              <a:endParaRPr/>
            </a:p>
          </p:txBody>
        </p:sp>
        <p:sp>
          <p:nvSpPr>
            <p:cNvPr id="21" name="object 21"/>
            <p:cNvSpPr/>
            <p:nvPr/>
          </p:nvSpPr>
          <p:spPr>
            <a:xfrm>
              <a:off x="2230470" y="1625925"/>
              <a:ext cx="747395" cy="897255"/>
            </a:xfrm>
            <a:custGeom>
              <a:avLst/>
              <a:gdLst/>
              <a:ahLst/>
              <a:cxnLst/>
              <a:rect l="l" t="t" r="r" b="b"/>
              <a:pathLst>
                <a:path w="747394" h="897255">
                  <a:moveTo>
                    <a:pt x="0" y="0"/>
                  </a:moveTo>
                  <a:lnTo>
                    <a:pt x="747251" y="896701"/>
                  </a:lnTo>
                </a:path>
              </a:pathLst>
            </a:custGeom>
            <a:ln w="5060">
              <a:solidFill>
                <a:srgbClr val="8C8C8C"/>
              </a:solidFill>
            </a:ln>
          </p:spPr>
          <p:txBody>
            <a:bodyPr wrap="square" lIns="0" tIns="0" rIns="0" bIns="0" rtlCol="0"/>
            <a:lstStyle/>
            <a:p>
              <a:endParaRPr/>
            </a:p>
          </p:txBody>
        </p:sp>
        <p:sp>
          <p:nvSpPr>
            <p:cNvPr id="22" name="object 22"/>
            <p:cNvSpPr/>
            <p:nvPr/>
          </p:nvSpPr>
          <p:spPr>
            <a:xfrm>
              <a:off x="2952451" y="2498003"/>
              <a:ext cx="31115" cy="27940"/>
            </a:xfrm>
            <a:custGeom>
              <a:avLst/>
              <a:gdLst/>
              <a:ahLst/>
              <a:cxnLst/>
              <a:rect l="l" t="t" r="r" b="b"/>
              <a:pathLst>
                <a:path w="31114" h="27939">
                  <a:moveTo>
                    <a:pt x="31102" y="0"/>
                  </a:moveTo>
                  <a:lnTo>
                    <a:pt x="28247" y="6239"/>
                  </a:lnTo>
                  <a:lnTo>
                    <a:pt x="26971" y="14558"/>
                  </a:lnTo>
                  <a:lnTo>
                    <a:pt x="26910" y="22483"/>
                  </a:lnTo>
                  <a:lnTo>
                    <a:pt x="27700" y="27538"/>
                  </a:lnTo>
                  <a:lnTo>
                    <a:pt x="22871" y="25850"/>
                  </a:lnTo>
                  <a:lnTo>
                    <a:pt x="15065" y="24480"/>
                  </a:lnTo>
                  <a:lnTo>
                    <a:pt x="6651" y="24235"/>
                  </a:lnTo>
                  <a:lnTo>
                    <a:pt x="0" y="25918"/>
                  </a:lnTo>
                </a:path>
              </a:pathLst>
            </a:custGeom>
            <a:ln w="4048">
              <a:solidFill>
                <a:srgbClr val="8C8C8C"/>
              </a:solidFill>
            </a:ln>
          </p:spPr>
          <p:txBody>
            <a:bodyPr wrap="square" lIns="0" tIns="0" rIns="0" bIns="0" rtlCol="0"/>
            <a:lstStyle/>
            <a:p>
              <a:endParaRPr/>
            </a:p>
          </p:txBody>
        </p:sp>
        <p:sp>
          <p:nvSpPr>
            <p:cNvPr id="23" name="object 23"/>
            <p:cNvSpPr/>
            <p:nvPr/>
          </p:nvSpPr>
          <p:spPr>
            <a:xfrm>
              <a:off x="2218342" y="1634709"/>
              <a:ext cx="774065" cy="1238250"/>
            </a:xfrm>
            <a:custGeom>
              <a:avLst/>
              <a:gdLst/>
              <a:ahLst/>
              <a:cxnLst/>
              <a:rect l="l" t="t" r="r" b="b"/>
              <a:pathLst>
                <a:path w="774064" h="1238250">
                  <a:moveTo>
                    <a:pt x="0" y="0"/>
                  </a:moveTo>
                  <a:lnTo>
                    <a:pt x="773542" y="1237661"/>
                  </a:lnTo>
                </a:path>
              </a:pathLst>
            </a:custGeom>
            <a:ln w="5060">
              <a:solidFill>
                <a:srgbClr val="8C8C8C"/>
              </a:solidFill>
            </a:ln>
          </p:spPr>
          <p:txBody>
            <a:bodyPr wrap="square" lIns="0" tIns="0" rIns="0" bIns="0" rtlCol="0"/>
            <a:lstStyle/>
            <a:p>
              <a:endParaRPr/>
            </a:p>
          </p:txBody>
        </p:sp>
        <p:sp>
          <p:nvSpPr>
            <p:cNvPr id="24" name="object 24"/>
            <p:cNvSpPr/>
            <p:nvPr/>
          </p:nvSpPr>
          <p:spPr>
            <a:xfrm>
              <a:off x="2966671" y="2848767"/>
              <a:ext cx="34925" cy="27305"/>
            </a:xfrm>
            <a:custGeom>
              <a:avLst/>
              <a:gdLst/>
              <a:ahLst/>
              <a:cxnLst/>
              <a:rect l="l" t="t" r="r" b="b"/>
              <a:pathLst>
                <a:path w="34925" h="27305">
                  <a:moveTo>
                    <a:pt x="34333" y="0"/>
                  </a:moveTo>
                  <a:lnTo>
                    <a:pt x="30657" y="5794"/>
                  </a:lnTo>
                  <a:lnTo>
                    <a:pt x="28264" y="13863"/>
                  </a:lnTo>
                  <a:lnTo>
                    <a:pt x="27128" y="21707"/>
                  </a:lnTo>
                  <a:lnTo>
                    <a:pt x="27224" y="26822"/>
                  </a:lnTo>
                  <a:lnTo>
                    <a:pt x="22669" y="24494"/>
                  </a:lnTo>
                  <a:lnTo>
                    <a:pt x="15121" y="22078"/>
                  </a:lnTo>
                  <a:lnTo>
                    <a:pt x="6818" y="20693"/>
                  </a:lnTo>
                  <a:lnTo>
                    <a:pt x="0" y="21457"/>
                  </a:lnTo>
                </a:path>
              </a:pathLst>
            </a:custGeom>
            <a:ln w="4048">
              <a:solidFill>
                <a:srgbClr val="8C8C8C"/>
              </a:solidFill>
            </a:ln>
          </p:spPr>
          <p:txBody>
            <a:bodyPr wrap="square" lIns="0" tIns="0" rIns="0" bIns="0" rtlCol="0"/>
            <a:lstStyle/>
            <a:p>
              <a:endParaRPr/>
            </a:p>
          </p:txBody>
        </p:sp>
        <p:sp>
          <p:nvSpPr>
            <p:cNvPr id="25" name="object 25"/>
            <p:cNvSpPr/>
            <p:nvPr/>
          </p:nvSpPr>
          <p:spPr>
            <a:xfrm>
              <a:off x="2262204" y="1589103"/>
              <a:ext cx="678815" cy="271780"/>
            </a:xfrm>
            <a:custGeom>
              <a:avLst/>
              <a:gdLst/>
              <a:ahLst/>
              <a:cxnLst/>
              <a:rect l="l" t="t" r="r" b="b"/>
              <a:pathLst>
                <a:path w="678814" h="271780">
                  <a:moveTo>
                    <a:pt x="0" y="271385"/>
                  </a:moveTo>
                  <a:lnTo>
                    <a:pt x="678459" y="0"/>
                  </a:lnTo>
                </a:path>
              </a:pathLst>
            </a:custGeom>
            <a:ln w="5060">
              <a:solidFill>
                <a:srgbClr val="8C8C8C"/>
              </a:solidFill>
            </a:ln>
          </p:spPr>
          <p:txBody>
            <a:bodyPr wrap="square" lIns="0" tIns="0" rIns="0" bIns="0" rtlCol="0"/>
            <a:lstStyle/>
            <a:p>
              <a:endParaRPr/>
            </a:p>
          </p:txBody>
        </p:sp>
        <p:sp>
          <p:nvSpPr>
            <p:cNvPr id="26" name="object 26"/>
            <p:cNvSpPr/>
            <p:nvPr/>
          </p:nvSpPr>
          <p:spPr>
            <a:xfrm>
              <a:off x="2919048" y="1575947"/>
              <a:ext cx="25400" cy="38100"/>
            </a:xfrm>
            <a:custGeom>
              <a:avLst/>
              <a:gdLst/>
              <a:ahLst/>
              <a:cxnLst/>
              <a:rect l="l" t="t" r="r" b="b"/>
              <a:pathLst>
                <a:path w="25400" h="38100">
                  <a:moveTo>
                    <a:pt x="0" y="0"/>
                  </a:moveTo>
                  <a:lnTo>
                    <a:pt x="5051" y="4643"/>
                  </a:lnTo>
                  <a:lnTo>
                    <a:pt x="12569" y="8428"/>
                  </a:lnTo>
                  <a:lnTo>
                    <a:pt x="20087" y="10935"/>
                  </a:lnTo>
                  <a:lnTo>
                    <a:pt x="25138" y="11747"/>
                  </a:lnTo>
                  <a:lnTo>
                    <a:pt x="22040" y="15818"/>
                  </a:lnTo>
                  <a:lnTo>
                    <a:pt x="18325" y="22818"/>
                  </a:lnTo>
                  <a:lnTo>
                    <a:pt x="15491" y="30744"/>
                  </a:lnTo>
                  <a:lnTo>
                    <a:pt x="15035" y="37590"/>
                  </a:lnTo>
                </a:path>
              </a:pathLst>
            </a:custGeom>
            <a:ln w="4048">
              <a:solidFill>
                <a:srgbClr val="8C8C8C"/>
              </a:solidFill>
            </a:ln>
          </p:spPr>
          <p:txBody>
            <a:bodyPr wrap="square" lIns="0" tIns="0" rIns="0" bIns="0" rtlCol="0"/>
            <a:lstStyle/>
            <a:p>
              <a:endParaRPr/>
            </a:p>
          </p:txBody>
        </p:sp>
        <p:sp>
          <p:nvSpPr>
            <p:cNvPr id="27" name="object 27"/>
            <p:cNvSpPr/>
            <p:nvPr/>
          </p:nvSpPr>
          <p:spPr>
            <a:xfrm>
              <a:off x="2270081" y="1901369"/>
              <a:ext cx="661670" cy="0"/>
            </a:xfrm>
            <a:custGeom>
              <a:avLst/>
              <a:gdLst/>
              <a:ahLst/>
              <a:cxnLst/>
              <a:rect l="l" t="t" r="r" b="b"/>
              <a:pathLst>
                <a:path w="661669">
                  <a:moveTo>
                    <a:pt x="0" y="0"/>
                  </a:moveTo>
                  <a:lnTo>
                    <a:pt x="661381" y="0"/>
                  </a:lnTo>
                </a:path>
              </a:pathLst>
            </a:custGeom>
            <a:ln w="5060">
              <a:solidFill>
                <a:srgbClr val="8C8C8C"/>
              </a:solidFill>
            </a:ln>
          </p:spPr>
          <p:txBody>
            <a:bodyPr wrap="square" lIns="0" tIns="0" rIns="0" bIns="0" rtlCol="0"/>
            <a:lstStyle/>
            <a:p>
              <a:endParaRPr/>
            </a:p>
          </p:txBody>
        </p:sp>
        <p:sp>
          <p:nvSpPr>
            <p:cNvPr id="28" name="object 28"/>
            <p:cNvSpPr/>
            <p:nvPr/>
          </p:nvSpPr>
          <p:spPr>
            <a:xfrm>
              <a:off x="2916280" y="1881125"/>
              <a:ext cx="19050" cy="40640"/>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29" name="object 29"/>
            <p:cNvSpPr/>
            <p:nvPr/>
          </p:nvSpPr>
          <p:spPr>
            <a:xfrm>
              <a:off x="2262204" y="1942248"/>
              <a:ext cx="678815" cy="271780"/>
            </a:xfrm>
            <a:custGeom>
              <a:avLst/>
              <a:gdLst/>
              <a:ahLst/>
              <a:cxnLst/>
              <a:rect l="l" t="t" r="r" b="b"/>
              <a:pathLst>
                <a:path w="678814" h="271780">
                  <a:moveTo>
                    <a:pt x="0" y="0"/>
                  </a:moveTo>
                  <a:lnTo>
                    <a:pt x="678459" y="271385"/>
                  </a:lnTo>
                </a:path>
              </a:pathLst>
            </a:custGeom>
            <a:ln w="5060">
              <a:solidFill>
                <a:srgbClr val="8C8C8C"/>
              </a:solidFill>
            </a:ln>
          </p:spPr>
          <p:txBody>
            <a:bodyPr wrap="square" lIns="0" tIns="0" rIns="0" bIns="0" rtlCol="0"/>
            <a:lstStyle/>
            <a:p>
              <a:endParaRPr/>
            </a:p>
          </p:txBody>
        </p:sp>
        <p:sp>
          <p:nvSpPr>
            <p:cNvPr id="30" name="object 30"/>
            <p:cNvSpPr/>
            <p:nvPr/>
          </p:nvSpPr>
          <p:spPr>
            <a:xfrm>
              <a:off x="2919048" y="2189200"/>
              <a:ext cx="25400" cy="38100"/>
            </a:xfrm>
            <a:custGeom>
              <a:avLst/>
              <a:gdLst/>
              <a:ahLst/>
              <a:cxnLst/>
              <a:rect l="l" t="t" r="r" b="b"/>
              <a:pathLst>
                <a:path w="25400" h="38100">
                  <a:moveTo>
                    <a:pt x="15035" y="0"/>
                  </a:moveTo>
                  <a:lnTo>
                    <a:pt x="15491" y="6846"/>
                  </a:lnTo>
                  <a:lnTo>
                    <a:pt x="18325" y="14771"/>
                  </a:lnTo>
                  <a:lnTo>
                    <a:pt x="22040" y="21772"/>
                  </a:lnTo>
                  <a:lnTo>
                    <a:pt x="25138" y="25843"/>
                  </a:lnTo>
                  <a:lnTo>
                    <a:pt x="20087" y="26654"/>
                  </a:lnTo>
                  <a:lnTo>
                    <a:pt x="12569" y="29161"/>
                  </a:lnTo>
                  <a:lnTo>
                    <a:pt x="5051" y="32946"/>
                  </a:lnTo>
                  <a:lnTo>
                    <a:pt x="0" y="37590"/>
                  </a:lnTo>
                </a:path>
              </a:pathLst>
            </a:custGeom>
            <a:ln w="4048">
              <a:solidFill>
                <a:srgbClr val="8C8C8C"/>
              </a:solidFill>
            </a:ln>
          </p:spPr>
          <p:txBody>
            <a:bodyPr wrap="square" lIns="0" tIns="0" rIns="0" bIns="0" rtlCol="0"/>
            <a:lstStyle/>
            <a:p>
              <a:endParaRPr/>
            </a:p>
          </p:txBody>
        </p:sp>
        <p:sp>
          <p:nvSpPr>
            <p:cNvPr id="31" name="object 31"/>
            <p:cNvSpPr/>
            <p:nvPr/>
          </p:nvSpPr>
          <p:spPr>
            <a:xfrm>
              <a:off x="2245954" y="1970130"/>
              <a:ext cx="713740" cy="571500"/>
            </a:xfrm>
            <a:custGeom>
              <a:avLst/>
              <a:gdLst/>
              <a:ahLst/>
              <a:cxnLst/>
              <a:rect l="l" t="t" r="r" b="b"/>
              <a:pathLst>
                <a:path w="713739" h="571500">
                  <a:moveTo>
                    <a:pt x="0" y="0"/>
                  </a:moveTo>
                  <a:lnTo>
                    <a:pt x="713683" y="570948"/>
                  </a:lnTo>
                </a:path>
              </a:pathLst>
            </a:custGeom>
            <a:ln w="5060">
              <a:solidFill>
                <a:srgbClr val="8C8C8C"/>
              </a:solidFill>
            </a:ln>
          </p:spPr>
          <p:txBody>
            <a:bodyPr wrap="square" lIns="0" tIns="0" rIns="0" bIns="0" rtlCol="0"/>
            <a:lstStyle/>
            <a:p>
              <a:endParaRPr/>
            </a:p>
          </p:txBody>
        </p:sp>
        <p:sp>
          <p:nvSpPr>
            <p:cNvPr id="32" name="object 32"/>
            <p:cNvSpPr/>
            <p:nvPr/>
          </p:nvSpPr>
          <p:spPr>
            <a:xfrm>
              <a:off x="2935137" y="2515788"/>
              <a:ext cx="27940" cy="31750"/>
            </a:xfrm>
            <a:custGeom>
              <a:avLst/>
              <a:gdLst/>
              <a:ahLst/>
              <a:cxnLst/>
              <a:rect l="l" t="t" r="r" b="b"/>
              <a:pathLst>
                <a:path w="27939" h="31750">
                  <a:moveTo>
                    <a:pt x="25291" y="0"/>
                  </a:moveTo>
                  <a:lnTo>
                    <a:pt x="23741" y="6684"/>
                  </a:lnTo>
                  <a:lnTo>
                    <a:pt x="24154" y="15090"/>
                  </a:lnTo>
                  <a:lnTo>
                    <a:pt x="25679" y="22867"/>
                  </a:lnTo>
                  <a:lnTo>
                    <a:pt x="27464" y="27661"/>
                  </a:lnTo>
                  <a:lnTo>
                    <a:pt x="22395" y="26973"/>
                  </a:lnTo>
                  <a:lnTo>
                    <a:pt x="14473" y="27192"/>
                  </a:lnTo>
                  <a:lnTo>
                    <a:pt x="6180" y="28634"/>
                  </a:lnTo>
                  <a:lnTo>
                    <a:pt x="0" y="31613"/>
                  </a:lnTo>
                </a:path>
              </a:pathLst>
            </a:custGeom>
            <a:ln w="4048">
              <a:solidFill>
                <a:srgbClr val="8C8C8C"/>
              </a:solidFill>
            </a:ln>
          </p:spPr>
          <p:txBody>
            <a:bodyPr wrap="square" lIns="0" tIns="0" rIns="0" bIns="0" rtlCol="0"/>
            <a:lstStyle/>
            <a:p>
              <a:endParaRPr/>
            </a:p>
          </p:txBody>
        </p:sp>
        <p:sp>
          <p:nvSpPr>
            <p:cNvPr id="33" name="object 33"/>
            <p:cNvSpPr/>
            <p:nvPr/>
          </p:nvSpPr>
          <p:spPr>
            <a:xfrm>
              <a:off x="2230470" y="1985929"/>
              <a:ext cx="747395" cy="897255"/>
            </a:xfrm>
            <a:custGeom>
              <a:avLst/>
              <a:gdLst/>
              <a:ahLst/>
              <a:cxnLst/>
              <a:rect l="l" t="t" r="r" b="b"/>
              <a:pathLst>
                <a:path w="747394" h="897255">
                  <a:moveTo>
                    <a:pt x="0" y="0"/>
                  </a:moveTo>
                  <a:lnTo>
                    <a:pt x="747251" y="896703"/>
                  </a:lnTo>
                </a:path>
              </a:pathLst>
            </a:custGeom>
            <a:ln w="5060">
              <a:solidFill>
                <a:srgbClr val="8C8C8C"/>
              </a:solidFill>
            </a:ln>
          </p:spPr>
          <p:txBody>
            <a:bodyPr wrap="square" lIns="0" tIns="0" rIns="0" bIns="0" rtlCol="0"/>
            <a:lstStyle/>
            <a:p>
              <a:endParaRPr/>
            </a:p>
          </p:txBody>
        </p:sp>
        <p:sp>
          <p:nvSpPr>
            <p:cNvPr id="34" name="object 34"/>
            <p:cNvSpPr/>
            <p:nvPr/>
          </p:nvSpPr>
          <p:spPr>
            <a:xfrm>
              <a:off x="2952451" y="2858010"/>
              <a:ext cx="31115" cy="27940"/>
            </a:xfrm>
            <a:custGeom>
              <a:avLst/>
              <a:gdLst/>
              <a:ahLst/>
              <a:cxnLst/>
              <a:rect l="l" t="t" r="r" b="b"/>
              <a:pathLst>
                <a:path w="31114" h="27939">
                  <a:moveTo>
                    <a:pt x="31102" y="0"/>
                  </a:moveTo>
                  <a:lnTo>
                    <a:pt x="28247" y="6239"/>
                  </a:lnTo>
                  <a:lnTo>
                    <a:pt x="26971" y="14558"/>
                  </a:lnTo>
                  <a:lnTo>
                    <a:pt x="26910" y="22483"/>
                  </a:lnTo>
                  <a:lnTo>
                    <a:pt x="27700" y="27538"/>
                  </a:lnTo>
                  <a:lnTo>
                    <a:pt x="22871" y="25850"/>
                  </a:lnTo>
                  <a:lnTo>
                    <a:pt x="15065" y="24480"/>
                  </a:lnTo>
                  <a:lnTo>
                    <a:pt x="6651" y="24235"/>
                  </a:lnTo>
                  <a:lnTo>
                    <a:pt x="0" y="25918"/>
                  </a:lnTo>
                </a:path>
              </a:pathLst>
            </a:custGeom>
            <a:ln w="4048">
              <a:solidFill>
                <a:srgbClr val="8C8C8C"/>
              </a:solidFill>
            </a:ln>
          </p:spPr>
          <p:txBody>
            <a:bodyPr wrap="square" lIns="0" tIns="0" rIns="0" bIns="0" rtlCol="0"/>
            <a:lstStyle/>
            <a:p>
              <a:endParaRPr/>
            </a:p>
          </p:txBody>
        </p:sp>
        <p:sp>
          <p:nvSpPr>
            <p:cNvPr id="35" name="object 35"/>
            <p:cNvSpPr/>
            <p:nvPr/>
          </p:nvSpPr>
          <p:spPr>
            <a:xfrm>
              <a:off x="2245954" y="1621665"/>
              <a:ext cx="713740" cy="571500"/>
            </a:xfrm>
            <a:custGeom>
              <a:avLst/>
              <a:gdLst/>
              <a:ahLst/>
              <a:cxnLst/>
              <a:rect l="l" t="t" r="r" b="b"/>
              <a:pathLst>
                <a:path w="713739" h="571500">
                  <a:moveTo>
                    <a:pt x="0" y="570946"/>
                  </a:moveTo>
                  <a:lnTo>
                    <a:pt x="713683" y="0"/>
                  </a:lnTo>
                </a:path>
              </a:pathLst>
            </a:custGeom>
            <a:ln w="5060">
              <a:solidFill>
                <a:srgbClr val="8C8C8C"/>
              </a:solidFill>
            </a:ln>
          </p:spPr>
          <p:txBody>
            <a:bodyPr wrap="square" lIns="0" tIns="0" rIns="0" bIns="0" rtlCol="0"/>
            <a:lstStyle/>
            <a:p>
              <a:endParaRPr/>
            </a:p>
          </p:txBody>
        </p:sp>
        <p:sp>
          <p:nvSpPr>
            <p:cNvPr id="36" name="object 36"/>
            <p:cNvSpPr/>
            <p:nvPr/>
          </p:nvSpPr>
          <p:spPr>
            <a:xfrm>
              <a:off x="2935137" y="1615342"/>
              <a:ext cx="27940" cy="31750"/>
            </a:xfrm>
            <a:custGeom>
              <a:avLst/>
              <a:gdLst/>
              <a:ahLst/>
              <a:cxnLst/>
              <a:rect l="l" t="t" r="r" b="b"/>
              <a:pathLst>
                <a:path w="27939" h="31750">
                  <a:moveTo>
                    <a:pt x="0" y="0"/>
                  </a:moveTo>
                  <a:lnTo>
                    <a:pt x="6180" y="2979"/>
                  </a:lnTo>
                  <a:lnTo>
                    <a:pt x="14473" y="4420"/>
                  </a:lnTo>
                  <a:lnTo>
                    <a:pt x="22395" y="4640"/>
                  </a:lnTo>
                  <a:lnTo>
                    <a:pt x="27464" y="3951"/>
                  </a:lnTo>
                  <a:lnTo>
                    <a:pt x="25679" y="8746"/>
                  </a:lnTo>
                  <a:lnTo>
                    <a:pt x="24154" y="16522"/>
                  </a:lnTo>
                  <a:lnTo>
                    <a:pt x="23741" y="24929"/>
                  </a:lnTo>
                  <a:lnTo>
                    <a:pt x="25291" y="31613"/>
                  </a:lnTo>
                </a:path>
              </a:pathLst>
            </a:custGeom>
            <a:ln w="4048">
              <a:solidFill>
                <a:srgbClr val="8C8C8C"/>
              </a:solidFill>
            </a:ln>
          </p:spPr>
          <p:txBody>
            <a:bodyPr wrap="square" lIns="0" tIns="0" rIns="0" bIns="0" rtlCol="0"/>
            <a:lstStyle/>
            <a:p>
              <a:endParaRPr/>
            </a:p>
          </p:txBody>
        </p:sp>
        <p:sp>
          <p:nvSpPr>
            <p:cNvPr id="37" name="object 37"/>
            <p:cNvSpPr/>
            <p:nvPr/>
          </p:nvSpPr>
          <p:spPr>
            <a:xfrm>
              <a:off x="2262204" y="1949108"/>
              <a:ext cx="678815" cy="271780"/>
            </a:xfrm>
            <a:custGeom>
              <a:avLst/>
              <a:gdLst/>
              <a:ahLst/>
              <a:cxnLst/>
              <a:rect l="l" t="t" r="r" b="b"/>
              <a:pathLst>
                <a:path w="678814" h="271780">
                  <a:moveTo>
                    <a:pt x="0" y="271385"/>
                  </a:moveTo>
                  <a:lnTo>
                    <a:pt x="678459" y="0"/>
                  </a:lnTo>
                </a:path>
              </a:pathLst>
            </a:custGeom>
            <a:ln w="5060">
              <a:solidFill>
                <a:srgbClr val="8C8C8C"/>
              </a:solidFill>
            </a:ln>
          </p:spPr>
          <p:txBody>
            <a:bodyPr wrap="square" lIns="0" tIns="0" rIns="0" bIns="0" rtlCol="0"/>
            <a:lstStyle/>
            <a:p>
              <a:endParaRPr/>
            </a:p>
          </p:txBody>
        </p:sp>
        <p:sp>
          <p:nvSpPr>
            <p:cNvPr id="38" name="object 38"/>
            <p:cNvSpPr/>
            <p:nvPr/>
          </p:nvSpPr>
          <p:spPr>
            <a:xfrm>
              <a:off x="2919048" y="1935951"/>
              <a:ext cx="25400" cy="38100"/>
            </a:xfrm>
            <a:custGeom>
              <a:avLst/>
              <a:gdLst/>
              <a:ahLst/>
              <a:cxnLst/>
              <a:rect l="l" t="t" r="r" b="b"/>
              <a:pathLst>
                <a:path w="25400" h="38100">
                  <a:moveTo>
                    <a:pt x="0" y="0"/>
                  </a:moveTo>
                  <a:lnTo>
                    <a:pt x="5051" y="4643"/>
                  </a:lnTo>
                  <a:lnTo>
                    <a:pt x="12569" y="8428"/>
                  </a:lnTo>
                  <a:lnTo>
                    <a:pt x="20087" y="10935"/>
                  </a:lnTo>
                  <a:lnTo>
                    <a:pt x="25138" y="11747"/>
                  </a:lnTo>
                  <a:lnTo>
                    <a:pt x="22040" y="15818"/>
                  </a:lnTo>
                  <a:lnTo>
                    <a:pt x="18325" y="22818"/>
                  </a:lnTo>
                  <a:lnTo>
                    <a:pt x="15491" y="30744"/>
                  </a:lnTo>
                  <a:lnTo>
                    <a:pt x="15035" y="37590"/>
                  </a:lnTo>
                </a:path>
              </a:pathLst>
            </a:custGeom>
            <a:ln w="4048">
              <a:solidFill>
                <a:srgbClr val="8C8C8C"/>
              </a:solidFill>
            </a:ln>
          </p:spPr>
          <p:txBody>
            <a:bodyPr wrap="square" lIns="0" tIns="0" rIns="0" bIns="0" rtlCol="0"/>
            <a:lstStyle/>
            <a:p>
              <a:endParaRPr/>
            </a:p>
          </p:txBody>
        </p:sp>
        <p:sp>
          <p:nvSpPr>
            <p:cNvPr id="39" name="object 39"/>
            <p:cNvSpPr/>
            <p:nvPr/>
          </p:nvSpPr>
          <p:spPr>
            <a:xfrm>
              <a:off x="2270081" y="2261373"/>
              <a:ext cx="661670" cy="0"/>
            </a:xfrm>
            <a:custGeom>
              <a:avLst/>
              <a:gdLst/>
              <a:ahLst/>
              <a:cxnLst/>
              <a:rect l="l" t="t" r="r" b="b"/>
              <a:pathLst>
                <a:path w="661669">
                  <a:moveTo>
                    <a:pt x="0" y="0"/>
                  </a:moveTo>
                  <a:lnTo>
                    <a:pt x="661381" y="0"/>
                  </a:lnTo>
                </a:path>
              </a:pathLst>
            </a:custGeom>
            <a:ln w="5060">
              <a:solidFill>
                <a:srgbClr val="8C8C8C"/>
              </a:solidFill>
            </a:ln>
          </p:spPr>
          <p:txBody>
            <a:bodyPr wrap="square" lIns="0" tIns="0" rIns="0" bIns="0" rtlCol="0"/>
            <a:lstStyle/>
            <a:p>
              <a:endParaRPr/>
            </a:p>
          </p:txBody>
        </p:sp>
        <p:sp>
          <p:nvSpPr>
            <p:cNvPr id="40" name="object 40"/>
            <p:cNvSpPr/>
            <p:nvPr/>
          </p:nvSpPr>
          <p:spPr>
            <a:xfrm>
              <a:off x="2916280" y="2241129"/>
              <a:ext cx="19050" cy="40640"/>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41" name="object 41"/>
            <p:cNvSpPr/>
            <p:nvPr/>
          </p:nvSpPr>
          <p:spPr>
            <a:xfrm>
              <a:off x="2262204" y="2302253"/>
              <a:ext cx="678815" cy="271780"/>
            </a:xfrm>
            <a:custGeom>
              <a:avLst/>
              <a:gdLst/>
              <a:ahLst/>
              <a:cxnLst/>
              <a:rect l="l" t="t" r="r" b="b"/>
              <a:pathLst>
                <a:path w="678814" h="271780">
                  <a:moveTo>
                    <a:pt x="0" y="0"/>
                  </a:moveTo>
                  <a:lnTo>
                    <a:pt x="678459" y="271388"/>
                  </a:lnTo>
                </a:path>
              </a:pathLst>
            </a:custGeom>
            <a:ln w="5060">
              <a:solidFill>
                <a:srgbClr val="8C8C8C"/>
              </a:solidFill>
            </a:ln>
          </p:spPr>
          <p:txBody>
            <a:bodyPr wrap="square" lIns="0" tIns="0" rIns="0" bIns="0" rtlCol="0"/>
            <a:lstStyle/>
            <a:p>
              <a:endParaRPr/>
            </a:p>
          </p:txBody>
        </p:sp>
        <p:sp>
          <p:nvSpPr>
            <p:cNvPr id="42" name="object 42"/>
            <p:cNvSpPr/>
            <p:nvPr/>
          </p:nvSpPr>
          <p:spPr>
            <a:xfrm>
              <a:off x="2919048" y="2549208"/>
              <a:ext cx="25400" cy="38100"/>
            </a:xfrm>
            <a:custGeom>
              <a:avLst/>
              <a:gdLst/>
              <a:ahLst/>
              <a:cxnLst/>
              <a:rect l="l" t="t" r="r" b="b"/>
              <a:pathLst>
                <a:path w="25400" h="38100">
                  <a:moveTo>
                    <a:pt x="15035" y="0"/>
                  </a:moveTo>
                  <a:lnTo>
                    <a:pt x="15491" y="6846"/>
                  </a:lnTo>
                  <a:lnTo>
                    <a:pt x="18325" y="14771"/>
                  </a:lnTo>
                  <a:lnTo>
                    <a:pt x="22040" y="21772"/>
                  </a:lnTo>
                  <a:lnTo>
                    <a:pt x="25138" y="25843"/>
                  </a:lnTo>
                  <a:lnTo>
                    <a:pt x="20087" y="26654"/>
                  </a:lnTo>
                  <a:lnTo>
                    <a:pt x="12569" y="29161"/>
                  </a:lnTo>
                  <a:lnTo>
                    <a:pt x="5051" y="32946"/>
                  </a:lnTo>
                  <a:lnTo>
                    <a:pt x="0" y="37590"/>
                  </a:lnTo>
                </a:path>
              </a:pathLst>
            </a:custGeom>
            <a:ln w="4048">
              <a:solidFill>
                <a:srgbClr val="8C8C8C"/>
              </a:solidFill>
            </a:ln>
          </p:spPr>
          <p:txBody>
            <a:bodyPr wrap="square" lIns="0" tIns="0" rIns="0" bIns="0" rtlCol="0"/>
            <a:lstStyle/>
            <a:p>
              <a:endParaRPr/>
            </a:p>
          </p:txBody>
        </p:sp>
        <p:sp>
          <p:nvSpPr>
            <p:cNvPr id="43" name="object 43"/>
            <p:cNvSpPr/>
            <p:nvPr/>
          </p:nvSpPr>
          <p:spPr>
            <a:xfrm>
              <a:off x="2245954" y="2330136"/>
              <a:ext cx="713740" cy="571500"/>
            </a:xfrm>
            <a:custGeom>
              <a:avLst/>
              <a:gdLst/>
              <a:ahLst/>
              <a:cxnLst/>
              <a:rect l="l" t="t" r="r" b="b"/>
              <a:pathLst>
                <a:path w="713739" h="571500">
                  <a:moveTo>
                    <a:pt x="0" y="0"/>
                  </a:moveTo>
                  <a:lnTo>
                    <a:pt x="713683" y="570950"/>
                  </a:lnTo>
                </a:path>
              </a:pathLst>
            </a:custGeom>
            <a:ln w="5060">
              <a:solidFill>
                <a:srgbClr val="8C8C8C"/>
              </a:solidFill>
            </a:ln>
          </p:spPr>
          <p:txBody>
            <a:bodyPr wrap="square" lIns="0" tIns="0" rIns="0" bIns="0" rtlCol="0"/>
            <a:lstStyle/>
            <a:p>
              <a:endParaRPr/>
            </a:p>
          </p:txBody>
        </p:sp>
        <p:sp>
          <p:nvSpPr>
            <p:cNvPr id="44" name="object 44"/>
            <p:cNvSpPr/>
            <p:nvPr/>
          </p:nvSpPr>
          <p:spPr>
            <a:xfrm>
              <a:off x="2935137" y="2875795"/>
              <a:ext cx="27940" cy="31750"/>
            </a:xfrm>
            <a:custGeom>
              <a:avLst/>
              <a:gdLst/>
              <a:ahLst/>
              <a:cxnLst/>
              <a:rect l="l" t="t" r="r" b="b"/>
              <a:pathLst>
                <a:path w="27939" h="31750">
                  <a:moveTo>
                    <a:pt x="25291" y="0"/>
                  </a:moveTo>
                  <a:lnTo>
                    <a:pt x="23741" y="6684"/>
                  </a:lnTo>
                  <a:lnTo>
                    <a:pt x="24154" y="15090"/>
                  </a:lnTo>
                  <a:lnTo>
                    <a:pt x="25679" y="22867"/>
                  </a:lnTo>
                  <a:lnTo>
                    <a:pt x="27464" y="27661"/>
                  </a:lnTo>
                  <a:lnTo>
                    <a:pt x="22395" y="26973"/>
                  </a:lnTo>
                  <a:lnTo>
                    <a:pt x="14473" y="27192"/>
                  </a:lnTo>
                  <a:lnTo>
                    <a:pt x="6180" y="28634"/>
                  </a:lnTo>
                  <a:lnTo>
                    <a:pt x="0" y="31613"/>
                  </a:lnTo>
                </a:path>
              </a:pathLst>
            </a:custGeom>
            <a:ln w="4048">
              <a:solidFill>
                <a:srgbClr val="8C8C8C"/>
              </a:solidFill>
            </a:ln>
          </p:spPr>
          <p:txBody>
            <a:bodyPr wrap="square" lIns="0" tIns="0" rIns="0" bIns="0" rtlCol="0"/>
            <a:lstStyle/>
            <a:p>
              <a:endParaRPr/>
            </a:p>
          </p:txBody>
        </p:sp>
        <p:sp>
          <p:nvSpPr>
            <p:cNvPr id="45" name="object 45"/>
            <p:cNvSpPr/>
            <p:nvPr/>
          </p:nvSpPr>
          <p:spPr>
            <a:xfrm>
              <a:off x="2230470" y="1640116"/>
              <a:ext cx="747395" cy="897255"/>
            </a:xfrm>
            <a:custGeom>
              <a:avLst/>
              <a:gdLst/>
              <a:ahLst/>
              <a:cxnLst/>
              <a:rect l="l" t="t" r="r" b="b"/>
              <a:pathLst>
                <a:path w="747394" h="897255">
                  <a:moveTo>
                    <a:pt x="0" y="896696"/>
                  </a:moveTo>
                  <a:lnTo>
                    <a:pt x="747251" y="0"/>
                  </a:lnTo>
                </a:path>
              </a:pathLst>
            </a:custGeom>
            <a:ln w="5060">
              <a:solidFill>
                <a:srgbClr val="8C8C8C"/>
              </a:solidFill>
            </a:ln>
          </p:spPr>
          <p:txBody>
            <a:bodyPr wrap="square" lIns="0" tIns="0" rIns="0" bIns="0" rtlCol="0"/>
            <a:lstStyle/>
            <a:p>
              <a:endParaRPr/>
            </a:p>
          </p:txBody>
        </p:sp>
        <p:sp>
          <p:nvSpPr>
            <p:cNvPr id="46" name="object 46"/>
            <p:cNvSpPr/>
            <p:nvPr/>
          </p:nvSpPr>
          <p:spPr>
            <a:xfrm>
              <a:off x="2952451" y="1637200"/>
              <a:ext cx="31115" cy="27940"/>
            </a:xfrm>
            <a:custGeom>
              <a:avLst/>
              <a:gdLst/>
              <a:ahLst/>
              <a:cxnLst/>
              <a:rect l="l" t="t" r="r" b="b"/>
              <a:pathLst>
                <a:path w="31114" h="27939">
                  <a:moveTo>
                    <a:pt x="0" y="1619"/>
                  </a:moveTo>
                  <a:lnTo>
                    <a:pt x="6651" y="3303"/>
                  </a:lnTo>
                  <a:lnTo>
                    <a:pt x="15065" y="3057"/>
                  </a:lnTo>
                  <a:lnTo>
                    <a:pt x="22871" y="1688"/>
                  </a:lnTo>
                  <a:lnTo>
                    <a:pt x="27700" y="0"/>
                  </a:lnTo>
                  <a:lnTo>
                    <a:pt x="26910" y="5054"/>
                  </a:lnTo>
                  <a:lnTo>
                    <a:pt x="26971" y="12979"/>
                  </a:lnTo>
                  <a:lnTo>
                    <a:pt x="28247" y="21299"/>
                  </a:lnTo>
                  <a:lnTo>
                    <a:pt x="31102" y="27538"/>
                  </a:lnTo>
                </a:path>
              </a:pathLst>
            </a:custGeom>
            <a:ln w="4048">
              <a:solidFill>
                <a:srgbClr val="8C8C8C"/>
              </a:solidFill>
            </a:ln>
          </p:spPr>
          <p:txBody>
            <a:bodyPr wrap="square" lIns="0" tIns="0" rIns="0" bIns="0" rtlCol="0"/>
            <a:lstStyle/>
            <a:p>
              <a:endParaRPr/>
            </a:p>
          </p:txBody>
        </p:sp>
        <p:sp>
          <p:nvSpPr>
            <p:cNvPr id="47" name="object 47"/>
            <p:cNvSpPr/>
            <p:nvPr/>
          </p:nvSpPr>
          <p:spPr>
            <a:xfrm>
              <a:off x="2245954" y="1981669"/>
              <a:ext cx="713740" cy="571500"/>
            </a:xfrm>
            <a:custGeom>
              <a:avLst/>
              <a:gdLst/>
              <a:ahLst/>
              <a:cxnLst/>
              <a:rect l="l" t="t" r="r" b="b"/>
              <a:pathLst>
                <a:path w="713739" h="571500">
                  <a:moveTo>
                    <a:pt x="0" y="570941"/>
                  </a:moveTo>
                  <a:lnTo>
                    <a:pt x="713683" y="0"/>
                  </a:lnTo>
                </a:path>
              </a:pathLst>
            </a:custGeom>
            <a:ln w="5060">
              <a:solidFill>
                <a:srgbClr val="8C8C8C"/>
              </a:solidFill>
            </a:ln>
          </p:spPr>
          <p:txBody>
            <a:bodyPr wrap="square" lIns="0" tIns="0" rIns="0" bIns="0" rtlCol="0"/>
            <a:lstStyle/>
            <a:p>
              <a:endParaRPr/>
            </a:p>
          </p:txBody>
        </p:sp>
        <p:sp>
          <p:nvSpPr>
            <p:cNvPr id="48" name="object 48"/>
            <p:cNvSpPr/>
            <p:nvPr/>
          </p:nvSpPr>
          <p:spPr>
            <a:xfrm>
              <a:off x="2935137" y="1975347"/>
              <a:ext cx="27940" cy="31750"/>
            </a:xfrm>
            <a:custGeom>
              <a:avLst/>
              <a:gdLst/>
              <a:ahLst/>
              <a:cxnLst/>
              <a:rect l="l" t="t" r="r" b="b"/>
              <a:pathLst>
                <a:path w="27939" h="31750">
                  <a:moveTo>
                    <a:pt x="0" y="0"/>
                  </a:moveTo>
                  <a:lnTo>
                    <a:pt x="6180" y="2979"/>
                  </a:lnTo>
                  <a:lnTo>
                    <a:pt x="14473" y="4420"/>
                  </a:lnTo>
                  <a:lnTo>
                    <a:pt x="22395" y="4640"/>
                  </a:lnTo>
                  <a:lnTo>
                    <a:pt x="27464" y="3951"/>
                  </a:lnTo>
                  <a:lnTo>
                    <a:pt x="25679" y="8746"/>
                  </a:lnTo>
                  <a:lnTo>
                    <a:pt x="24154" y="16522"/>
                  </a:lnTo>
                  <a:lnTo>
                    <a:pt x="23741" y="24929"/>
                  </a:lnTo>
                  <a:lnTo>
                    <a:pt x="25291" y="31613"/>
                  </a:lnTo>
                </a:path>
              </a:pathLst>
            </a:custGeom>
            <a:ln w="4048">
              <a:solidFill>
                <a:srgbClr val="8C8C8C"/>
              </a:solidFill>
            </a:ln>
          </p:spPr>
          <p:txBody>
            <a:bodyPr wrap="square" lIns="0" tIns="0" rIns="0" bIns="0" rtlCol="0"/>
            <a:lstStyle/>
            <a:p>
              <a:endParaRPr/>
            </a:p>
          </p:txBody>
        </p:sp>
        <p:sp>
          <p:nvSpPr>
            <p:cNvPr id="49" name="object 49"/>
            <p:cNvSpPr/>
            <p:nvPr/>
          </p:nvSpPr>
          <p:spPr>
            <a:xfrm>
              <a:off x="2262204" y="2309113"/>
              <a:ext cx="678815" cy="271780"/>
            </a:xfrm>
            <a:custGeom>
              <a:avLst/>
              <a:gdLst/>
              <a:ahLst/>
              <a:cxnLst/>
              <a:rect l="l" t="t" r="r" b="b"/>
              <a:pathLst>
                <a:path w="678814" h="271780">
                  <a:moveTo>
                    <a:pt x="0" y="271386"/>
                  </a:moveTo>
                  <a:lnTo>
                    <a:pt x="678459" y="0"/>
                  </a:lnTo>
                </a:path>
              </a:pathLst>
            </a:custGeom>
            <a:ln w="5060">
              <a:solidFill>
                <a:srgbClr val="8C8C8C"/>
              </a:solidFill>
            </a:ln>
          </p:spPr>
          <p:txBody>
            <a:bodyPr wrap="square" lIns="0" tIns="0" rIns="0" bIns="0" rtlCol="0"/>
            <a:lstStyle/>
            <a:p>
              <a:endParaRPr/>
            </a:p>
          </p:txBody>
        </p:sp>
        <p:sp>
          <p:nvSpPr>
            <p:cNvPr id="50" name="object 50"/>
            <p:cNvSpPr/>
            <p:nvPr/>
          </p:nvSpPr>
          <p:spPr>
            <a:xfrm>
              <a:off x="2919048" y="2295957"/>
              <a:ext cx="25400" cy="38100"/>
            </a:xfrm>
            <a:custGeom>
              <a:avLst/>
              <a:gdLst/>
              <a:ahLst/>
              <a:cxnLst/>
              <a:rect l="l" t="t" r="r" b="b"/>
              <a:pathLst>
                <a:path w="25400" h="38100">
                  <a:moveTo>
                    <a:pt x="0" y="0"/>
                  </a:moveTo>
                  <a:lnTo>
                    <a:pt x="5051" y="4643"/>
                  </a:lnTo>
                  <a:lnTo>
                    <a:pt x="12569" y="8428"/>
                  </a:lnTo>
                  <a:lnTo>
                    <a:pt x="20087" y="10935"/>
                  </a:lnTo>
                  <a:lnTo>
                    <a:pt x="25138" y="11747"/>
                  </a:lnTo>
                  <a:lnTo>
                    <a:pt x="22040" y="15818"/>
                  </a:lnTo>
                  <a:lnTo>
                    <a:pt x="18325" y="22818"/>
                  </a:lnTo>
                  <a:lnTo>
                    <a:pt x="15491" y="30744"/>
                  </a:lnTo>
                  <a:lnTo>
                    <a:pt x="15035" y="37590"/>
                  </a:lnTo>
                </a:path>
              </a:pathLst>
            </a:custGeom>
            <a:ln w="4048">
              <a:solidFill>
                <a:srgbClr val="8C8C8C"/>
              </a:solidFill>
            </a:ln>
          </p:spPr>
          <p:txBody>
            <a:bodyPr wrap="square" lIns="0" tIns="0" rIns="0" bIns="0" rtlCol="0"/>
            <a:lstStyle/>
            <a:p>
              <a:endParaRPr/>
            </a:p>
          </p:txBody>
        </p:sp>
        <p:sp>
          <p:nvSpPr>
            <p:cNvPr id="51" name="object 51"/>
            <p:cNvSpPr/>
            <p:nvPr/>
          </p:nvSpPr>
          <p:spPr>
            <a:xfrm>
              <a:off x="2270081" y="2621381"/>
              <a:ext cx="661670" cy="0"/>
            </a:xfrm>
            <a:custGeom>
              <a:avLst/>
              <a:gdLst/>
              <a:ahLst/>
              <a:cxnLst/>
              <a:rect l="l" t="t" r="r" b="b"/>
              <a:pathLst>
                <a:path w="661669">
                  <a:moveTo>
                    <a:pt x="0" y="0"/>
                  </a:moveTo>
                  <a:lnTo>
                    <a:pt x="661381" y="0"/>
                  </a:lnTo>
                </a:path>
              </a:pathLst>
            </a:custGeom>
            <a:ln w="5060">
              <a:solidFill>
                <a:srgbClr val="8C8C8C"/>
              </a:solidFill>
            </a:ln>
          </p:spPr>
          <p:txBody>
            <a:bodyPr wrap="square" lIns="0" tIns="0" rIns="0" bIns="0" rtlCol="0"/>
            <a:lstStyle/>
            <a:p>
              <a:endParaRPr/>
            </a:p>
          </p:txBody>
        </p:sp>
        <p:sp>
          <p:nvSpPr>
            <p:cNvPr id="52" name="object 52"/>
            <p:cNvSpPr/>
            <p:nvPr/>
          </p:nvSpPr>
          <p:spPr>
            <a:xfrm>
              <a:off x="2916280" y="2601137"/>
              <a:ext cx="19050" cy="40640"/>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53" name="object 53"/>
            <p:cNvSpPr/>
            <p:nvPr/>
          </p:nvSpPr>
          <p:spPr>
            <a:xfrm>
              <a:off x="2262204" y="2662262"/>
              <a:ext cx="678815" cy="271780"/>
            </a:xfrm>
            <a:custGeom>
              <a:avLst/>
              <a:gdLst/>
              <a:ahLst/>
              <a:cxnLst/>
              <a:rect l="l" t="t" r="r" b="b"/>
              <a:pathLst>
                <a:path w="678814" h="271780">
                  <a:moveTo>
                    <a:pt x="0" y="0"/>
                  </a:moveTo>
                  <a:lnTo>
                    <a:pt x="678459" y="271373"/>
                  </a:lnTo>
                </a:path>
              </a:pathLst>
            </a:custGeom>
            <a:ln w="5060">
              <a:solidFill>
                <a:srgbClr val="8C8C8C"/>
              </a:solidFill>
            </a:ln>
          </p:spPr>
          <p:txBody>
            <a:bodyPr wrap="square" lIns="0" tIns="0" rIns="0" bIns="0" rtlCol="0"/>
            <a:lstStyle/>
            <a:p>
              <a:endParaRPr/>
            </a:p>
          </p:txBody>
        </p:sp>
        <p:sp>
          <p:nvSpPr>
            <p:cNvPr id="54" name="object 54"/>
            <p:cNvSpPr/>
            <p:nvPr/>
          </p:nvSpPr>
          <p:spPr>
            <a:xfrm>
              <a:off x="2919048" y="2909202"/>
              <a:ext cx="25400" cy="38100"/>
            </a:xfrm>
            <a:custGeom>
              <a:avLst/>
              <a:gdLst/>
              <a:ahLst/>
              <a:cxnLst/>
              <a:rect l="l" t="t" r="r" b="b"/>
              <a:pathLst>
                <a:path w="25400" h="38100">
                  <a:moveTo>
                    <a:pt x="15035" y="0"/>
                  </a:moveTo>
                  <a:lnTo>
                    <a:pt x="15491" y="6846"/>
                  </a:lnTo>
                  <a:lnTo>
                    <a:pt x="18325" y="14771"/>
                  </a:lnTo>
                  <a:lnTo>
                    <a:pt x="22040" y="21772"/>
                  </a:lnTo>
                  <a:lnTo>
                    <a:pt x="25138" y="25843"/>
                  </a:lnTo>
                  <a:lnTo>
                    <a:pt x="20087" y="26654"/>
                  </a:lnTo>
                  <a:lnTo>
                    <a:pt x="12569" y="29161"/>
                  </a:lnTo>
                  <a:lnTo>
                    <a:pt x="5051" y="32946"/>
                  </a:lnTo>
                  <a:lnTo>
                    <a:pt x="0" y="37590"/>
                  </a:lnTo>
                </a:path>
              </a:pathLst>
            </a:custGeom>
            <a:ln w="4048">
              <a:solidFill>
                <a:srgbClr val="8C8C8C"/>
              </a:solidFill>
            </a:ln>
          </p:spPr>
          <p:txBody>
            <a:bodyPr wrap="square" lIns="0" tIns="0" rIns="0" bIns="0" rtlCol="0"/>
            <a:lstStyle/>
            <a:p>
              <a:endParaRPr/>
            </a:p>
          </p:txBody>
        </p:sp>
        <p:sp>
          <p:nvSpPr>
            <p:cNvPr id="55" name="object 55"/>
            <p:cNvSpPr/>
            <p:nvPr/>
          </p:nvSpPr>
          <p:spPr>
            <a:xfrm>
              <a:off x="2218342" y="1650375"/>
              <a:ext cx="774065" cy="1238250"/>
            </a:xfrm>
            <a:custGeom>
              <a:avLst/>
              <a:gdLst/>
              <a:ahLst/>
              <a:cxnLst/>
              <a:rect l="l" t="t" r="r" b="b"/>
              <a:pathLst>
                <a:path w="774064" h="1238250">
                  <a:moveTo>
                    <a:pt x="0" y="1237655"/>
                  </a:moveTo>
                  <a:lnTo>
                    <a:pt x="773542" y="0"/>
                  </a:lnTo>
                </a:path>
              </a:pathLst>
            </a:custGeom>
            <a:ln w="5060">
              <a:solidFill>
                <a:srgbClr val="8C8C8C"/>
              </a:solidFill>
            </a:ln>
          </p:spPr>
          <p:txBody>
            <a:bodyPr wrap="square" lIns="0" tIns="0" rIns="0" bIns="0" rtlCol="0"/>
            <a:lstStyle/>
            <a:p>
              <a:endParaRPr/>
            </a:p>
          </p:txBody>
        </p:sp>
        <p:sp>
          <p:nvSpPr>
            <p:cNvPr id="56" name="object 56"/>
            <p:cNvSpPr/>
            <p:nvPr/>
          </p:nvSpPr>
          <p:spPr>
            <a:xfrm>
              <a:off x="2966671" y="1647156"/>
              <a:ext cx="34925" cy="27305"/>
            </a:xfrm>
            <a:custGeom>
              <a:avLst/>
              <a:gdLst/>
              <a:ahLst/>
              <a:cxnLst/>
              <a:rect l="l" t="t" r="r" b="b"/>
              <a:pathLst>
                <a:path w="34925" h="27305">
                  <a:moveTo>
                    <a:pt x="0" y="5364"/>
                  </a:moveTo>
                  <a:lnTo>
                    <a:pt x="6818" y="6129"/>
                  </a:lnTo>
                  <a:lnTo>
                    <a:pt x="15121" y="4744"/>
                  </a:lnTo>
                  <a:lnTo>
                    <a:pt x="22669" y="2328"/>
                  </a:lnTo>
                  <a:lnTo>
                    <a:pt x="27224" y="0"/>
                  </a:lnTo>
                  <a:lnTo>
                    <a:pt x="27128" y="5115"/>
                  </a:lnTo>
                  <a:lnTo>
                    <a:pt x="28264" y="12958"/>
                  </a:lnTo>
                  <a:lnTo>
                    <a:pt x="30657" y="21028"/>
                  </a:lnTo>
                  <a:lnTo>
                    <a:pt x="34333" y="26822"/>
                  </a:lnTo>
                </a:path>
              </a:pathLst>
            </a:custGeom>
            <a:ln w="4048">
              <a:solidFill>
                <a:srgbClr val="8C8C8C"/>
              </a:solidFill>
            </a:ln>
          </p:spPr>
          <p:txBody>
            <a:bodyPr wrap="square" lIns="0" tIns="0" rIns="0" bIns="0" rtlCol="0"/>
            <a:lstStyle/>
            <a:p>
              <a:endParaRPr/>
            </a:p>
          </p:txBody>
        </p:sp>
        <p:sp>
          <p:nvSpPr>
            <p:cNvPr id="57" name="object 57"/>
            <p:cNvSpPr/>
            <p:nvPr/>
          </p:nvSpPr>
          <p:spPr>
            <a:xfrm>
              <a:off x="2230470" y="2000120"/>
              <a:ext cx="747395" cy="897255"/>
            </a:xfrm>
            <a:custGeom>
              <a:avLst/>
              <a:gdLst/>
              <a:ahLst/>
              <a:cxnLst/>
              <a:rect l="l" t="t" r="r" b="b"/>
              <a:pathLst>
                <a:path w="747394" h="897255">
                  <a:moveTo>
                    <a:pt x="0" y="896698"/>
                  </a:moveTo>
                  <a:lnTo>
                    <a:pt x="747251" y="0"/>
                  </a:lnTo>
                </a:path>
              </a:pathLst>
            </a:custGeom>
            <a:ln w="5060">
              <a:solidFill>
                <a:srgbClr val="8C8C8C"/>
              </a:solidFill>
            </a:ln>
          </p:spPr>
          <p:txBody>
            <a:bodyPr wrap="square" lIns="0" tIns="0" rIns="0" bIns="0" rtlCol="0"/>
            <a:lstStyle/>
            <a:p>
              <a:endParaRPr/>
            </a:p>
          </p:txBody>
        </p:sp>
        <p:sp>
          <p:nvSpPr>
            <p:cNvPr id="58" name="object 58"/>
            <p:cNvSpPr/>
            <p:nvPr/>
          </p:nvSpPr>
          <p:spPr>
            <a:xfrm>
              <a:off x="2952451" y="1997204"/>
              <a:ext cx="31115" cy="27940"/>
            </a:xfrm>
            <a:custGeom>
              <a:avLst/>
              <a:gdLst/>
              <a:ahLst/>
              <a:cxnLst/>
              <a:rect l="l" t="t" r="r" b="b"/>
              <a:pathLst>
                <a:path w="31114" h="27939">
                  <a:moveTo>
                    <a:pt x="0" y="1619"/>
                  </a:moveTo>
                  <a:lnTo>
                    <a:pt x="6651" y="3303"/>
                  </a:lnTo>
                  <a:lnTo>
                    <a:pt x="15065" y="3057"/>
                  </a:lnTo>
                  <a:lnTo>
                    <a:pt x="22871" y="1688"/>
                  </a:lnTo>
                  <a:lnTo>
                    <a:pt x="27700" y="0"/>
                  </a:lnTo>
                  <a:lnTo>
                    <a:pt x="26910" y="5054"/>
                  </a:lnTo>
                  <a:lnTo>
                    <a:pt x="26971" y="12979"/>
                  </a:lnTo>
                  <a:lnTo>
                    <a:pt x="28247" y="21299"/>
                  </a:lnTo>
                  <a:lnTo>
                    <a:pt x="31102" y="27538"/>
                  </a:lnTo>
                </a:path>
              </a:pathLst>
            </a:custGeom>
            <a:ln w="4048">
              <a:solidFill>
                <a:srgbClr val="8C8C8C"/>
              </a:solidFill>
            </a:ln>
          </p:spPr>
          <p:txBody>
            <a:bodyPr wrap="square" lIns="0" tIns="0" rIns="0" bIns="0" rtlCol="0"/>
            <a:lstStyle/>
            <a:p>
              <a:endParaRPr/>
            </a:p>
          </p:txBody>
        </p:sp>
        <p:sp>
          <p:nvSpPr>
            <p:cNvPr id="59" name="object 59"/>
            <p:cNvSpPr/>
            <p:nvPr/>
          </p:nvSpPr>
          <p:spPr>
            <a:xfrm>
              <a:off x="2245954" y="2341675"/>
              <a:ext cx="713740" cy="571500"/>
            </a:xfrm>
            <a:custGeom>
              <a:avLst/>
              <a:gdLst/>
              <a:ahLst/>
              <a:cxnLst/>
              <a:rect l="l" t="t" r="r" b="b"/>
              <a:pathLst>
                <a:path w="713739" h="571500">
                  <a:moveTo>
                    <a:pt x="0" y="570942"/>
                  </a:moveTo>
                  <a:lnTo>
                    <a:pt x="713683" y="0"/>
                  </a:lnTo>
                </a:path>
              </a:pathLst>
            </a:custGeom>
            <a:ln w="5060">
              <a:solidFill>
                <a:srgbClr val="8C8C8C"/>
              </a:solidFill>
            </a:ln>
          </p:spPr>
          <p:txBody>
            <a:bodyPr wrap="square" lIns="0" tIns="0" rIns="0" bIns="0" rtlCol="0"/>
            <a:lstStyle/>
            <a:p>
              <a:endParaRPr/>
            </a:p>
          </p:txBody>
        </p:sp>
        <p:sp>
          <p:nvSpPr>
            <p:cNvPr id="60" name="object 60"/>
            <p:cNvSpPr/>
            <p:nvPr/>
          </p:nvSpPr>
          <p:spPr>
            <a:xfrm>
              <a:off x="2935137" y="2335352"/>
              <a:ext cx="27940" cy="31750"/>
            </a:xfrm>
            <a:custGeom>
              <a:avLst/>
              <a:gdLst/>
              <a:ahLst/>
              <a:cxnLst/>
              <a:rect l="l" t="t" r="r" b="b"/>
              <a:pathLst>
                <a:path w="27939" h="31750">
                  <a:moveTo>
                    <a:pt x="0" y="0"/>
                  </a:moveTo>
                  <a:lnTo>
                    <a:pt x="6180" y="2979"/>
                  </a:lnTo>
                  <a:lnTo>
                    <a:pt x="14473" y="4420"/>
                  </a:lnTo>
                  <a:lnTo>
                    <a:pt x="22395" y="4640"/>
                  </a:lnTo>
                  <a:lnTo>
                    <a:pt x="27464" y="3951"/>
                  </a:lnTo>
                  <a:lnTo>
                    <a:pt x="25679" y="8746"/>
                  </a:lnTo>
                  <a:lnTo>
                    <a:pt x="24154" y="16522"/>
                  </a:lnTo>
                  <a:lnTo>
                    <a:pt x="23741" y="24929"/>
                  </a:lnTo>
                  <a:lnTo>
                    <a:pt x="25291" y="31613"/>
                  </a:lnTo>
                </a:path>
              </a:pathLst>
            </a:custGeom>
            <a:ln w="4048">
              <a:solidFill>
                <a:srgbClr val="8C8C8C"/>
              </a:solidFill>
            </a:ln>
          </p:spPr>
          <p:txBody>
            <a:bodyPr wrap="square" lIns="0" tIns="0" rIns="0" bIns="0" rtlCol="0"/>
            <a:lstStyle/>
            <a:p>
              <a:endParaRPr/>
            </a:p>
          </p:txBody>
        </p:sp>
        <p:sp>
          <p:nvSpPr>
            <p:cNvPr id="61" name="object 61"/>
            <p:cNvSpPr/>
            <p:nvPr/>
          </p:nvSpPr>
          <p:spPr>
            <a:xfrm>
              <a:off x="2262204" y="2669120"/>
              <a:ext cx="678815" cy="271780"/>
            </a:xfrm>
            <a:custGeom>
              <a:avLst/>
              <a:gdLst/>
              <a:ahLst/>
              <a:cxnLst/>
              <a:rect l="l" t="t" r="r" b="b"/>
              <a:pathLst>
                <a:path w="678814" h="271780">
                  <a:moveTo>
                    <a:pt x="0" y="271386"/>
                  </a:moveTo>
                  <a:lnTo>
                    <a:pt x="678459" y="0"/>
                  </a:lnTo>
                </a:path>
              </a:pathLst>
            </a:custGeom>
            <a:ln w="5060">
              <a:solidFill>
                <a:srgbClr val="8C8C8C"/>
              </a:solidFill>
            </a:ln>
          </p:spPr>
          <p:txBody>
            <a:bodyPr wrap="square" lIns="0" tIns="0" rIns="0" bIns="0" rtlCol="0"/>
            <a:lstStyle/>
            <a:p>
              <a:endParaRPr/>
            </a:p>
          </p:txBody>
        </p:sp>
        <p:sp>
          <p:nvSpPr>
            <p:cNvPr id="62" name="object 62"/>
            <p:cNvSpPr/>
            <p:nvPr/>
          </p:nvSpPr>
          <p:spPr>
            <a:xfrm>
              <a:off x="2919048" y="2655964"/>
              <a:ext cx="25400" cy="38100"/>
            </a:xfrm>
            <a:custGeom>
              <a:avLst/>
              <a:gdLst/>
              <a:ahLst/>
              <a:cxnLst/>
              <a:rect l="l" t="t" r="r" b="b"/>
              <a:pathLst>
                <a:path w="25400" h="38100">
                  <a:moveTo>
                    <a:pt x="0" y="0"/>
                  </a:moveTo>
                  <a:lnTo>
                    <a:pt x="5051" y="4643"/>
                  </a:lnTo>
                  <a:lnTo>
                    <a:pt x="12569" y="8428"/>
                  </a:lnTo>
                  <a:lnTo>
                    <a:pt x="20087" y="10935"/>
                  </a:lnTo>
                  <a:lnTo>
                    <a:pt x="25138" y="11747"/>
                  </a:lnTo>
                  <a:lnTo>
                    <a:pt x="22040" y="15818"/>
                  </a:lnTo>
                  <a:lnTo>
                    <a:pt x="18325" y="22818"/>
                  </a:lnTo>
                  <a:lnTo>
                    <a:pt x="15491" y="30744"/>
                  </a:lnTo>
                  <a:lnTo>
                    <a:pt x="15035" y="37590"/>
                  </a:lnTo>
                </a:path>
              </a:pathLst>
            </a:custGeom>
            <a:ln w="4048">
              <a:solidFill>
                <a:srgbClr val="8C8C8C"/>
              </a:solidFill>
            </a:ln>
          </p:spPr>
          <p:txBody>
            <a:bodyPr wrap="square" lIns="0" tIns="0" rIns="0" bIns="0" rtlCol="0"/>
            <a:lstStyle/>
            <a:p>
              <a:endParaRPr/>
            </a:p>
          </p:txBody>
        </p:sp>
        <p:sp>
          <p:nvSpPr>
            <p:cNvPr id="63" name="object 63"/>
            <p:cNvSpPr/>
            <p:nvPr/>
          </p:nvSpPr>
          <p:spPr>
            <a:xfrm>
              <a:off x="2270081" y="2981388"/>
              <a:ext cx="661670" cy="0"/>
            </a:xfrm>
            <a:custGeom>
              <a:avLst/>
              <a:gdLst/>
              <a:ahLst/>
              <a:cxnLst/>
              <a:rect l="l" t="t" r="r" b="b"/>
              <a:pathLst>
                <a:path w="661669">
                  <a:moveTo>
                    <a:pt x="0" y="0"/>
                  </a:moveTo>
                  <a:lnTo>
                    <a:pt x="661381" y="0"/>
                  </a:lnTo>
                </a:path>
              </a:pathLst>
            </a:custGeom>
            <a:ln w="5060">
              <a:solidFill>
                <a:srgbClr val="8C8C8C"/>
              </a:solidFill>
            </a:ln>
          </p:spPr>
          <p:txBody>
            <a:bodyPr wrap="square" lIns="0" tIns="0" rIns="0" bIns="0" rtlCol="0"/>
            <a:lstStyle/>
            <a:p>
              <a:endParaRPr/>
            </a:p>
          </p:txBody>
        </p:sp>
        <p:sp>
          <p:nvSpPr>
            <p:cNvPr id="64" name="object 64"/>
            <p:cNvSpPr/>
            <p:nvPr/>
          </p:nvSpPr>
          <p:spPr>
            <a:xfrm>
              <a:off x="2916280" y="2961144"/>
              <a:ext cx="19050" cy="40640"/>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65" name="object 65"/>
            <p:cNvSpPr/>
            <p:nvPr/>
          </p:nvSpPr>
          <p:spPr>
            <a:xfrm>
              <a:off x="3852481" y="2153825"/>
              <a:ext cx="215087" cy="215096"/>
            </a:xfrm>
            <a:prstGeom prst="rect">
              <a:avLst/>
            </a:prstGeom>
            <a:blipFill>
              <a:blip r:embed="rId7" cstate="print"/>
              <a:stretch>
                <a:fillRect/>
              </a:stretch>
            </a:blipFill>
          </p:spPr>
          <p:txBody>
            <a:bodyPr wrap="square" lIns="0" tIns="0" rIns="0" bIns="0" rtlCol="0"/>
            <a:lstStyle/>
            <a:p>
              <a:endParaRPr/>
            </a:p>
          </p:txBody>
        </p:sp>
      </p:grpSp>
      <p:sp>
        <p:nvSpPr>
          <p:cNvPr id="66" name="object 66"/>
          <p:cNvSpPr txBox="1"/>
          <p:nvPr/>
        </p:nvSpPr>
        <p:spPr>
          <a:xfrm>
            <a:off x="3429978" y="2022879"/>
            <a:ext cx="208915" cy="207645"/>
          </a:xfrm>
          <a:prstGeom prst="rect">
            <a:avLst/>
          </a:prstGeom>
        </p:spPr>
        <p:txBody>
          <a:bodyPr vert="horz" wrap="square" lIns="0" tIns="12065" rIns="0" bIns="0" rtlCol="0">
            <a:spAutoFit/>
          </a:bodyPr>
          <a:lstStyle/>
          <a:p>
            <a:pPr marL="38100">
              <a:lnSpc>
                <a:spcPct val="100000"/>
              </a:lnSpc>
              <a:spcBef>
                <a:spcPts val="95"/>
              </a:spcBef>
            </a:pPr>
            <a:r>
              <a:rPr sz="1200" i="1" spc="-229" dirty="0">
                <a:latin typeface="Verdana"/>
                <a:cs typeface="Verdana"/>
              </a:rPr>
              <a:t>y</a:t>
            </a:r>
            <a:r>
              <a:rPr sz="1800" spc="-345" baseline="4629" dirty="0">
                <a:latin typeface="LM Roman 12"/>
                <a:cs typeface="LM Roman 12"/>
              </a:rPr>
              <a:t>ˆ</a:t>
            </a:r>
            <a:r>
              <a:rPr sz="1200" spc="-345" baseline="-13888" dirty="0">
                <a:latin typeface="Trebuchet MS"/>
                <a:cs typeface="Trebuchet MS"/>
              </a:rPr>
              <a:t>1</a:t>
            </a:r>
            <a:endParaRPr sz="1200" baseline="-13888">
              <a:latin typeface="Trebuchet MS"/>
              <a:cs typeface="Trebuchet MS"/>
            </a:endParaRPr>
          </a:p>
        </p:txBody>
      </p:sp>
      <p:sp>
        <p:nvSpPr>
          <p:cNvPr id="67" name="object 67"/>
          <p:cNvSpPr txBox="1"/>
          <p:nvPr/>
        </p:nvSpPr>
        <p:spPr>
          <a:xfrm>
            <a:off x="596900" y="555625"/>
            <a:ext cx="4612703" cy="699770"/>
          </a:xfrm>
          <a:prstGeom prst="rect">
            <a:avLst/>
          </a:prstGeom>
        </p:spPr>
        <p:txBody>
          <a:bodyPr vert="horz" wrap="square" lIns="0" tIns="12065" rIns="0" bIns="0" rtlCol="0">
            <a:spAutoFit/>
          </a:bodyPr>
          <a:lstStyle/>
          <a:p>
            <a:pPr marL="184150" marR="5080" indent="-171450">
              <a:lnSpc>
                <a:spcPct val="100000"/>
              </a:lnSpc>
              <a:spcBef>
                <a:spcPts val="95"/>
              </a:spcBef>
              <a:buFont typeface="Arial" panose="020B0604020202020204" pitchFamily="34" charset="0"/>
              <a:buChar char="•"/>
            </a:pPr>
            <a:r>
              <a:rPr sz="1200" spc="15" dirty="0">
                <a:latin typeface="Trebuchet MS"/>
                <a:cs typeface="Trebuchet MS"/>
              </a:rPr>
              <a:t>Stack </a:t>
            </a:r>
            <a:r>
              <a:rPr sz="1200" spc="-50" dirty="0">
                <a:latin typeface="Trebuchet MS"/>
                <a:cs typeface="Trebuchet MS"/>
              </a:rPr>
              <a:t>of </a:t>
            </a:r>
            <a:r>
              <a:rPr sz="1200" spc="10" dirty="0">
                <a:latin typeface="Trebuchet MS"/>
                <a:cs typeface="Trebuchet MS"/>
              </a:rPr>
              <a:t>neurons </a:t>
            </a:r>
            <a:r>
              <a:rPr sz="1200" spc="-35" dirty="0">
                <a:latin typeface="Trebuchet MS"/>
                <a:cs typeface="Trebuchet MS"/>
              </a:rPr>
              <a:t>in </a:t>
            </a:r>
            <a:r>
              <a:rPr sz="1200" spc="10" dirty="0">
                <a:latin typeface="Trebuchet MS"/>
                <a:cs typeface="Trebuchet MS"/>
              </a:rPr>
              <a:t>one </a:t>
            </a:r>
            <a:r>
              <a:rPr sz="1200" spc="-35" dirty="0">
                <a:latin typeface="Trebuchet MS"/>
                <a:cs typeface="Trebuchet MS"/>
              </a:rPr>
              <a:t>layer </a:t>
            </a:r>
            <a:r>
              <a:rPr sz="1200" spc="15" dirty="0">
                <a:latin typeface="Trebuchet MS"/>
                <a:cs typeface="Trebuchet MS"/>
              </a:rPr>
              <a:t>is </a:t>
            </a:r>
            <a:r>
              <a:rPr sz="1200" spc="-10" dirty="0">
                <a:latin typeface="Trebuchet MS"/>
                <a:cs typeface="Trebuchet MS"/>
              </a:rPr>
              <a:t>connected </a:t>
            </a:r>
            <a:r>
              <a:rPr sz="1200" spc="-65" dirty="0">
                <a:latin typeface="Trebuchet MS"/>
                <a:cs typeface="Trebuchet MS"/>
              </a:rPr>
              <a:t>to </a:t>
            </a:r>
            <a:r>
              <a:rPr sz="1200" spc="-15" dirty="0">
                <a:latin typeface="Trebuchet MS"/>
                <a:cs typeface="Trebuchet MS"/>
              </a:rPr>
              <a:t>every </a:t>
            </a:r>
            <a:r>
              <a:rPr sz="1200" spc="-35" dirty="0">
                <a:latin typeface="Trebuchet MS"/>
                <a:cs typeface="Trebuchet MS"/>
              </a:rPr>
              <a:t>other</a:t>
            </a:r>
            <a:r>
              <a:rPr sz="1200" spc="-155" dirty="0">
                <a:latin typeface="Trebuchet MS"/>
                <a:cs typeface="Trebuchet MS"/>
              </a:rPr>
              <a:t> </a:t>
            </a:r>
            <a:r>
              <a:rPr sz="1200" spc="-5" dirty="0">
                <a:latin typeface="Trebuchet MS"/>
                <a:cs typeface="Trebuchet MS"/>
              </a:rPr>
              <a:t>neuron </a:t>
            </a:r>
            <a:r>
              <a:rPr sz="1200" spc="-35" dirty="0">
                <a:latin typeface="Trebuchet MS"/>
                <a:cs typeface="Trebuchet MS"/>
              </a:rPr>
              <a:t>in </a:t>
            </a:r>
            <a:r>
              <a:rPr sz="1200" spc="-20" dirty="0">
                <a:latin typeface="Trebuchet MS"/>
                <a:cs typeface="Trebuchet MS"/>
              </a:rPr>
              <a:t>another</a:t>
            </a:r>
            <a:r>
              <a:rPr sz="1200" spc="-30" dirty="0">
                <a:latin typeface="Trebuchet MS"/>
                <a:cs typeface="Trebuchet MS"/>
              </a:rPr>
              <a:t> </a:t>
            </a:r>
            <a:r>
              <a:rPr sz="1200" spc="-60" dirty="0">
                <a:latin typeface="Trebuchet MS"/>
                <a:cs typeface="Trebuchet MS"/>
              </a:rPr>
              <a:t>layer.</a:t>
            </a:r>
            <a:endParaRPr sz="1200" dirty="0">
              <a:latin typeface="Trebuchet MS"/>
              <a:cs typeface="Trebuchet MS"/>
            </a:endParaRPr>
          </a:p>
          <a:p>
            <a:pPr marL="1011555">
              <a:lnSpc>
                <a:spcPct val="100000"/>
              </a:lnSpc>
              <a:spcBef>
                <a:spcPts val="990"/>
              </a:spcBef>
              <a:tabLst>
                <a:tab pos="1911350" algn="l"/>
                <a:tab pos="2858135" algn="l"/>
              </a:tabLst>
            </a:pPr>
            <a:r>
              <a:rPr sz="1200" spc="90" dirty="0">
                <a:latin typeface="Trebuchet MS"/>
                <a:cs typeface="Trebuchet MS"/>
              </a:rPr>
              <a:t>FC1	FC2	</a:t>
            </a:r>
            <a:r>
              <a:rPr sz="1200" spc="110" dirty="0">
                <a:latin typeface="Trebuchet MS"/>
                <a:cs typeface="Trebuchet MS"/>
              </a:rPr>
              <a:t>LR</a:t>
            </a:r>
            <a:endParaRPr sz="1200" dirty="0">
              <a:latin typeface="Trebuchet MS"/>
              <a:cs typeface="Trebuchet MS"/>
            </a:endParaRPr>
          </a:p>
        </p:txBody>
      </p:sp>
      <p:grpSp>
        <p:nvGrpSpPr>
          <p:cNvPr id="68" name="object 68"/>
          <p:cNvGrpSpPr/>
          <p:nvPr/>
        </p:nvGrpSpPr>
        <p:grpSpPr>
          <a:xfrm>
            <a:off x="2720768" y="1491403"/>
            <a:ext cx="721360" cy="1308100"/>
            <a:chOff x="3143436" y="1607595"/>
            <a:chExt cx="721360" cy="1308100"/>
          </a:xfrm>
        </p:grpSpPr>
        <p:sp>
          <p:nvSpPr>
            <p:cNvPr id="69" name="object 69"/>
            <p:cNvSpPr/>
            <p:nvPr/>
          </p:nvSpPr>
          <p:spPr>
            <a:xfrm>
              <a:off x="3145966" y="1610126"/>
              <a:ext cx="713740" cy="571500"/>
            </a:xfrm>
            <a:custGeom>
              <a:avLst/>
              <a:gdLst/>
              <a:ahLst/>
              <a:cxnLst/>
              <a:rect l="l" t="t" r="r" b="b"/>
              <a:pathLst>
                <a:path w="713739" h="571500">
                  <a:moveTo>
                    <a:pt x="0" y="0"/>
                  </a:moveTo>
                  <a:lnTo>
                    <a:pt x="713677" y="570946"/>
                  </a:lnTo>
                </a:path>
              </a:pathLst>
            </a:custGeom>
            <a:ln w="5060">
              <a:solidFill>
                <a:srgbClr val="8C8C8C"/>
              </a:solidFill>
            </a:ln>
          </p:spPr>
          <p:txBody>
            <a:bodyPr wrap="square" lIns="0" tIns="0" rIns="0" bIns="0" rtlCol="0"/>
            <a:lstStyle/>
            <a:p>
              <a:endParaRPr/>
            </a:p>
          </p:txBody>
        </p:sp>
        <p:sp>
          <p:nvSpPr>
            <p:cNvPr id="70" name="object 70"/>
            <p:cNvSpPr/>
            <p:nvPr/>
          </p:nvSpPr>
          <p:spPr>
            <a:xfrm>
              <a:off x="3835143" y="2155781"/>
              <a:ext cx="27940" cy="31750"/>
            </a:xfrm>
            <a:custGeom>
              <a:avLst/>
              <a:gdLst/>
              <a:ahLst/>
              <a:cxnLst/>
              <a:rect l="l" t="t" r="r" b="b"/>
              <a:pathLst>
                <a:path w="27939" h="31750">
                  <a:moveTo>
                    <a:pt x="25291" y="0"/>
                  </a:moveTo>
                  <a:lnTo>
                    <a:pt x="23741" y="6684"/>
                  </a:lnTo>
                  <a:lnTo>
                    <a:pt x="24154" y="15090"/>
                  </a:lnTo>
                  <a:lnTo>
                    <a:pt x="25679" y="22867"/>
                  </a:lnTo>
                  <a:lnTo>
                    <a:pt x="27464" y="27661"/>
                  </a:lnTo>
                  <a:lnTo>
                    <a:pt x="22395" y="26973"/>
                  </a:lnTo>
                  <a:lnTo>
                    <a:pt x="14473" y="27192"/>
                  </a:lnTo>
                  <a:lnTo>
                    <a:pt x="6180" y="28634"/>
                  </a:lnTo>
                  <a:lnTo>
                    <a:pt x="0" y="31613"/>
                  </a:lnTo>
                </a:path>
              </a:pathLst>
            </a:custGeom>
            <a:ln w="4048">
              <a:solidFill>
                <a:srgbClr val="8C8C8C"/>
              </a:solidFill>
            </a:ln>
          </p:spPr>
          <p:txBody>
            <a:bodyPr wrap="square" lIns="0" tIns="0" rIns="0" bIns="0" rtlCol="0"/>
            <a:lstStyle/>
            <a:p>
              <a:endParaRPr/>
            </a:p>
          </p:txBody>
        </p:sp>
        <p:sp>
          <p:nvSpPr>
            <p:cNvPr id="71" name="object 71"/>
            <p:cNvSpPr/>
            <p:nvPr/>
          </p:nvSpPr>
          <p:spPr>
            <a:xfrm>
              <a:off x="3162216" y="1942249"/>
              <a:ext cx="678815" cy="271780"/>
            </a:xfrm>
            <a:custGeom>
              <a:avLst/>
              <a:gdLst/>
              <a:ahLst/>
              <a:cxnLst/>
              <a:rect l="l" t="t" r="r" b="b"/>
              <a:pathLst>
                <a:path w="678814" h="271780">
                  <a:moveTo>
                    <a:pt x="0" y="0"/>
                  </a:moveTo>
                  <a:lnTo>
                    <a:pt x="678454" y="271385"/>
                  </a:lnTo>
                </a:path>
              </a:pathLst>
            </a:custGeom>
            <a:ln w="5060">
              <a:solidFill>
                <a:srgbClr val="8C8C8C"/>
              </a:solidFill>
            </a:ln>
          </p:spPr>
          <p:txBody>
            <a:bodyPr wrap="square" lIns="0" tIns="0" rIns="0" bIns="0" rtlCol="0"/>
            <a:lstStyle/>
            <a:p>
              <a:endParaRPr/>
            </a:p>
          </p:txBody>
        </p:sp>
        <p:sp>
          <p:nvSpPr>
            <p:cNvPr id="72" name="object 72"/>
            <p:cNvSpPr/>
            <p:nvPr/>
          </p:nvSpPr>
          <p:spPr>
            <a:xfrm>
              <a:off x="3819055" y="2189200"/>
              <a:ext cx="25400" cy="38100"/>
            </a:xfrm>
            <a:custGeom>
              <a:avLst/>
              <a:gdLst/>
              <a:ahLst/>
              <a:cxnLst/>
              <a:rect l="l" t="t" r="r" b="b"/>
              <a:pathLst>
                <a:path w="25400" h="38100">
                  <a:moveTo>
                    <a:pt x="15035" y="0"/>
                  </a:moveTo>
                  <a:lnTo>
                    <a:pt x="15491" y="6846"/>
                  </a:lnTo>
                  <a:lnTo>
                    <a:pt x="18325" y="14771"/>
                  </a:lnTo>
                  <a:lnTo>
                    <a:pt x="22040" y="21772"/>
                  </a:lnTo>
                  <a:lnTo>
                    <a:pt x="25138" y="25843"/>
                  </a:lnTo>
                  <a:lnTo>
                    <a:pt x="20087" y="26654"/>
                  </a:lnTo>
                  <a:lnTo>
                    <a:pt x="12569" y="29161"/>
                  </a:lnTo>
                  <a:lnTo>
                    <a:pt x="5051" y="32946"/>
                  </a:lnTo>
                  <a:lnTo>
                    <a:pt x="0" y="37590"/>
                  </a:lnTo>
                </a:path>
              </a:pathLst>
            </a:custGeom>
            <a:ln w="4048">
              <a:solidFill>
                <a:srgbClr val="8C8C8C"/>
              </a:solidFill>
            </a:ln>
          </p:spPr>
          <p:txBody>
            <a:bodyPr wrap="square" lIns="0" tIns="0" rIns="0" bIns="0" rtlCol="0"/>
            <a:lstStyle/>
            <a:p>
              <a:endParaRPr/>
            </a:p>
          </p:txBody>
        </p:sp>
        <p:sp>
          <p:nvSpPr>
            <p:cNvPr id="73" name="object 73"/>
            <p:cNvSpPr/>
            <p:nvPr/>
          </p:nvSpPr>
          <p:spPr>
            <a:xfrm>
              <a:off x="3170093" y="2261373"/>
              <a:ext cx="661670" cy="0"/>
            </a:xfrm>
            <a:custGeom>
              <a:avLst/>
              <a:gdLst/>
              <a:ahLst/>
              <a:cxnLst/>
              <a:rect l="l" t="t" r="r" b="b"/>
              <a:pathLst>
                <a:path w="661670">
                  <a:moveTo>
                    <a:pt x="0" y="0"/>
                  </a:moveTo>
                  <a:lnTo>
                    <a:pt x="661381" y="0"/>
                  </a:lnTo>
                </a:path>
              </a:pathLst>
            </a:custGeom>
            <a:ln w="5060">
              <a:solidFill>
                <a:srgbClr val="8C8C8C"/>
              </a:solidFill>
            </a:ln>
          </p:spPr>
          <p:txBody>
            <a:bodyPr wrap="square" lIns="0" tIns="0" rIns="0" bIns="0" rtlCol="0"/>
            <a:lstStyle/>
            <a:p>
              <a:endParaRPr/>
            </a:p>
          </p:txBody>
        </p:sp>
        <p:sp>
          <p:nvSpPr>
            <p:cNvPr id="74" name="object 74"/>
            <p:cNvSpPr/>
            <p:nvPr/>
          </p:nvSpPr>
          <p:spPr>
            <a:xfrm>
              <a:off x="3816292" y="2241129"/>
              <a:ext cx="19050" cy="40640"/>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8C8C8C"/>
              </a:solidFill>
            </a:ln>
          </p:spPr>
          <p:txBody>
            <a:bodyPr wrap="square" lIns="0" tIns="0" rIns="0" bIns="0" rtlCol="0"/>
            <a:lstStyle/>
            <a:p>
              <a:endParaRPr/>
            </a:p>
          </p:txBody>
        </p:sp>
        <p:sp>
          <p:nvSpPr>
            <p:cNvPr id="75" name="object 75"/>
            <p:cNvSpPr/>
            <p:nvPr/>
          </p:nvSpPr>
          <p:spPr>
            <a:xfrm>
              <a:off x="3162216" y="2309113"/>
              <a:ext cx="678815" cy="271780"/>
            </a:xfrm>
            <a:custGeom>
              <a:avLst/>
              <a:gdLst/>
              <a:ahLst/>
              <a:cxnLst/>
              <a:rect l="l" t="t" r="r" b="b"/>
              <a:pathLst>
                <a:path w="678814" h="271780">
                  <a:moveTo>
                    <a:pt x="0" y="271386"/>
                  </a:moveTo>
                  <a:lnTo>
                    <a:pt x="678454" y="0"/>
                  </a:lnTo>
                </a:path>
              </a:pathLst>
            </a:custGeom>
            <a:ln w="5060">
              <a:solidFill>
                <a:srgbClr val="8C8C8C"/>
              </a:solidFill>
            </a:ln>
          </p:spPr>
          <p:txBody>
            <a:bodyPr wrap="square" lIns="0" tIns="0" rIns="0" bIns="0" rtlCol="0"/>
            <a:lstStyle/>
            <a:p>
              <a:endParaRPr/>
            </a:p>
          </p:txBody>
        </p:sp>
        <p:sp>
          <p:nvSpPr>
            <p:cNvPr id="76" name="object 76"/>
            <p:cNvSpPr/>
            <p:nvPr/>
          </p:nvSpPr>
          <p:spPr>
            <a:xfrm>
              <a:off x="3819055" y="2295957"/>
              <a:ext cx="25400" cy="38100"/>
            </a:xfrm>
            <a:custGeom>
              <a:avLst/>
              <a:gdLst/>
              <a:ahLst/>
              <a:cxnLst/>
              <a:rect l="l" t="t" r="r" b="b"/>
              <a:pathLst>
                <a:path w="25400" h="38100">
                  <a:moveTo>
                    <a:pt x="0" y="0"/>
                  </a:moveTo>
                  <a:lnTo>
                    <a:pt x="5051" y="4643"/>
                  </a:lnTo>
                  <a:lnTo>
                    <a:pt x="12569" y="8428"/>
                  </a:lnTo>
                  <a:lnTo>
                    <a:pt x="20087" y="10935"/>
                  </a:lnTo>
                  <a:lnTo>
                    <a:pt x="25138" y="11747"/>
                  </a:lnTo>
                  <a:lnTo>
                    <a:pt x="22040" y="15818"/>
                  </a:lnTo>
                  <a:lnTo>
                    <a:pt x="18325" y="22818"/>
                  </a:lnTo>
                  <a:lnTo>
                    <a:pt x="15491" y="30744"/>
                  </a:lnTo>
                  <a:lnTo>
                    <a:pt x="15035" y="37590"/>
                  </a:lnTo>
                </a:path>
              </a:pathLst>
            </a:custGeom>
            <a:ln w="4048">
              <a:solidFill>
                <a:srgbClr val="8C8C8C"/>
              </a:solidFill>
            </a:ln>
          </p:spPr>
          <p:txBody>
            <a:bodyPr wrap="square" lIns="0" tIns="0" rIns="0" bIns="0" rtlCol="0"/>
            <a:lstStyle/>
            <a:p>
              <a:endParaRPr/>
            </a:p>
          </p:txBody>
        </p:sp>
        <p:sp>
          <p:nvSpPr>
            <p:cNvPr id="77" name="object 77"/>
            <p:cNvSpPr/>
            <p:nvPr/>
          </p:nvSpPr>
          <p:spPr>
            <a:xfrm>
              <a:off x="3145966" y="2341675"/>
              <a:ext cx="713740" cy="571500"/>
            </a:xfrm>
            <a:custGeom>
              <a:avLst/>
              <a:gdLst/>
              <a:ahLst/>
              <a:cxnLst/>
              <a:rect l="l" t="t" r="r" b="b"/>
              <a:pathLst>
                <a:path w="713739" h="571500">
                  <a:moveTo>
                    <a:pt x="0" y="570942"/>
                  </a:moveTo>
                  <a:lnTo>
                    <a:pt x="713677" y="0"/>
                  </a:lnTo>
                </a:path>
              </a:pathLst>
            </a:custGeom>
            <a:ln w="5060">
              <a:solidFill>
                <a:srgbClr val="8C8C8C"/>
              </a:solidFill>
            </a:ln>
          </p:spPr>
          <p:txBody>
            <a:bodyPr wrap="square" lIns="0" tIns="0" rIns="0" bIns="0" rtlCol="0"/>
            <a:lstStyle/>
            <a:p>
              <a:endParaRPr/>
            </a:p>
          </p:txBody>
        </p:sp>
        <p:sp>
          <p:nvSpPr>
            <p:cNvPr id="78" name="object 78"/>
            <p:cNvSpPr/>
            <p:nvPr/>
          </p:nvSpPr>
          <p:spPr>
            <a:xfrm>
              <a:off x="3835143" y="2335352"/>
              <a:ext cx="27940" cy="31750"/>
            </a:xfrm>
            <a:custGeom>
              <a:avLst/>
              <a:gdLst/>
              <a:ahLst/>
              <a:cxnLst/>
              <a:rect l="l" t="t" r="r" b="b"/>
              <a:pathLst>
                <a:path w="27939" h="31750">
                  <a:moveTo>
                    <a:pt x="0" y="0"/>
                  </a:moveTo>
                  <a:lnTo>
                    <a:pt x="6180" y="2979"/>
                  </a:lnTo>
                  <a:lnTo>
                    <a:pt x="14473" y="4420"/>
                  </a:lnTo>
                  <a:lnTo>
                    <a:pt x="22395" y="4640"/>
                  </a:lnTo>
                  <a:lnTo>
                    <a:pt x="27464" y="3951"/>
                  </a:lnTo>
                  <a:lnTo>
                    <a:pt x="25679" y="8746"/>
                  </a:lnTo>
                  <a:lnTo>
                    <a:pt x="24154" y="16522"/>
                  </a:lnTo>
                  <a:lnTo>
                    <a:pt x="23741" y="24929"/>
                  </a:lnTo>
                  <a:lnTo>
                    <a:pt x="25291" y="31613"/>
                  </a:lnTo>
                </a:path>
              </a:pathLst>
            </a:custGeom>
            <a:ln w="4048">
              <a:solidFill>
                <a:srgbClr val="8C8C8C"/>
              </a:solidFill>
            </a:ln>
          </p:spPr>
          <p:txBody>
            <a:bodyPr wrap="square" lIns="0" tIns="0" rIns="0" bIns="0" rtlCol="0"/>
            <a:lstStyle/>
            <a:p>
              <a:endParaRPr/>
            </a:p>
          </p:txBody>
        </p:sp>
      </p:gr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204085" cy="288290"/>
          </a:xfrm>
          <a:prstGeom prst="rect">
            <a:avLst/>
          </a:prstGeom>
        </p:spPr>
        <p:txBody>
          <a:bodyPr vert="horz" wrap="square" lIns="0" tIns="15240" rIns="0" bIns="0" rtlCol="0">
            <a:spAutoFit/>
          </a:bodyPr>
          <a:lstStyle/>
          <a:p>
            <a:pPr marL="12700">
              <a:lnSpc>
                <a:spcPct val="100000"/>
              </a:lnSpc>
              <a:spcBef>
                <a:spcPts val="120"/>
              </a:spcBef>
            </a:pPr>
            <a:r>
              <a:rPr sz="1700" spc="-40" dirty="0">
                <a:solidFill>
                  <a:srgbClr val="FFFFFF"/>
                </a:solidFill>
                <a:latin typeface="Trebuchet MS"/>
                <a:cs typeface="Trebuchet MS"/>
              </a:rPr>
              <a:t>Vertical </a:t>
            </a:r>
            <a:r>
              <a:rPr sz="1700" spc="95" dirty="0">
                <a:solidFill>
                  <a:srgbClr val="FFFFFF"/>
                </a:solidFill>
                <a:latin typeface="Trebuchet MS"/>
                <a:cs typeface="Trebuchet MS"/>
              </a:rPr>
              <a:t>Edge</a:t>
            </a:r>
            <a:r>
              <a:rPr sz="1700" spc="-114" dirty="0">
                <a:solidFill>
                  <a:srgbClr val="FFFFFF"/>
                </a:solidFill>
                <a:latin typeface="Trebuchet MS"/>
                <a:cs typeface="Trebuchet MS"/>
              </a:rPr>
              <a:t> </a:t>
            </a:r>
            <a:r>
              <a:rPr sz="1700" spc="-20" dirty="0">
                <a:solidFill>
                  <a:srgbClr val="FFFFFF"/>
                </a:solidFill>
                <a:latin typeface="Trebuchet MS"/>
                <a:cs typeface="Trebuchet MS"/>
              </a:rPr>
              <a:t>Detector</a:t>
            </a:r>
            <a:endParaRPr sz="1700">
              <a:latin typeface="Trebuchet MS"/>
              <a:cs typeface="Trebuchet MS"/>
            </a:endParaRPr>
          </a:p>
        </p:txBody>
      </p:sp>
      <p:sp>
        <p:nvSpPr>
          <p:cNvPr id="3" name="object 3"/>
          <p:cNvSpPr txBox="1"/>
          <p:nvPr/>
        </p:nvSpPr>
        <p:spPr>
          <a:xfrm>
            <a:off x="1227772" y="658721"/>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986599" y="905814"/>
          <a:ext cx="1701164" cy="1681513"/>
        </p:xfrm>
        <a:graphic>
          <a:graphicData uri="http://schemas.openxmlformats.org/drawingml/2006/table">
            <a:tbl>
              <a:tblPr firstRow="1" bandRow="1">
                <a:tableStyleId>{2D5ABB26-0587-4C30-8999-92F81FD0307C}</a:tableStyleId>
              </a:tblPr>
              <a:tblGrid>
                <a:gridCol w="325755">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4">
                  <a:extLst>
                    <a:ext uri="{9D8B030D-6E8A-4147-A177-3AD203B41FA5}">
                      <a16:colId xmlns:a16="http://schemas.microsoft.com/office/drawing/2014/main" val="20002"/>
                    </a:ext>
                  </a:extLst>
                </a:gridCol>
                <a:gridCol w="241300">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41300">
                  <a:extLst>
                    <a:ext uri="{9D8B030D-6E8A-4147-A177-3AD203B41FA5}">
                      <a16:colId xmlns:a16="http://schemas.microsoft.com/office/drawing/2014/main" val="20005"/>
                    </a:ext>
                  </a:extLst>
                </a:gridCol>
              </a:tblGrid>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2722270" y="1484932"/>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4134204092"/>
              </p:ext>
            </p:extLst>
          </p:nvPr>
        </p:nvGraphicFramePr>
        <p:xfrm>
          <a:off x="2836240" y="1326197"/>
          <a:ext cx="979805" cy="840750"/>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338760">
                  <a:extLst>
                    <a:ext uri="{9D8B030D-6E8A-4147-A177-3AD203B41FA5}">
                      <a16:colId xmlns:a16="http://schemas.microsoft.com/office/drawing/2014/main" val="20001"/>
                    </a:ext>
                  </a:extLst>
                </a:gridCol>
                <a:gridCol w="399745">
                  <a:extLst>
                    <a:ext uri="{9D8B030D-6E8A-4147-A177-3AD203B41FA5}">
                      <a16:colId xmlns:a16="http://schemas.microsoft.com/office/drawing/2014/main" val="20002"/>
                    </a:ext>
                  </a:extLst>
                </a:gridCol>
              </a:tblGrid>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850690" y="1484932"/>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886748" y="938971"/>
            <a:ext cx="2129155" cy="207645"/>
          </a:xfrm>
          <a:prstGeom prst="rect">
            <a:avLst/>
          </a:prstGeom>
        </p:spPr>
        <p:txBody>
          <a:bodyPr vert="horz" wrap="square" lIns="0" tIns="12065" rIns="0" bIns="0" rtlCol="0">
            <a:spAutoFit/>
          </a:bodyPr>
          <a:lstStyle/>
          <a:p>
            <a:pPr marL="25400">
              <a:lnSpc>
                <a:spcPct val="100000"/>
              </a:lnSpc>
              <a:spcBef>
                <a:spcPts val="95"/>
              </a:spcBef>
              <a:tabLst>
                <a:tab pos="125031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 </a:t>
            </a:r>
            <a:r>
              <a:rPr sz="1200" spc="35" dirty="0">
                <a:latin typeface="Trebuchet MS"/>
                <a:cs typeface="Trebuchet MS"/>
              </a:rPr>
              <a:t>4</a:t>
            </a:r>
            <a:r>
              <a:rPr sz="1200" spc="-290" dirty="0">
                <a:latin typeface="Trebuchet MS"/>
                <a:cs typeface="Trebuchet MS"/>
              </a:rPr>
              <a:t> </a:t>
            </a:r>
            <a:r>
              <a:rPr sz="1200" i="1" spc="-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994277" y="1186065"/>
          <a:ext cx="1134110" cy="112101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5">
                  <a:extLst>
                    <a:ext uri="{9D8B030D-6E8A-4147-A177-3AD203B41FA5}">
                      <a16:colId xmlns:a16="http://schemas.microsoft.com/office/drawing/2014/main" val="20002"/>
                    </a:ext>
                  </a:extLst>
                </a:gridCol>
                <a:gridCol w="241300">
                  <a:extLst>
                    <a:ext uri="{9D8B030D-6E8A-4147-A177-3AD203B41FA5}">
                      <a16:colId xmlns:a16="http://schemas.microsoft.com/office/drawing/2014/main" val="20003"/>
                    </a:ext>
                  </a:extLst>
                </a:gridCol>
              </a:tblGrid>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63">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0" name="object 10"/>
          <p:cNvGrpSpPr/>
          <p:nvPr/>
        </p:nvGrpSpPr>
        <p:grpSpPr>
          <a:xfrm>
            <a:off x="1641525" y="2708693"/>
            <a:ext cx="319405" cy="377190"/>
            <a:chOff x="1641525" y="2708693"/>
            <a:chExt cx="319405" cy="377190"/>
          </a:xfrm>
        </p:grpSpPr>
        <p:sp>
          <p:nvSpPr>
            <p:cNvPr id="11" name="object 11"/>
            <p:cNvSpPr/>
            <p:nvPr/>
          </p:nvSpPr>
          <p:spPr>
            <a:xfrm>
              <a:off x="1641525" y="2711221"/>
              <a:ext cx="319405" cy="0"/>
            </a:xfrm>
            <a:custGeom>
              <a:avLst/>
              <a:gdLst/>
              <a:ahLst/>
              <a:cxnLst/>
              <a:rect l="l" t="t" r="r" b="b"/>
              <a:pathLst>
                <a:path w="319405">
                  <a:moveTo>
                    <a:pt x="0" y="0"/>
                  </a:moveTo>
                  <a:lnTo>
                    <a:pt x="318846" y="0"/>
                  </a:lnTo>
                </a:path>
              </a:pathLst>
            </a:custGeom>
            <a:ln w="5054">
              <a:solidFill>
                <a:srgbClr val="000000"/>
              </a:solidFill>
            </a:ln>
          </p:spPr>
          <p:txBody>
            <a:bodyPr wrap="square" lIns="0" tIns="0" rIns="0" bIns="0" rtlCol="0"/>
            <a:lstStyle/>
            <a:p>
              <a:endParaRPr/>
            </a:p>
          </p:txBody>
        </p:sp>
        <p:sp>
          <p:nvSpPr>
            <p:cNvPr id="12" name="object 12"/>
            <p:cNvSpPr/>
            <p:nvPr/>
          </p:nvSpPr>
          <p:spPr>
            <a:xfrm>
              <a:off x="1644065" y="2713748"/>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3" name="object 13"/>
            <p:cNvSpPr/>
            <p:nvPr/>
          </p:nvSpPr>
          <p:spPr>
            <a:xfrm>
              <a:off x="1800948" y="2713748"/>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4" name="object 14"/>
            <p:cNvSpPr/>
            <p:nvPr/>
          </p:nvSpPr>
          <p:spPr>
            <a:xfrm>
              <a:off x="1803488" y="2713748"/>
              <a:ext cx="152400" cy="183515"/>
            </a:xfrm>
            <a:custGeom>
              <a:avLst/>
              <a:gdLst/>
              <a:ahLst/>
              <a:cxnLst/>
              <a:rect l="l" t="t" r="r" b="b"/>
              <a:pathLst>
                <a:path w="152400" h="183514">
                  <a:moveTo>
                    <a:pt x="151828" y="0"/>
                  </a:moveTo>
                  <a:lnTo>
                    <a:pt x="0" y="0"/>
                  </a:lnTo>
                  <a:lnTo>
                    <a:pt x="0" y="183464"/>
                  </a:lnTo>
                  <a:lnTo>
                    <a:pt x="151828" y="183464"/>
                  </a:lnTo>
                  <a:lnTo>
                    <a:pt x="151828" y="0"/>
                  </a:lnTo>
                  <a:close/>
                </a:path>
              </a:pathLst>
            </a:custGeom>
            <a:solidFill>
              <a:srgbClr val="333333"/>
            </a:solidFill>
          </p:spPr>
          <p:txBody>
            <a:bodyPr wrap="square" lIns="0" tIns="0" rIns="0" bIns="0" rtlCol="0"/>
            <a:lstStyle/>
            <a:p>
              <a:endParaRPr/>
            </a:p>
          </p:txBody>
        </p:sp>
        <p:sp>
          <p:nvSpPr>
            <p:cNvPr id="15" name="object 15"/>
            <p:cNvSpPr/>
            <p:nvPr/>
          </p:nvSpPr>
          <p:spPr>
            <a:xfrm>
              <a:off x="1957844" y="2713748"/>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6" name="object 16"/>
            <p:cNvSpPr/>
            <p:nvPr/>
          </p:nvSpPr>
          <p:spPr>
            <a:xfrm>
              <a:off x="1644065" y="2897212"/>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7" name="object 17"/>
            <p:cNvSpPr/>
            <p:nvPr/>
          </p:nvSpPr>
          <p:spPr>
            <a:xfrm>
              <a:off x="1800948" y="2897212"/>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8" name="object 18"/>
            <p:cNvSpPr/>
            <p:nvPr/>
          </p:nvSpPr>
          <p:spPr>
            <a:xfrm>
              <a:off x="1803488" y="2897212"/>
              <a:ext cx="152400" cy="183515"/>
            </a:xfrm>
            <a:custGeom>
              <a:avLst/>
              <a:gdLst/>
              <a:ahLst/>
              <a:cxnLst/>
              <a:rect l="l" t="t" r="r" b="b"/>
              <a:pathLst>
                <a:path w="152400" h="183514">
                  <a:moveTo>
                    <a:pt x="151828" y="0"/>
                  </a:moveTo>
                  <a:lnTo>
                    <a:pt x="0" y="0"/>
                  </a:lnTo>
                  <a:lnTo>
                    <a:pt x="0" y="183464"/>
                  </a:lnTo>
                  <a:lnTo>
                    <a:pt x="151828" y="183464"/>
                  </a:lnTo>
                  <a:lnTo>
                    <a:pt x="151828" y="0"/>
                  </a:lnTo>
                  <a:close/>
                </a:path>
              </a:pathLst>
            </a:custGeom>
            <a:solidFill>
              <a:srgbClr val="333333"/>
            </a:solidFill>
          </p:spPr>
          <p:txBody>
            <a:bodyPr wrap="square" lIns="0" tIns="0" rIns="0" bIns="0" rtlCol="0"/>
            <a:lstStyle/>
            <a:p>
              <a:endParaRPr/>
            </a:p>
          </p:txBody>
        </p:sp>
        <p:sp>
          <p:nvSpPr>
            <p:cNvPr id="19" name="object 19"/>
            <p:cNvSpPr/>
            <p:nvPr/>
          </p:nvSpPr>
          <p:spPr>
            <a:xfrm>
              <a:off x="1957844" y="2897212"/>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20" name="object 20"/>
            <p:cNvSpPr/>
            <p:nvPr/>
          </p:nvSpPr>
          <p:spPr>
            <a:xfrm>
              <a:off x="1641525" y="3083204"/>
              <a:ext cx="319405" cy="0"/>
            </a:xfrm>
            <a:custGeom>
              <a:avLst/>
              <a:gdLst/>
              <a:ahLst/>
              <a:cxnLst/>
              <a:rect l="l" t="t" r="r" b="b"/>
              <a:pathLst>
                <a:path w="319405">
                  <a:moveTo>
                    <a:pt x="0" y="0"/>
                  </a:moveTo>
                  <a:lnTo>
                    <a:pt x="318846" y="0"/>
                  </a:lnTo>
                </a:path>
              </a:pathLst>
            </a:custGeom>
            <a:ln w="5054">
              <a:solidFill>
                <a:srgbClr val="000000"/>
              </a:solidFill>
            </a:ln>
          </p:spPr>
          <p:txBody>
            <a:bodyPr wrap="square" lIns="0" tIns="0" rIns="0" bIns="0" rtlCol="0"/>
            <a:lstStyle/>
            <a:p>
              <a:endParaRPr/>
            </a:p>
          </p:txBody>
        </p:sp>
      </p:grpSp>
      <p:graphicFrame>
        <p:nvGraphicFramePr>
          <p:cNvPr id="21" name="object 21"/>
          <p:cNvGraphicFramePr>
            <a:graphicFrameLocks noGrp="1"/>
          </p:cNvGraphicFramePr>
          <p:nvPr/>
        </p:nvGraphicFramePr>
        <p:xfrm>
          <a:off x="3124796" y="2708693"/>
          <a:ext cx="470534" cy="371983"/>
        </p:xfrm>
        <a:graphic>
          <a:graphicData uri="http://schemas.openxmlformats.org/drawingml/2006/table">
            <a:tbl>
              <a:tblPr firstRow="1" bandRow="1">
                <a:tableStyleId>{2D5ABB26-0587-4C30-8999-92F81FD0307C}</a:tableStyleId>
              </a:tblPr>
              <a:tblGrid>
                <a:gridCol w="156845">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56844">
                  <a:extLst>
                    <a:ext uri="{9D8B030D-6E8A-4147-A177-3AD203B41FA5}">
                      <a16:colId xmlns:a16="http://schemas.microsoft.com/office/drawing/2014/main" val="20002"/>
                    </a:ext>
                  </a:extLst>
                </a:gridCol>
              </a:tblGrid>
              <a:tr h="37198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F7F7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3333"/>
                    </a:solidFill>
                  </a:tcPr>
                </a:tc>
                <a:extLst>
                  <a:ext uri="{0D108BD9-81ED-4DB2-BD59-A6C34878D82A}">
                    <a16:rowId xmlns:a16="http://schemas.microsoft.com/office/drawing/2014/main" val="10000"/>
                  </a:ext>
                </a:extLst>
              </a:tr>
            </a:tbl>
          </a:graphicData>
        </a:graphic>
      </p:graphicFrame>
      <p:graphicFrame>
        <p:nvGraphicFramePr>
          <p:cNvPr id="22" name="object 22"/>
          <p:cNvGraphicFramePr>
            <a:graphicFrameLocks noGrp="1"/>
          </p:cNvGraphicFramePr>
          <p:nvPr/>
        </p:nvGraphicFramePr>
        <p:xfrm>
          <a:off x="4404944" y="2708693"/>
          <a:ext cx="470534" cy="371983"/>
        </p:xfrm>
        <a:graphic>
          <a:graphicData uri="http://schemas.openxmlformats.org/drawingml/2006/table">
            <a:tbl>
              <a:tblPr firstRow="1" bandRow="1">
                <a:tableStyleId>{2D5ABB26-0587-4C30-8999-92F81FD0307C}</a:tableStyleId>
              </a:tblPr>
              <a:tblGrid>
                <a:gridCol w="156845">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56844">
                  <a:extLst>
                    <a:ext uri="{9D8B030D-6E8A-4147-A177-3AD203B41FA5}">
                      <a16:colId xmlns:a16="http://schemas.microsoft.com/office/drawing/2014/main" val="20002"/>
                    </a:ext>
                  </a:extLst>
                </a:gridCol>
              </a:tblGrid>
              <a:tr h="37198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3333"/>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3333"/>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7C51ADE6-307E-B506-C590-811766201360}"/>
                  </a:ext>
                </a:extLst>
              </p14:cNvPr>
              <p14:cNvContentPartPr/>
              <p14:nvPr/>
            </p14:nvContentPartPr>
            <p14:xfrm>
              <a:off x="1946520" y="833760"/>
              <a:ext cx="2798640" cy="401400"/>
            </p14:xfrm>
          </p:contentPart>
        </mc:Choice>
        <mc:Fallback xmlns="">
          <p:pic>
            <p:nvPicPr>
              <p:cNvPr id="23" name="Ink 22">
                <a:extLst>
                  <a:ext uri="{FF2B5EF4-FFF2-40B4-BE49-F238E27FC236}">
                    <a16:creationId xmlns:a16="http://schemas.microsoft.com/office/drawing/2014/main" id="{7C51ADE6-307E-B506-C590-811766201360}"/>
                  </a:ext>
                </a:extLst>
              </p:cNvPr>
              <p:cNvPicPr/>
              <p:nvPr/>
            </p:nvPicPr>
            <p:blipFill>
              <a:blip r:embed="rId4"/>
              <a:stretch>
                <a:fillRect/>
              </a:stretch>
            </p:blipFill>
            <p:spPr>
              <a:xfrm>
                <a:off x="1937160" y="824400"/>
                <a:ext cx="2817360" cy="420120"/>
              </a:xfrm>
              <a:prstGeom prst="rect">
                <a:avLst/>
              </a:prstGeom>
            </p:spPr>
          </p:pic>
        </mc:Fallback>
      </mc:AlternateContent>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46824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Horizontal </a:t>
            </a:r>
            <a:r>
              <a:rPr sz="1700" spc="95" dirty="0">
                <a:solidFill>
                  <a:srgbClr val="FFFFFF"/>
                </a:solidFill>
                <a:latin typeface="Trebuchet MS"/>
                <a:cs typeface="Trebuchet MS"/>
              </a:rPr>
              <a:t>Edge</a:t>
            </a:r>
            <a:r>
              <a:rPr sz="1700" spc="-135" dirty="0">
                <a:solidFill>
                  <a:srgbClr val="FFFFFF"/>
                </a:solidFill>
                <a:latin typeface="Trebuchet MS"/>
                <a:cs typeface="Trebuchet MS"/>
              </a:rPr>
              <a:t> </a:t>
            </a:r>
            <a:r>
              <a:rPr sz="1700" spc="-20" dirty="0">
                <a:solidFill>
                  <a:srgbClr val="FFFFFF"/>
                </a:solidFill>
                <a:latin typeface="Trebuchet MS"/>
                <a:cs typeface="Trebuchet MS"/>
              </a:rPr>
              <a:t>Detector</a:t>
            </a:r>
            <a:endParaRPr sz="1700">
              <a:latin typeface="Trebuchet MS"/>
              <a:cs typeface="Trebuchet MS"/>
            </a:endParaRPr>
          </a:p>
        </p:txBody>
      </p:sp>
      <p:sp>
        <p:nvSpPr>
          <p:cNvPr id="3" name="object 3"/>
          <p:cNvSpPr txBox="1"/>
          <p:nvPr/>
        </p:nvSpPr>
        <p:spPr>
          <a:xfrm>
            <a:off x="1143355" y="605673"/>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775563" y="852766"/>
          <a:ext cx="1954529" cy="1681526"/>
        </p:xfrm>
        <a:graphic>
          <a:graphicData uri="http://schemas.openxmlformats.org/drawingml/2006/table">
            <a:tbl>
              <a:tblPr firstRow="1" bandRow="1">
                <a:tableStyleId>{2D5ABB26-0587-4C30-8999-92F81FD0307C}</a:tableStyleId>
              </a:tblPr>
              <a:tblGrid>
                <a:gridCol w="325755">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4">
                  <a:extLst>
                    <a:ext uri="{9D8B030D-6E8A-4147-A177-3AD203B41FA5}">
                      <a16:colId xmlns:a16="http://schemas.microsoft.com/office/drawing/2014/main" val="20002"/>
                    </a:ext>
                  </a:extLst>
                </a:gridCol>
                <a:gridCol w="325755">
                  <a:extLst>
                    <a:ext uri="{9D8B030D-6E8A-4147-A177-3AD203B41FA5}">
                      <a16:colId xmlns:a16="http://schemas.microsoft.com/office/drawing/2014/main" val="20003"/>
                    </a:ext>
                  </a:extLst>
                </a:gridCol>
                <a:gridCol w="325755">
                  <a:extLst>
                    <a:ext uri="{9D8B030D-6E8A-4147-A177-3AD203B41FA5}">
                      <a16:colId xmlns:a16="http://schemas.microsoft.com/office/drawing/2014/main" val="20004"/>
                    </a:ext>
                  </a:extLst>
                </a:gridCol>
                <a:gridCol w="325755">
                  <a:extLst>
                    <a:ext uri="{9D8B030D-6E8A-4147-A177-3AD203B41FA5}">
                      <a16:colId xmlns:a16="http://schemas.microsoft.com/office/drawing/2014/main" val="20005"/>
                    </a:ext>
                  </a:extLst>
                </a:gridCol>
              </a:tblGrid>
              <a:tr h="280263">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63">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2764472" y="1431884"/>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nvGraphicFramePr>
        <p:xfrm>
          <a:off x="2878454" y="1273149"/>
          <a:ext cx="980440" cy="840763"/>
        </p:xfrm>
        <a:graphic>
          <a:graphicData uri="http://schemas.openxmlformats.org/drawingml/2006/table">
            <a:tbl>
              <a:tblPr firstRow="1" bandRow="1">
                <a:tableStyleId>{2D5ABB26-0587-4C30-8999-92F81FD0307C}</a:tableStyleId>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396240">
                  <a:extLst>
                    <a:ext uri="{9D8B030D-6E8A-4147-A177-3AD203B41FA5}">
                      <a16:colId xmlns:a16="http://schemas.microsoft.com/office/drawing/2014/main" val="20002"/>
                    </a:ext>
                  </a:extLst>
                </a:gridCol>
              </a:tblGrid>
              <a:tr h="280250">
                <a:tc>
                  <a:txBody>
                    <a:bodyPr/>
                    <a:lstStyle/>
                    <a:p>
                      <a:pPr marL="1035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63">
                <a:tc>
                  <a:txBody>
                    <a:bodyPr/>
                    <a:lstStyle/>
                    <a:p>
                      <a:pPr marL="103505">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892905" y="1431884"/>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928962" y="885936"/>
            <a:ext cx="2213610" cy="207645"/>
          </a:xfrm>
          <a:prstGeom prst="rect">
            <a:avLst/>
          </a:prstGeom>
        </p:spPr>
        <p:txBody>
          <a:bodyPr vert="horz" wrap="square" lIns="0" tIns="12065" rIns="0" bIns="0" rtlCol="0">
            <a:spAutoFit/>
          </a:bodyPr>
          <a:lstStyle/>
          <a:p>
            <a:pPr marL="25400">
              <a:lnSpc>
                <a:spcPct val="100000"/>
              </a:lnSpc>
              <a:spcBef>
                <a:spcPts val="95"/>
              </a:spcBef>
              <a:tabLst>
                <a:tab pos="1334770"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 </a:t>
            </a:r>
            <a:r>
              <a:rPr sz="1200" spc="35" dirty="0">
                <a:latin typeface="Trebuchet MS"/>
                <a:cs typeface="Trebuchet MS"/>
              </a:rPr>
              <a:t>4</a:t>
            </a:r>
            <a:r>
              <a:rPr sz="1200" spc="-290" dirty="0">
                <a:latin typeface="Trebuchet MS"/>
                <a:cs typeface="Trebuchet MS"/>
              </a:rPr>
              <a:t> </a:t>
            </a:r>
            <a:r>
              <a:rPr sz="1200" i="1" spc="-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4036479" y="1133030"/>
          <a:ext cx="1303019" cy="1121000"/>
        </p:xfrm>
        <a:graphic>
          <a:graphicData uri="http://schemas.openxmlformats.org/drawingml/2006/table">
            <a:tbl>
              <a:tblPr firstRow="1" bandRow="1">
                <a:tableStyleId>{2D5ABB26-0587-4C30-8999-92F81FD0307C}</a:tableStyleId>
              </a:tblPr>
              <a:tblGrid>
                <a:gridCol w="325755">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4">
                  <a:extLst>
                    <a:ext uri="{9D8B030D-6E8A-4147-A177-3AD203B41FA5}">
                      <a16:colId xmlns:a16="http://schemas.microsoft.com/office/drawing/2014/main" val="20002"/>
                    </a:ext>
                  </a:extLst>
                </a:gridCol>
                <a:gridCol w="325755">
                  <a:extLst>
                    <a:ext uri="{9D8B030D-6E8A-4147-A177-3AD203B41FA5}">
                      <a16:colId xmlns:a16="http://schemas.microsoft.com/office/drawing/2014/main" val="20003"/>
                    </a:ext>
                  </a:extLst>
                </a:gridCol>
              </a:tblGrid>
              <a:tr h="280250">
                <a:tc>
                  <a:txBody>
                    <a:bodyPr/>
                    <a:lstStyle/>
                    <a:p>
                      <a:pPr marL="12065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78105">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35" dirty="0">
                          <a:latin typeface="Trebuchet MS"/>
                          <a:cs typeface="Trebuchet MS"/>
                        </a:rPr>
                        <a:t>30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marL="12065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0" name="object 10"/>
          <p:cNvGrpSpPr/>
          <p:nvPr/>
        </p:nvGrpSpPr>
        <p:grpSpPr>
          <a:xfrm>
            <a:off x="1578267" y="2602610"/>
            <a:ext cx="2096135" cy="565785"/>
            <a:chOff x="1578267" y="2602610"/>
            <a:chExt cx="2096135" cy="565785"/>
          </a:xfrm>
        </p:grpSpPr>
        <p:sp>
          <p:nvSpPr>
            <p:cNvPr id="11" name="object 11"/>
            <p:cNvSpPr/>
            <p:nvPr/>
          </p:nvSpPr>
          <p:spPr>
            <a:xfrm>
              <a:off x="1578267" y="2699410"/>
              <a:ext cx="466090" cy="0"/>
            </a:xfrm>
            <a:custGeom>
              <a:avLst/>
              <a:gdLst/>
              <a:ahLst/>
              <a:cxnLst/>
              <a:rect l="l" t="t" r="r" b="b"/>
              <a:pathLst>
                <a:path w="466089">
                  <a:moveTo>
                    <a:pt x="0" y="0"/>
                  </a:moveTo>
                  <a:lnTo>
                    <a:pt x="465620" y="0"/>
                  </a:lnTo>
                </a:path>
              </a:pathLst>
            </a:custGeom>
            <a:ln w="5054">
              <a:solidFill>
                <a:srgbClr val="000000"/>
              </a:solidFill>
            </a:ln>
          </p:spPr>
          <p:txBody>
            <a:bodyPr wrap="square" lIns="0" tIns="0" rIns="0" bIns="0" rtlCol="0"/>
            <a:lstStyle/>
            <a:p>
              <a:endParaRPr/>
            </a:p>
          </p:txBody>
        </p:sp>
        <p:sp>
          <p:nvSpPr>
            <p:cNvPr id="12" name="object 12"/>
            <p:cNvSpPr/>
            <p:nvPr/>
          </p:nvSpPr>
          <p:spPr>
            <a:xfrm>
              <a:off x="1578267" y="2701937"/>
              <a:ext cx="465607" cy="36692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78267" y="3071393"/>
              <a:ext cx="466090" cy="0"/>
            </a:xfrm>
            <a:custGeom>
              <a:avLst/>
              <a:gdLst/>
              <a:ahLst/>
              <a:cxnLst/>
              <a:rect l="l" t="t" r="r" b="b"/>
              <a:pathLst>
                <a:path w="466089">
                  <a:moveTo>
                    <a:pt x="0" y="0"/>
                  </a:moveTo>
                  <a:lnTo>
                    <a:pt x="465620" y="0"/>
                  </a:lnTo>
                </a:path>
              </a:pathLst>
            </a:custGeom>
            <a:ln w="5054">
              <a:solidFill>
                <a:srgbClr val="000000"/>
              </a:solidFill>
            </a:ln>
          </p:spPr>
          <p:txBody>
            <a:bodyPr wrap="square" lIns="0" tIns="0" rIns="0" bIns="0" rtlCol="0"/>
            <a:lstStyle/>
            <a:p>
              <a:endParaRPr/>
            </a:p>
          </p:txBody>
        </p:sp>
        <p:sp>
          <p:nvSpPr>
            <p:cNvPr id="14" name="object 14"/>
            <p:cNvSpPr/>
            <p:nvPr/>
          </p:nvSpPr>
          <p:spPr>
            <a:xfrm>
              <a:off x="3208299" y="2605138"/>
              <a:ext cx="466090" cy="0"/>
            </a:xfrm>
            <a:custGeom>
              <a:avLst/>
              <a:gdLst/>
              <a:ahLst/>
              <a:cxnLst/>
              <a:rect l="l" t="t" r="r" b="b"/>
              <a:pathLst>
                <a:path w="466089">
                  <a:moveTo>
                    <a:pt x="0" y="0"/>
                  </a:moveTo>
                  <a:lnTo>
                    <a:pt x="465620" y="0"/>
                  </a:lnTo>
                </a:path>
              </a:pathLst>
            </a:custGeom>
            <a:ln w="5054">
              <a:solidFill>
                <a:srgbClr val="000000"/>
              </a:solidFill>
            </a:ln>
          </p:spPr>
          <p:txBody>
            <a:bodyPr wrap="square" lIns="0" tIns="0" rIns="0" bIns="0" rtlCol="0"/>
            <a:lstStyle/>
            <a:p>
              <a:endParaRPr/>
            </a:p>
          </p:txBody>
        </p:sp>
        <p:sp>
          <p:nvSpPr>
            <p:cNvPr id="15" name="object 15"/>
            <p:cNvSpPr/>
            <p:nvPr/>
          </p:nvSpPr>
          <p:spPr>
            <a:xfrm>
              <a:off x="3210826" y="2607678"/>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6" name="object 16"/>
            <p:cNvSpPr/>
            <p:nvPr/>
          </p:nvSpPr>
          <p:spPr>
            <a:xfrm>
              <a:off x="3671379" y="2607678"/>
              <a:ext cx="0" cy="183515"/>
            </a:xfrm>
            <a:custGeom>
              <a:avLst/>
              <a:gdLst/>
              <a:ahLst/>
              <a:cxnLst/>
              <a:rect l="l" t="t" r="r" b="b"/>
              <a:pathLst>
                <a:path h="183514">
                  <a:moveTo>
                    <a:pt x="0" y="183464"/>
                  </a:moveTo>
                  <a:lnTo>
                    <a:pt x="0" y="0"/>
                  </a:lnTo>
                </a:path>
              </a:pathLst>
            </a:custGeom>
            <a:ln w="5054">
              <a:solidFill>
                <a:srgbClr val="000000"/>
              </a:solidFill>
            </a:ln>
          </p:spPr>
          <p:txBody>
            <a:bodyPr wrap="square" lIns="0" tIns="0" rIns="0" bIns="0" rtlCol="0"/>
            <a:lstStyle/>
            <a:p>
              <a:endParaRPr/>
            </a:p>
          </p:txBody>
        </p:sp>
        <p:sp>
          <p:nvSpPr>
            <p:cNvPr id="17" name="object 17"/>
            <p:cNvSpPr/>
            <p:nvPr/>
          </p:nvSpPr>
          <p:spPr>
            <a:xfrm>
              <a:off x="3208299" y="2793669"/>
              <a:ext cx="466090" cy="0"/>
            </a:xfrm>
            <a:custGeom>
              <a:avLst/>
              <a:gdLst/>
              <a:ahLst/>
              <a:cxnLst/>
              <a:rect l="l" t="t" r="r" b="b"/>
              <a:pathLst>
                <a:path w="466089">
                  <a:moveTo>
                    <a:pt x="0" y="0"/>
                  </a:moveTo>
                  <a:lnTo>
                    <a:pt x="465620" y="0"/>
                  </a:lnTo>
                </a:path>
              </a:pathLst>
            </a:custGeom>
            <a:ln w="5054">
              <a:solidFill>
                <a:srgbClr val="000000"/>
              </a:solidFill>
            </a:ln>
          </p:spPr>
          <p:txBody>
            <a:bodyPr wrap="square" lIns="0" tIns="0" rIns="0" bIns="0" rtlCol="0"/>
            <a:lstStyle/>
            <a:p>
              <a:endParaRPr/>
            </a:p>
          </p:txBody>
        </p:sp>
        <p:sp>
          <p:nvSpPr>
            <p:cNvPr id="18" name="object 18"/>
            <p:cNvSpPr/>
            <p:nvPr/>
          </p:nvSpPr>
          <p:spPr>
            <a:xfrm>
              <a:off x="3208299" y="2796197"/>
              <a:ext cx="465607" cy="36692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208299" y="3165652"/>
              <a:ext cx="466090" cy="0"/>
            </a:xfrm>
            <a:custGeom>
              <a:avLst/>
              <a:gdLst/>
              <a:ahLst/>
              <a:cxnLst/>
              <a:rect l="l" t="t" r="r" b="b"/>
              <a:pathLst>
                <a:path w="466089">
                  <a:moveTo>
                    <a:pt x="0" y="0"/>
                  </a:moveTo>
                  <a:lnTo>
                    <a:pt x="465620" y="0"/>
                  </a:lnTo>
                </a:path>
              </a:pathLst>
            </a:custGeom>
            <a:ln w="5054">
              <a:solidFill>
                <a:srgbClr val="000000"/>
              </a:solidFill>
            </a:ln>
          </p:spPr>
          <p:txBody>
            <a:bodyPr wrap="square" lIns="0" tIns="0" rIns="0" bIns="0" rtlCol="0"/>
            <a:lstStyle/>
            <a:p>
              <a:endParaRPr/>
            </a:p>
          </p:txBody>
        </p:sp>
      </p:grpSp>
      <p:graphicFrame>
        <p:nvGraphicFramePr>
          <p:cNvPr id="20" name="object 20"/>
          <p:cNvGraphicFramePr>
            <a:graphicFrameLocks noGrp="1"/>
          </p:cNvGraphicFramePr>
          <p:nvPr/>
        </p:nvGraphicFramePr>
        <p:xfrm>
          <a:off x="4478324" y="2605150"/>
          <a:ext cx="460375" cy="555446"/>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20000"/>
                    </a:ext>
                  </a:extLst>
                </a:gridCol>
              </a:tblGrid>
              <a:tr h="185991">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solidFill>
                      <a:srgbClr val="333333"/>
                    </a:solidFill>
                  </a:tcPr>
                </a:tc>
                <a:extLst>
                  <a:ext uri="{0D108BD9-81ED-4DB2-BD59-A6C34878D82A}">
                    <a16:rowId xmlns:a16="http://schemas.microsoft.com/office/drawing/2014/main" val="10000"/>
                  </a:ext>
                </a:extLst>
              </a:tr>
              <a:tr h="183451">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1"/>
                  </a:ext>
                </a:extLst>
              </a:tr>
              <a:tr h="186004">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solidFill>
                      <a:srgbClr val="333333"/>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E5D6CB55-9AD0-8AE4-F9A2-DB54FE07629B}"/>
                  </a:ext>
                </a:extLst>
              </p14:cNvPr>
              <p14:cNvContentPartPr/>
              <p14:nvPr/>
            </p14:nvContentPartPr>
            <p14:xfrm>
              <a:off x="4442040" y="674640"/>
              <a:ext cx="681120" cy="243000"/>
            </p14:xfrm>
          </p:contentPart>
        </mc:Choice>
        <mc:Fallback xmlns="">
          <p:pic>
            <p:nvPicPr>
              <p:cNvPr id="21" name="Ink 20">
                <a:extLst>
                  <a:ext uri="{FF2B5EF4-FFF2-40B4-BE49-F238E27FC236}">
                    <a16:creationId xmlns:a16="http://schemas.microsoft.com/office/drawing/2014/main" id="{E5D6CB55-9AD0-8AE4-F9A2-DB54FE07629B}"/>
                  </a:ext>
                </a:extLst>
              </p:cNvPr>
              <p:cNvPicPr/>
              <p:nvPr/>
            </p:nvPicPr>
            <p:blipFill>
              <a:blip r:embed="rId6"/>
              <a:stretch>
                <a:fillRect/>
              </a:stretch>
            </p:blipFill>
            <p:spPr>
              <a:xfrm>
                <a:off x="4432680" y="665280"/>
                <a:ext cx="699840" cy="261720"/>
              </a:xfrm>
              <a:prstGeom prst="rect">
                <a:avLst/>
              </a:prstGeom>
            </p:spPr>
          </p:pic>
        </mc:Fallback>
      </mc:AlternateContent>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1532255" cy="288290"/>
          </a:xfrm>
          <a:prstGeom prst="rect">
            <a:avLst/>
          </a:prstGeom>
        </p:spPr>
        <p:txBody>
          <a:bodyPr vert="horz" wrap="square" lIns="0" tIns="15240" rIns="0" bIns="0" rtlCol="0">
            <a:spAutoFit/>
          </a:bodyPr>
          <a:lstStyle/>
          <a:p>
            <a:pPr marL="12700">
              <a:lnSpc>
                <a:spcPct val="100000"/>
              </a:lnSpc>
              <a:spcBef>
                <a:spcPts val="120"/>
              </a:spcBef>
            </a:pPr>
            <a:r>
              <a:rPr spc="95" dirty="0"/>
              <a:t>Edge</a:t>
            </a:r>
            <a:r>
              <a:rPr spc="-105" dirty="0"/>
              <a:t> </a:t>
            </a:r>
            <a:r>
              <a:rPr dirty="0"/>
              <a:t>Detectors</a:t>
            </a:r>
          </a:p>
        </p:txBody>
      </p:sp>
      <p:grpSp>
        <p:nvGrpSpPr>
          <p:cNvPr id="3" name="object 3"/>
          <p:cNvGrpSpPr/>
          <p:nvPr/>
        </p:nvGrpSpPr>
        <p:grpSpPr>
          <a:xfrm>
            <a:off x="858824" y="649820"/>
            <a:ext cx="84455" cy="1115695"/>
            <a:chOff x="858824" y="649820"/>
            <a:chExt cx="84455" cy="1115695"/>
          </a:xfrm>
        </p:grpSpPr>
        <p:sp>
          <p:nvSpPr>
            <p:cNvPr id="4" name="object 4"/>
            <p:cNvSpPr/>
            <p:nvPr/>
          </p:nvSpPr>
          <p:spPr>
            <a:xfrm>
              <a:off x="858824" y="649820"/>
              <a:ext cx="84175" cy="841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8824" y="1054696"/>
              <a:ext cx="84175" cy="841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58824" y="1276121"/>
              <a:ext cx="84175" cy="8417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58824" y="1680997"/>
              <a:ext cx="84175" cy="84175"/>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p:nvPr/>
        </p:nvSpPr>
        <p:spPr>
          <a:xfrm>
            <a:off x="979233" y="571992"/>
            <a:ext cx="4311015" cy="1604645"/>
          </a:xfrm>
          <a:prstGeom prst="rect">
            <a:avLst/>
          </a:prstGeom>
        </p:spPr>
        <p:txBody>
          <a:bodyPr vert="horz" wrap="square" lIns="0" tIns="12065" rIns="0" bIns="0" rtlCol="0">
            <a:spAutoFit/>
          </a:bodyPr>
          <a:lstStyle/>
          <a:p>
            <a:pPr marL="38100" marR="701675">
              <a:lnSpc>
                <a:spcPct val="100000"/>
              </a:lnSpc>
              <a:spcBef>
                <a:spcPts val="95"/>
              </a:spcBef>
            </a:pPr>
            <a:r>
              <a:rPr sz="1200" spc="-15" dirty="0">
                <a:latin typeface="Trebuchet MS"/>
                <a:cs typeface="Trebuchet MS"/>
              </a:rPr>
              <a:t>Similarly </a:t>
            </a:r>
            <a:r>
              <a:rPr sz="1200" spc="15" dirty="0">
                <a:latin typeface="Trebuchet MS"/>
                <a:cs typeface="Trebuchet MS"/>
              </a:rPr>
              <a:t>edge </a:t>
            </a:r>
            <a:r>
              <a:rPr sz="1200" spc="-55" dirty="0">
                <a:latin typeface="Trebuchet MS"/>
                <a:cs typeface="Trebuchet MS"/>
              </a:rPr>
              <a:t>at </a:t>
            </a:r>
            <a:r>
              <a:rPr sz="1200" spc="35" dirty="0">
                <a:latin typeface="Trebuchet MS"/>
                <a:cs typeface="Trebuchet MS"/>
              </a:rPr>
              <a:t>45</a:t>
            </a:r>
            <a:r>
              <a:rPr sz="1200" i="1" spc="52" baseline="31250" dirty="0">
                <a:latin typeface="Arial"/>
                <a:cs typeface="Arial"/>
              </a:rPr>
              <a:t>◦</a:t>
            </a:r>
            <a:r>
              <a:rPr sz="1200" spc="35" dirty="0">
                <a:latin typeface="Trebuchet MS"/>
                <a:cs typeface="Trebuchet MS"/>
              </a:rPr>
              <a:t>, </a:t>
            </a:r>
            <a:r>
              <a:rPr sz="1200" spc="70" dirty="0">
                <a:latin typeface="Trebuchet MS"/>
                <a:cs typeface="Trebuchet MS"/>
              </a:rPr>
              <a:t>60</a:t>
            </a:r>
            <a:r>
              <a:rPr sz="1200" i="1" spc="104" baseline="31250" dirty="0">
                <a:latin typeface="Arial"/>
                <a:cs typeface="Arial"/>
              </a:rPr>
              <a:t>◦ </a:t>
            </a:r>
            <a:r>
              <a:rPr sz="1200" spc="10" dirty="0">
                <a:latin typeface="Trebuchet MS"/>
                <a:cs typeface="Trebuchet MS"/>
              </a:rPr>
              <a:t>and </a:t>
            </a:r>
            <a:r>
              <a:rPr sz="1200" spc="-50" dirty="0">
                <a:latin typeface="Trebuchet MS"/>
                <a:cs typeface="Trebuchet MS"/>
              </a:rPr>
              <a:t>all </a:t>
            </a:r>
            <a:r>
              <a:rPr sz="1200" spc="15" dirty="0">
                <a:latin typeface="Trebuchet MS"/>
                <a:cs typeface="Trebuchet MS"/>
              </a:rPr>
              <a:t>can </a:t>
            </a:r>
            <a:r>
              <a:rPr sz="1200" dirty="0">
                <a:latin typeface="Trebuchet MS"/>
                <a:cs typeface="Trebuchet MS"/>
              </a:rPr>
              <a:t>be </a:t>
            </a:r>
            <a:r>
              <a:rPr sz="1200" spc="-45" dirty="0">
                <a:latin typeface="Trebuchet MS"/>
                <a:cs typeface="Trebuchet MS"/>
              </a:rPr>
              <a:t>detected,</a:t>
            </a:r>
            <a:r>
              <a:rPr sz="1200" spc="-135" dirty="0">
                <a:latin typeface="Trebuchet MS"/>
                <a:cs typeface="Trebuchet MS"/>
              </a:rPr>
              <a:t> </a:t>
            </a:r>
            <a:r>
              <a:rPr sz="1200" spc="-15" dirty="0">
                <a:latin typeface="Trebuchet MS"/>
                <a:cs typeface="Trebuchet MS"/>
              </a:rPr>
              <a:t>by  </a:t>
            </a:r>
            <a:r>
              <a:rPr sz="1200" spc="-30" dirty="0">
                <a:latin typeface="Trebuchet MS"/>
                <a:cs typeface="Trebuchet MS"/>
              </a:rPr>
              <a:t>appropriately </a:t>
            </a:r>
            <a:r>
              <a:rPr sz="1200" spc="20" dirty="0">
                <a:latin typeface="Trebuchet MS"/>
                <a:cs typeface="Trebuchet MS"/>
              </a:rPr>
              <a:t>choosing </a:t>
            </a:r>
            <a:r>
              <a:rPr sz="1200" spc="-45" dirty="0">
                <a:latin typeface="Trebuchet MS"/>
                <a:cs typeface="Trebuchet MS"/>
              </a:rPr>
              <a:t>the </a:t>
            </a:r>
            <a:r>
              <a:rPr sz="1200" spc="-5" dirty="0">
                <a:latin typeface="Trebuchet MS"/>
                <a:cs typeface="Trebuchet MS"/>
              </a:rPr>
              <a:t>kernels </a:t>
            </a:r>
            <a:r>
              <a:rPr sz="1200" spc="-25" dirty="0">
                <a:latin typeface="Trebuchet MS"/>
                <a:cs typeface="Trebuchet MS"/>
              </a:rPr>
              <a:t>or</a:t>
            </a:r>
            <a:r>
              <a:rPr sz="1200" spc="-90" dirty="0">
                <a:latin typeface="Trebuchet MS"/>
                <a:cs typeface="Trebuchet MS"/>
              </a:rPr>
              <a:t> </a:t>
            </a:r>
            <a:r>
              <a:rPr sz="1200" spc="-65" dirty="0">
                <a:latin typeface="Trebuchet MS"/>
                <a:cs typeface="Trebuchet MS"/>
              </a:rPr>
              <a:t>filters.</a:t>
            </a:r>
            <a:endParaRPr sz="1200">
              <a:latin typeface="Trebuchet MS"/>
              <a:cs typeface="Trebuchet MS"/>
            </a:endParaRPr>
          </a:p>
          <a:p>
            <a:pPr marL="38100">
              <a:lnSpc>
                <a:spcPct val="100000"/>
              </a:lnSpc>
              <a:spcBef>
                <a:spcPts val="305"/>
              </a:spcBef>
            </a:pPr>
            <a:r>
              <a:rPr sz="1200" spc="15" dirty="0">
                <a:latin typeface="Trebuchet MS"/>
                <a:cs typeface="Trebuchet MS"/>
              </a:rPr>
              <a:t>Then </a:t>
            </a:r>
            <a:r>
              <a:rPr sz="1200" spc="-10" dirty="0">
                <a:latin typeface="Trebuchet MS"/>
                <a:cs typeface="Trebuchet MS"/>
              </a:rPr>
              <a:t>stack </a:t>
            </a:r>
            <a:r>
              <a:rPr sz="1200" spc="-45" dirty="0">
                <a:latin typeface="Trebuchet MS"/>
                <a:cs typeface="Trebuchet MS"/>
              </a:rPr>
              <a:t>the </a:t>
            </a:r>
            <a:r>
              <a:rPr sz="1200" spc="-60" dirty="0">
                <a:latin typeface="Trebuchet MS"/>
                <a:cs typeface="Trebuchet MS"/>
              </a:rPr>
              <a:t>different </a:t>
            </a:r>
            <a:r>
              <a:rPr sz="1200" spc="-55" dirty="0">
                <a:latin typeface="Trebuchet MS"/>
                <a:cs typeface="Trebuchet MS"/>
              </a:rPr>
              <a:t>filters </a:t>
            </a:r>
            <a:r>
              <a:rPr sz="1200" spc="-65" dirty="0">
                <a:latin typeface="Trebuchet MS"/>
                <a:cs typeface="Trebuchet MS"/>
              </a:rPr>
              <a:t>to </a:t>
            </a:r>
            <a:r>
              <a:rPr sz="1200" spc="-30" dirty="0">
                <a:latin typeface="Trebuchet MS"/>
                <a:cs typeface="Trebuchet MS"/>
              </a:rPr>
              <a:t>obtain</a:t>
            </a:r>
            <a:r>
              <a:rPr sz="1200" spc="10" dirty="0">
                <a:latin typeface="Trebuchet MS"/>
                <a:cs typeface="Trebuchet MS"/>
              </a:rPr>
              <a:t> edges.</a:t>
            </a:r>
            <a:endParaRPr sz="1200">
              <a:latin typeface="Trebuchet MS"/>
              <a:cs typeface="Trebuchet MS"/>
            </a:endParaRPr>
          </a:p>
          <a:p>
            <a:pPr marL="38100" marR="30480">
              <a:lnSpc>
                <a:spcPct val="100000"/>
              </a:lnSpc>
              <a:spcBef>
                <a:spcPts val="305"/>
              </a:spcBef>
            </a:pPr>
            <a:r>
              <a:rPr sz="1200" spc="15" dirty="0">
                <a:latin typeface="Trebuchet MS"/>
                <a:cs typeface="Trebuchet MS"/>
              </a:rPr>
              <a:t>The </a:t>
            </a:r>
            <a:r>
              <a:rPr sz="1200" spc="-15" dirty="0">
                <a:latin typeface="Trebuchet MS"/>
                <a:cs typeface="Trebuchet MS"/>
              </a:rPr>
              <a:t>aim </a:t>
            </a:r>
            <a:r>
              <a:rPr sz="1200" spc="-50" dirty="0">
                <a:latin typeface="Trebuchet MS"/>
                <a:cs typeface="Trebuchet MS"/>
              </a:rPr>
              <a:t>of </a:t>
            </a:r>
            <a:r>
              <a:rPr sz="1200" spc="-45" dirty="0">
                <a:latin typeface="Trebuchet MS"/>
                <a:cs typeface="Trebuchet MS"/>
              </a:rPr>
              <a:t>the </a:t>
            </a:r>
            <a:r>
              <a:rPr sz="1200" spc="-15" dirty="0">
                <a:latin typeface="Trebuchet MS"/>
                <a:cs typeface="Trebuchet MS"/>
              </a:rPr>
              <a:t>Convolution </a:t>
            </a:r>
            <a:r>
              <a:rPr sz="1200" spc="-35" dirty="0">
                <a:latin typeface="Trebuchet MS"/>
                <a:cs typeface="Trebuchet MS"/>
              </a:rPr>
              <a:t>layer </a:t>
            </a:r>
            <a:r>
              <a:rPr sz="1200" spc="-75" dirty="0">
                <a:latin typeface="Trebuchet MS"/>
                <a:cs typeface="Trebuchet MS"/>
              </a:rPr>
              <a:t>will </a:t>
            </a:r>
            <a:r>
              <a:rPr sz="1200" dirty="0">
                <a:latin typeface="Trebuchet MS"/>
                <a:cs typeface="Trebuchet MS"/>
              </a:rPr>
              <a:t>be </a:t>
            </a:r>
            <a:r>
              <a:rPr sz="1200" spc="-20" dirty="0">
                <a:latin typeface="Trebuchet MS"/>
                <a:cs typeface="Trebuchet MS"/>
              </a:rPr>
              <a:t>learn </a:t>
            </a:r>
            <a:r>
              <a:rPr sz="1200" spc="-45" dirty="0">
                <a:latin typeface="Trebuchet MS"/>
                <a:cs typeface="Trebuchet MS"/>
              </a:rPr>
              <a:t>the </a:t>
            </a:r>
            <a:r>
              <a:rPr sz="1200" spc="-80" dirty="0">
                <a:latin typeface="Trebuchet MS"/>
                <a:cs typeface="Trebuchet MS"/>
              </a:rPr>
              <a:t>filter </a:t>
            </a:r>
            <a:r>
              <a:rPr sz="1200" spc="-25" dirty="0">
                <a:latin typeface="Trebuchet MS"/>
                <a:cs typeface="Trebuchet MS"/>
              </a:rPr>
              <a:t>or kernel  </a:t>
            </a:r>
            <a:r>
              <a:rPr sz="1200" spc="-55" dirty="0">
                <a:latin typeface="Trebuchet MS"/>
                <a:cs typeface="Trebuchet MS"/>
              </a:rPr>
              <a:t>matrix.</a:t>
            </a:r>
            <a:endParaRPr sz="1200">
              <a:latin typeface="Trebuchet MS"/>
              <a:cs typeface="Trebuchet MS"/>
            </a:endParaRPr>
          </a:p>
          <a:p>
            <a:pPr marL="38100">
              <a:lnSpc>
                <a:spcPct val="100000"/>
              </a:lnSpc>
              <a:spcBef>
                <a:spcPts val="310"/>
              </a:spcBef>
            </a:pPr>
            <a:r>
              <a:rPr sz="1200" spc="15" dirty="0">
                <a:latin typeface="Trebuchet MS"/>
                <a:cs typeface="Trebuchet MS"/>
              </a:rPr>
              <a:t>The </a:t>
            </a:r>
            <a:r>
              <a:rPr sz="1200" spc="95" dirty="0">
                <a:latin typeface="Trebuchet MS"/>
                <a:cs typeface="Trebuchet MS"/>
              </a:rPr>
              <a:t>NN </a:t>
            </a:r>
            <a:r>
              <a:rPr sz="1200" spc="-75" dirty="0">
                <a:latin typeface="Trebuchet MS"/>
                <a:cs typeface="Trebuchet MS"/>
              </a:rPr>
              <a:t>will </a:t>
            </a:r>
            <a:r>
              <a:rPr sz="1200" spc="-20" dirty="0">
                <a:latin typeface="Trebuchet MS"/>
                <a:cs typeface="Trebuchet MS"/>
              </a:rPr>
              <a:t>learn </a:t>
            </a:r>
            <a:r>
              <a:rPr sz="1200" spc="-45" dirty="0">
                <a:latin typeface="Trebuchet MS"/>
                <a:cs typeface="Trebuchet MS"/>
              </a:rPr>
              <a:t>the </a:t>
            </a:r>
            <a:r>
              <a:rPr sz="1200" spc="35" dirty="0">
                <a:latin typeface="Trebuchet MS"/>
                <a:cs typeface="Trebuchet MS"/>
              </a:rPr>
              <a:t>9 </a:t>
            </a:r>
            <a:r>
              <a:rPr sz="1200" spc="-15" dirty="0">
                <a:latin typeface="Trebuchet MS"/>
                <a:cs typeface="Trebuchet MS"/>
              </a:rPr>
              <a:t>weights </a:t>
            </a:r>
            <a:r>
              <a:rPr sz="1200" spc="-35" dirty="0">
                <a:latin typeface="Trebuchet MS"/>
                <a:cs typeface="Trebuchet MS"/>
              </a:rPr>
              <a:t>in </a:t>
            </a:r>
            <a:r>
              <a:rPr sz="1200" spc="-45" dirty="0">
                <a:latin typeface="Trebuchet MS"/>
                <a:cs typeface="Trebuchet MS"/>
              </a:rPr>
              <a:t>the</a:t>
            </a:r>
            <a:r>
              <a:rPr sz="1200" spc="-220" dirty="0">
                <a:latin typeface="Trebuchet MS"/>
                <a:cs typeface="Trebuchet MS"/>
              </a:rPr>
              <a:t> </a:t>
            </a:r>
            <a:r>
              <a:rPr sz="1200" spc="-95" dirty="0">
                <a:latin typeface="Trebuchet MS"/>
                <a:cs typeface="Trebuchet MS"/>
              </a:rPr>
              <a:t>filter.</a:t>
            </a:r>
            <a:endParaRPr sz="1200">
              <a:latin typeface="Trebuchet MS"/>
              <a:cs typeface="Trebuchet MS"/>
            </a:endParaRPr>
          </a:p>
          <a:p>
            <a:pPr>
              <a:lnSpc>
                <a:spcPct val="100000"/>
              </a:lnSpc>
              <a:spcBef>
                <a:spcPts val="45"/>
              </a:spcBef>
            </a:pPr>
            <a:endParaRPr sz="1200">
              <a:latin typeface="Trebuchet MS"/>
              <a:cs typeface="Trebuchet MS"/>
            </a:endParaRPr>
          </a:p>
          <a:p>
            <a:pPr marR="141605" algn="ctr">
              <a:lnSpc>
                <a:spcPct val="100000"/>
              </a:lnSpc>
            </a:pPr>
            <a:r>
              <a:rPr sz="1200" spc="-45" dirty="0">
                <a:latin typeface="Trebuchet MS"/>
                <a:cs typeface="Trebuchet MS"/>
              </a:rPr>
              <a:t>Filter </a:t>
            </a:r>
            <a:r>
              <a:rPr sz="1200" spc="35" dirty="0">
                <a:latin typeface="Trebuchet MS"/>
                <a:cs typeface="Trebuchet MS"/>
              </a:rPr>
              <a:t>3 </a:t>
            </a:r>
            <a:r>
              <a:rPr sz="1200" i="1" spc="-5" dirty="0">
                <a:latin typeface="LM Roman Demi 10"/>
                <a:cs typeface="LM Roman Demi 10"/>
              </a:rPr>
              <a:t>×</a:t>
            </a:r>
            <a:r>
              <a:rPr sz="1200" i="1" spc="-265" dirty="0">
                <a:latin typeface="LM Roman Demi 10"/>
                <a:cs typeface="LM Roman Demi 10"/>
              </a:rPr>
              <a:t> </a:t>
            </a:r>
            <a:r>
              <a:rPr sz="1200" spc="35" dirty="0">
                <a:latin typeface="Trebuchet MS"/>
                <a:cs typeface="Trebuchet MS"/>
              </a:rPr>
              <a:t>3</a:t>
            </a:r>
            <a:endParaRPr sz="1200">
              <a:latin typeface="Trebuchet MS"/>
              <a:cs typeface="Trebuchet MS"/>
            </a:endParaRPr>
          </a:p>
        </p:txBody>
      </p:sp>
      <p:graphicFrame>
        <p:nvGraphicFramePr>
          <p:cNvPr id="9" name="object 9"/>
          <p:cNvGraphicFramePr>
            <a:graphicFrameLocks noGrp="1"/>
          </p:cNvGraphicFramePr>
          <p:nvPr/>
        </p:nvGraphicFramePr>
        <p:xfrm>
          <a:off x="2563799" y="2215857"/>
          <a:ext cx="986789" cy="840763"/>
        </p:xfrm>
        <a:graphic>
          <a:graphicData uri="http://schemas.openxmlformats.org/drawingml/2006/table">
            <a:tbl>
              <a:tblPr firstRow="1" bandRow="1">
                <a:tableStyleId>{2D5ABB26-0587-4C30-8999-92F81FD0307C}</a:tableStyleId>
              </a:tblPr>
              <a:tblGrid>
                <a:gridCol w="328930">
                  <a:extLst>
                    <a:ext uri="{9D8B030D-6E8A-4147-A177-3AD203B41FA5}">
                      <a16:colId xmlns:a16="http://schemas.microsoft.com/office/drawing/2014/main" val="20000"/>
                    </a:ext>
                  </a:extLst>
                </a:gridCol>
                <a:gridCol w="328930">
                  <a:extLst>
                    <a:ext uri="{9D8B030D-6E8A-4147-A177-3AD203B41FA5}">
                      <a16:colId xmlns:a16="http://schemas.microsoft.com/office/drawing/2014/main" val="20001"/>
                    </a:ext>
                  </a:extLst>
                </a:gridCol>
                <a:gridCol w="328929">
                  <a:extLst>
                    <a:ext uri="{9D8B030D-6E8A-4147-A177-3AD203B41FA5}">
                      <a16:colId xmlns:a16="http://schemas.microsoft.com/office/drawing/2014/main" val="20002"/>
                    </a:ext>
                  </a:extLst>
                </a:gridCol>
              </a:tblGrid>
              <a:tr h="280250">
                <a:tc>
                  <a:txBody>
                    <a:bodyPr/>
                    <a:lstStyle/>
                    <a:p>
                      <a:pPr marL="78105">
                        <a:lnSpc>
                          <a:spcPct val="100000"/>
                        </a:lnSpc>
                        <a:spcBef>
                          <a:spcPts val="335"/>
                        </a:spcBef>
                      </a:pPr>
                      <a:r>
                        <a:rPr sz="1200" i="1" spc="-55" dirty="0">
                          <a:latin typeface="Verdana"/>
                          <a:cs typeface="Verdana"/>
                        </a:rPr>
                        <a:t>w</a:t>
                      </a:r>
                      <a:r>
                        <a:rPr sz="1200" spc="-82" baseline="-13888" dirty="0">
                          <a:latin typeface="Trebuchet MS"/>
                          <a:cs typeface="Trebuchet MS"/>
                        </a:rPr>
                        <a:t>1</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6835" algn="r">
                        <a:lnSpc>
                          <a:spcPct val="100000"/>
                        </a:lnSpc>
                        <a:spcBef>
                          <a:spcPts val="335"/>
                        </a:spcBef>
                      </a:pPr>
                      <a:r>
                        <a:rPr sz="1200" i="1" dirty="0">
                          <a:latin typeface="Verdana"/>
                          <a:cs typeface="Verdana"/>
                        </a:rPr>
                        <a:t>w</a:t>
                      </a:r>
                      <a:r>
                        <a:rPr sz="1200" baseline="-13888" dirty="0">
                          <a:latin typeface="Trebuchet MS"/>
                          <a:cs typeface="Trebuchet MS"/>
                        </a:rPr>
                        <a:t>2</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i="1" spc="-50" dirty="0">
                          <a:latin typeface="Verdana"/>
                          <a:cs typeface="Verdana"/>
                        </a:rPr>
                        <a:t>w</a:t>
                      </a:r>
                      <a:r>
                        <a:rPr sz="1200" spc="-75" baseline="-13888" dirty="0">
                          <a:latin typeface="Trebuchet MS"/>
                          <a:cs typeface="Trebuchet MS"/>
                        </a:rPr>
                        <a:t>3</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63">
                <a:tc>
                  <a:txBody>
                    <a:bodyPr/>
                    <a:lstStyle/>
                    <a:p>
                      <a:pPr marL="78105">
                        <a:lnSpc>
                          <a:spcPct val="100000"/>
                        </a:lnSpc>
                        <a:spcBef>
                          <a:spcPts val="335"/>
                        </a:spcBef>
                      </a:pPr>
                      <a:r>
                        <a:rPr sz="1200" i="1" spc="-55" dirty="0">
                          <a:latin typeface="Verdana"/>
                          <a:cs typeface="Verdana"/>
                        </a:rPr>
                        <a:t>w</a:t>
                      </a:r>
                      <a:r>
                        <a:rPr sz="1200" spc="-82" baseline="-13888" dirty="0">
                          <a:latin typeface="Trebuchet MS"/>
                          <a:cs typeface="Trebuchet MS"/>
                        </a:rPr>
                        <a:t>4</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6835" algn="r">
                        <a:lnSpc>
                          <a:spcPct val="100000"/>
                        </a:lnSpc>
                        <a:spcBef>
                          <a:spcPts val="335"/>
                        </a:spcBef>
                      </a:pPr>
                      <a:r>
                        <a:rPr sz="1200" i="1" dirty="0">
                          <a:latin typeface="Verdana"/>
                          <a:cs typeface="Verdana"/>
                        </a:rPr>
                        <a:t>w</a:t>
                      </a:r>
                      <a:r>
                        <a:rPr sz="1200" baseline="-13888" dirty="0">
                          <a:latin typeface="Trebuchet MS"/>
                          <a:cs typeface="Trebuchet MS"/>
                        </a:rPr>
                        <a:t>5</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i="1" spc="-50" dirty="0">
                          <a:latin typeface="Verdana"/>
                          <a:cs typeface="Verdana"/>
                        </a:rPr>
                        <a:t>w</a:t>
                      </a:r>
                      <a:r>
                        <a:rPr sz="1200" spc="-75" baseline="-13888" dirty="0">
                          <a:latin typeface="Trebuchet MS"/>
                          <a:cs typeface="Trebuchet MS"/>
                        </a:rPr>
                        <a:t>6</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i="1" spc="-55" dirty="0">
                          <a:latin typeface="Verdana"/>
                          <a:cs typeface="Verdana"/>
                        </a:rPr>
                        <a:t>w</a:t>
                      </a:r>
                      <a:r>
                        <a:rPr sz="1200" spc="-82" baseline="-13888" dirty="0">
                          <a:latin typeface="Trebuchet MS"/>
                          <a:cs typeface="Trebuchet MS"/>
                        </a:rPr>
                        <a:t>7</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6835" algn="r">
                        <a:lnSpc>
                          <a:spcPct val="100000"/>
                        </a:lnSpc>
                        <a:spcBef>
                          <a:spcPts val="335"/>
                        </a:spcBef>
                      </a:pPr>
                      <a:r>
                        <a:rPr sz="1200" i="1" dirty="0">
                          <a:latin typeface="Verdana"/>
                          <a:cs typeface="Verdana"/>
                        </a:rPr>
                        <a:t>w</a:t>
                      </a:r>
                      <a:r>
                        <a:rPr sz="1200" baseline="-13888" dirty="0">
                          <a:latin typeface="Trebuchet MS"/>
                          <a:cs typeface="Trebuchet MS"/>
                        </a:rPr>
                        <a:t>8</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i="1" spc="-50" dirty="0">
                          <a:latin typeface="Verdana"/>
                          <a:cs typeface="Verdana"/>
                        </a:rPr>
                        <a:t>w</a:t>
                      </a:r>
                      <a:r>
                        <a:rPr sz="1200" spc="-75" baseline="-13888" dirty="0">
                          <a:latin typeface="Trebuchet MS"/>
                          <a:cs typeface="Trebuchet MS"/>
                        </a:rPr>
                        <a:t>9</a:t>
                      </a:r>
                      <a:endParaRPr sz="1200" baseline="-13888">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CB3068D-D388-93F5-5113-52BA586C5978}"/>
                  </a:ext>
                </a:extLst>
              </p14:cNvPr>
              <p14:cNvContentPartPr/>
              <p14:nvPr/>
            </p14:nvContentPartPr>
            <p14:xfrm>
              <a:off x="990360" y="1414080"/>
              <a:ext cx="3961800" cy="185040"/>
            </p14:xfrm>
          </p:contentPart>
        </mc:Choice>
        <mc:Fallback xmlns="">
          <p:pic>
            <p:nvPicPr>
              <p:cNvPr id="10" name="Ink 9">
                <a:extLst>
                  <a:ext uri="{FF2B5EF4-FFF2-40B4-BE49-F238E27FC236}">
                    <a16:creationId xmlns:a16="http://schemas.microsoft.com/office/drawing/2014/main" id="{9CB3068D-D388-93F5-5113-52BA586C5978}"/>
                  </a:ext>
                </a:extLst>
              </p:cNvPr>
              <p:cNvPicPr/>
              <p:nvPr/>
            </p:nvPicPr>
            <p:blipFill>
              <a:blip r:embed="rId7"/>
              <a:stretch>
                <a:fillRect/>
              </a:stretch>
            </p:blipFill>
            <p:spPr>
              <a:xfrm>
                <a:off x="981000" y="1404720"/>
                <a:ext cx="3980520" cy="203760"/>
              </a:xfrm>
              <a:prstGeom prst="rect">
                <a:avLst/>
              </a:prstGeom>
            </p:spPr>
          </p:pic>
        </mc:Fallback>
      </mc:AlternateContent>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797300" y="2656362"/>
            <a:ext cx="1538211" cy="166071"/>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7F7F7F"/>
                </a:solidFill>
                <a:latin typeface="Trebuchet MS"/>
                <a:cs typeface="Trebuchet MS"/>
              </a:rPr>
              <a:t>Padding</a:t>
            </a:r>
            <a:r>
              <a:rPr lang="en-IN" sz="1000" spc="10" dirty="0">
                <a:solidFill>
                  <a:srgbClr val="7F7F7F"/>
                </a:solidFill>
                <a:latin typeface="Trebuchet MS"/>
                <a:cs typeface="Trebuchet MS"/>
              </a:rPr>
              <a:t>, </a:t>
            </a:r>
            <a:r>
              <a:rPr sz="1000" spc="-10" dirty="0">
                <a:solidFill>
                  <a:srgbClr val="7F7F7F"/>
                </a:solidFill>
                <a:latin typeface="Trebuchet MS"/>
                <a:cs typeface="Trebuchet MS"/>
              </a:rPr>
              <a:t>Striding</a:t>
            </a:r>
            <a:r>
              <a:rPr lang="en-IN" sz="1000" spc="-10" dirty="0">
                <a:solidFill>
                  <a:srgbClr val="7F7F7F"/>
                </a:solidFill>
                <a:latin typeface="Trebuchet MS"/>
                <a:cs typeface="Trebuchet MS"/>
              </a:rPr>
              <a:t>, Pooling</a:t>
            </a:r>
            <a:endParaRPr sz="1000" dirty="0">
              <a:latin typeface="Trebuchet MS"/>
              <a:cs typeface="Trebuchet MS"/>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596900" y="860425"/>
            <a:ext cx="4436110" cy="861774"/>
          </a:xfrm>
        </p:spPr>
        <p:txBody>
          <a:bodyPr/>
          <a:lstStyle/>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Introduction to Convolutional Networks</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Fully Connected Layer</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Convolution Layer </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Edge Detector</a:t>
            </a:r>
          </a:p>
        </p:txBody>
      </p:sp>
    </p:spTree>
    <p:extLst>
      <p:ext uri="{BB962C8B-B14F-4D97-AF65-F5344CB8AC3E}">
        <p14:creationId xmlns:p14="http://schemas.microsoft.com/office/powerpoint/2010/main" val="3749071066"/>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lnSpc>
                <a:spcPct val="100000"/>
              </a:lnSpc>
              <a:spcBef>
                <a:spcPts val="120"/>
              </a:spcBef>
            </a:pPr>
            <a:r>
              <a:rPr lang="en-IN" sz="2000" spc="220" dirty="0" err="1">
                <a:solidFill>
                  <a:srgbClr val="FFFFFF"/>
                </a:solidFill>
                <a:latin typeface="Trebuchet MS"/>
                <a:cs typeface="Trebuchet MS"/>
              </a:rPr>
              <a:t>CNN:Padding</a:t>
            </a:r>
            <a:r>
              <a:rPr lang="en-IN" sz="2000" spc="220" dirty="0">
                <a:solidFill>
                  <a:srgbClr val="FFFFFF"/>
                </a:solidFill>
                <a:latin typeface="Trebuchet MS"/>
                <a:cs typeface="Trebuchet MS"/>
              </a:rPr>
              <a:t>, Striding, Pooling</a:t>
            </a:r>
            <a:endParaRPr lang="en-IN" sz="2000" dirty="0">
              <a:latin typeface="Trebuchet MS"/>
              <a:cs typeface="Trebuchet MS"/>
            </a:endParaRP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10429F3-709F-B7AE-E7C8-96A1A0E7514E}"/>
                  </a:ext>
                </a:extLst>
              </p14:cNvPr>
              <p14:cNvContentPartPr/>
              <p14:nvPr/>
            </p14:nvContentPartPr>
            <p14:xfrm>
              <a:off x="1611720" y="1656360"/>
              <a:ext cx="3029400" cy="826560"/>
            </p14:xfrm>
          </p:contentPart>
        </mc:Choice>
        <mc:Fallback xmlns="">
          <p:pic>
            <p:nvPicPr>
              <p:cNvPr id="2" name="Ink 1">
                <a:extLst>
                  <a:ext uri="{FF2B5EF4-FFF2-40B4-BE49-F238E27FC236}">
                    <a16:creationId xmlns:a16="http://schemas.microsoft.com/office/drawing/2014/main" id="{910429F3-709F-B7AE-E7C8-96A1A0E7514E}"/>
                  </a:ext>
                </a:extLst>
              </p:cNvPr>
              <p:cNvPicPr/>
              <p:nvPr/>
            </p:nvPicPr>
            <p:blipFill>
              <a:blip r:embed="rId3"/>
              <a:stretch>
                <a:fillRect/>
              </a:stretch>
            </p:blipFill>
            <p:spPr>
              <a:xfrm>
                <a:off x="1602360" y="1647000"/>
                <a:ext cx="3048120" cy="845280"/>
              </a:xfrm>
              <a:prstGeom prst="rect">
                <a:avLst/>
              </a:prstGeom>
            </p:spPr>
          </p:pic>
        </mc:Fallback>
      </mc:AlternateContent>
    </p:spTree>
    <p:extLst>
      <p:ext uri="{BB962C8B-B14F-4D97-AF65-F5344CB8AC3E}">
        <p14:creationId xmlns:p14="http://schemas.microsoft.com/office/powerpoint/2010/main" val="2562080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No.9.2- Module 9</a:t>
            </a:r>
          </a:p>
        </p:txBody>
      </p:sp>
    </p:spTree>
    <p:extLst>
      <p:ext uri="{BB962C8B-B14F-4D97-AF65-F5344CB8AC3E}">
        <p14:creationId xmlns:p14="http://schemas.microsoft.com/office/powerpoint/2010/main" val="1380790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0" y="479425"/>
            <a:ext cx="4436110" cy="1015663"/>
          </a:xfrm>
        </p:spPr>
        <p:txBody>
          <a:bodyPr/>
          <a:lstStyle/>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Padding</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Striding</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Pooling</a:t>
            </a:r>
          </a:p>
          <a:p>
            <a:pPr marL="628650" lvl="1" indent="-171450">
              <a:buFont typeface="Arial" panose="020B0604020202020204" pitchFamily="34" charset="0"/>
              <a:buChar char="•"/>
            </a:pPr>
            <a:r>
              <a:rPr lang="en-IN" sz="1200" dirty="0">
                <a:latin typeface="Helvetica" panose="020B0604020202020204" pitchFamily="34" charset="0"/>
                <a:cs typeface="Helvetica" panose="020B0604020202020204" pitchFamily="34" charset="0"/>
              </a:rPr>
              <a:t>Max Pooling</a:t>
            </a:r>
          </a:p>
          <a:p>
            <a:pPr marL="628650" lvl="1" indent="-171450">
              <a:buFont typeface="Arial" panose="020B0604020202020204" pitchFamily="34" charset="0"/>
              <a:buChar char="•"/>
            </a:pPr>
            <a:r>
              <a:rPr lang="en-IN" sz="1200" dirty="0">
                <a:latin typeface="Helvetica" panose="020B0604020202020204" pitchFamily="34" charset="0"/>
                <a:cs typeface="Helvetica" panose="020B0604020202020204" pitchFamily="34" charset="0"/>
              </a:rPr>
              <a:t>Average Pooling</a:t>
            </a:r>
          </a:p>
        </p:txBody>
      </p:sp>
      <p:pic>
        <p:nvPicPr>
          <p:cNvPr id="2" name="Picture 2">
            <a:extLst>
              <a:ext uri="{FF2B5EF4-FFF2-40B4-BE49-F238E27FC236}">
                <a16:creationId xmlns:a16="http://schemas.microsoft.com/office/drawing/2014/main" id="{233B3A08-4E9C-743C-9454-B6994B814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55" y="1839719"/>
            <a:ext cx="3103855" cy="138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58490"/>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17520" y="225035"/>
            <a:ext cx="4176183" cy="250551"/>
          </a:xfrm>
          <a:prstGeom prst="rect">
            <a:avLst/>
          </a:prstGeom>
          <a:noFill/>
          <a:ln>
            <a:noFill/>
          </a:ln>
        </p:spPr>
        <p:txBody>
          <a:bodyPr spcFirstLastPara="1" wrap="square" lIns="43236" tIns="21612" rIns="43236" bIns="21612" anchor="ctr" anchorCtr="0">
            <a:noAutofit/>
          </a:bodyPr>
          <a:lstStyle/>
          <a:p>
            <a:r>
              <a:rPr lang="en-US" sz="1135" b="1" dirty="0">
                <a:solidFill>
                  <a:srgbClr val="C00000"/>
                </a:solidFill>
                <a:latin typeface="Calibri" pitchFamily="34" charset="0"/>
                <a:cs typeface="Calibri" pitchFamily="34" charset="0"/>
              </a:rPr>
              <a:t>Stride and Padding</a:t>
            </a:r>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sp>
        <p:nvSpPr>
          <p:cNvPr id="9" name="Rectangle 8"/>
          <p:cNvSpPr/>
          <p:nvPr/>
        </p:nvSpPr>
        <p:spPr>
          <a:xfrm>
            <a:off x="175641" y="690191"/>
            <a:ext cx="5004279" cy="674544"/>
          </a:xfrm>
          <a:prstGeom prst="rect">
            <a:avLst/>
          </a:prstGeom>
        </p:spPr>
        <p:txBody>
          <a:bodyPr wrap="square">
            <a:spAutoFit/>
          </a:bodyPr>
          <a:lstStyle/>
          <a:p>
            <a:pPr marL="135131" indent="-135131">
              <a:buFont typeface="Arial" panose="020B0604020202020204" pitchFamily="34" charset="0"/>
              <a:buChar char="•"/>
            </a:pPr>
            <a:r>
              <a:rPr lang="en-US" sz="946" dirty="0"/>
              <a:t>The convolution operation is also described by two concepts: </a:t>
            </a:r>
          </a:p>
          <a:p>
            <a:pPr marL="135131" indent="-135131">
              <a:buFont typeface="Arial" panose="020B0604020202020204" pitchFamily="34" charset="0"/>
              <a:buChar char="•"/>
            </a:pPr>
            <a:endParaRPr lang="en-US" sz="946" dirty="0"/>
          </a:p>
          <a:p>
            <a:pPr marL="135131" indent="-135131">
              <a:buFont typeface="Arial" panose="020B0604020202020204" pitchFamily="34" charset="0"/>
              <a:buChar char="•"/>
            </a:pPr>
            <a:r>
              <a:rPr lang="en-US" sz="946" dirty="0"/>
              <a:t>1. Striding</a:t>
            </a:r>
          </a:p>
          <a:p>
            <a:pPr marL="135131" indent="-135131">
              <a:buFont typeface="Arial" panose="020B0604020202020204" pitchFamily="34" charset="0"/>
              <a:buChar char="•"/>
            </a:pPr>
            <a:r>
              <a:rPr lang="en-US" sz="946" dirty="0"/>
              <a:t>2.Padding</a:t>
            </a:r>
          </a:p>
        </p:txBody>
      </p:sp>
      <p:sp>
        <p:nvSpPr>
          <p:cNvPr id="7" name="Google Shape;160;g78c96e706a_1_133">
            <a:extLst>
              <a:ext uri="{FF2B5EF4-FFF2-40B4-BE49-F238E27FC236}">
                <a16:creationId xmlns:a16="http://schemas.microsoft.com/office/drawing/2014/main" id="{FB527F50-4323-429F-A965-ABB410AE55EA}"/>
              </a:ext>
            </a:extLst>
          </p:cNvPr>
          <p:cNvSpPr/>
          <p:nvPr/>
        </p:nvSpPr>
        <p:spPr>
          <a:xfrm>
            <a:off x="217519" y="43867"/>
            <a:ext cx="4114943" cy="218346"/>
          </a:xfrm>
          <a:prstGeom prst="rect">
            <a:avLst/>
          </a:prstGeom>
          <a:noFill/>
          <a:ln>
            <a:noFill/>
          </a:ln>
        </p:spPr>
        <p:txBody>
          <a:bodyPr spcFirstLastPara="1" wrap="square" lIns="43236" tIns="21612" rIns="43236" bIns="21612" anchor="t" anchorCtr="0">
            <a:noAutofit/>
          </a:bodyPr>
          <a:lstStyle/>
          <a:p>
            <a:pPr>
              <a:buClr>
                <a:srgbClr val="000000"/>
              </a:buClr>
              <a:buSzPts val="2400"/>
            </a:pPr>
            <a:r>
              <a:rPr lang="en-IN" sz="1135" dirty="0">
                <a:solidFill>
                  <a:srgbClr val="00000A"/>
                </a:solidFill>
                <a:latin typeface="Calibri" panose="020F0502020204030204" pitchFamily="34" charset="0"/>
                <a:cs typeface="Calibri" panose="020F0502020204030204" pitchFamily="34" charset="0"/>
              </a:rPr>
              <a:t>UE20CS343 </a:t>
            </a:r>
            <a:r>
              <a:rPr lang="en-IN" sz="1135" b="1" dirty="0">
                <a:solidFill>
                  <a:srgbClr val="2F5496"/>
                </a:solidFill>
                <a:latin typeface="Calibri"/>
                <a:ea typeface="Calibri"/>
                <a:cs typeface="Calibri"/>
                <a:sym typeface="Calibri"/>
              </a:rPr>
              <a:t>-TDL-CNN</a:t>
            </a:r>
          </a:p>
          <a:p>
            <a:pPr>
              <a:buClr>
                <a:schemeClr val="dk1"/>
              </a:buClr>
              <a:buSzPts val="1100"/>
            </a:pPr>
            <a:endParaRPr sz="1135" b="1" dirty="0">
              <a:solidFill>
                <a:srgbClr val="2F5496"/>
              </a:solidFill>
              <a:latin typeface="Calibri"/>
              <a:ea typeface="Calibri"/>
              <a:cs typeface="Calibri"/>
              <a:sym typeface="Calibri"/>
            </a:endParaRPr>
          </a:p>
          <a:p>
            <a:pPr>
              <a:buClr>
                <a:srgbClr val="000000"/>
              </a:buClr>
              <a:buSzPts val="2400"/>
            </a:pPr>
            <a:endParaRPr sz="1135" b="1" dirty="0">
              <a:solidFill>
                <a:srgbClr val="2F5496"/>
              </a:solidFill>
              <a:latin typeface="Calibri"/>
              <a:ea typeface="Calibri"/>
              <a:cs typeface="Calibri"/>
              <a:sym typeface="Calibri"/>
            </a:endParaRPr>
          </a:p>
        </p:txBody>
      </p:sp>
    </p:spTree>
    <p:extLst>
      <p:ext uri="{BB962C8B-B14F-4D97-AF65-F5344CB8AC3E}">
        <p14:creationId xmlns:p14="http://schemas.microsoft.com/office/powerpoint/2010/main" val="393219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188845"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a:t>
            </a:r>
            <a:r>
              <a:rPr sz="1700" spc="-85" dirty="0">
                <a:solidFill>
                  <a:srgbClr val="FFFFFF"/>
                </a:solidFill>
                <a:latin typeface="Trebuchet MS"/>
                <a:cs typeface="Trebuchet MS"/>
              </a:rPr>
              <a:t> </a:t>
            </a:r>
            <a:r>
              <a:rPr sz="1700" spc="-5" dirty="0">
                <a:solidFill>
                  <a:srgbClr val="FFFFFF"/>
                </a:solidFill>
                <a:latin typeface="Trebuchet MS"/>
                <a:cs typeface="Trebuchet MS"/>
              </a:rPr>
              <a:t>Operation</a:t>
            </a:r>
            <a:endParaRPr sz="1700">
              <a:latin typeface="Trebuchet MS"/>
              <a:cs typeface="Trebuchet MS"/>
            </a:endParaRPr>
          </a:p>
        </p:txBody>
      </p:sp>
      <p:sp>
        <p:nvSpPr>
          <p:cNvPr id="3" name="object 3"/>
          <p:cNvSpPr txBox="1"/>
          <p:nvPr/>
        </p:nvSpPr>
        <p:spPr>
          <a:xfrm>
            <a:off x="1063155" y="860638"/>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6</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6</a:t>
            </a:r>
            <a:endParaRPr sz="1200">
              <a:latin typeface="Trebuchet MS"/>
              <a:cs typeface="Trebuchet MS"/>
            </a:endParaRPr>
          </a:p>
        </p:txBody>
      </p:sp>
      <p:graphicFrame>
        <p:nvGraphicFramePr>
          <p:cNvPr id="4" name="object 4"/>
          <p:cNvGraphicFramePr>
            <a:graphicFrameLocks noGrp="1"/>
          </p:cNvGraphicFramePr>
          <p:nvPr/>
        </p:nvGraphicFramePr>
        <p:xfrm>
          <a:off x="821982" y="1107719"/>
          <a:ext cx="1699258" cy="1681526"/>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tblGrid>
              <a:tr h="280263">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5"/>
                  </a:ext>
                </a:extLst>
              </a:tr>
            </a:tbl>
          </a:graphicData>
        </a:graphic>
      </p:graphicFrame>
      <p:sp>
        <p:nvSpPr>
          <p:cNvPr id="5" name="object 5"/>
          <p:cNvSpPr txBox="1"/>
          <p:nvPr/>
        </p:nvSpPr>
        <p:spPr>
          <a:xfrm>
            <a:off x="2557640" y="1686849"/>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985651008"/>
              </p:ext>
            </p:extLst>
          </p:nvPr>
        </p:nvGraphicFramePr>
        <p:xfrm>
          <a:off x="2671622" y="1528102"/>
          <a:ext cx="979805" cy="84076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350978">
                  <a:extLst>
                    <a:ext uri="{9D8B030D-6E8A-4147-A177-3AD203B41FA5}">
                      <a16:colId xmlns:a16="http://schemas.microsoft.com/office/drawing/2014/main" val="20001"/>
                    </a:ext>
                  </a:extLst>
                </a:gridCol>
                <a:gridCol w="387527">
                  <a:extLst>
                    <a:ext uri="{9D8B030D-6E8A-4147-A177-3AD203B41FA5}">
                      <a16:colId xmlns:a16="http://schemas.microsoft.com/office/drawing/2014/main" val="20002"/>
                    </a:ext>
                  </a:extLst>
                </a:gridCol>
              </a:tblGrid>
              <a:tr h="280263">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-1</a:t>
                      </a:r>
                      <a:endParaRPr sz="1200" dirty="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3686073" y="1686849"/>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8" name="object 8"/>
          <p:cNvSpPr txBox="1"/>
          <p:nvPr/>
        </p:nvSpPr>
        <p:spPr>
          <a:xfrm>
            <a:off x="2722130" y="1140889"/>
            <a:ext cx="2525395" cy="207645"/>
          </a:xfrm>
          <a:prstGeom prst="rect">
            <a:avLst/>
          </a:prstGeom>
        </p:spPr>
        <p:txBody>
          <a:bodyPr vert="horz" wrap="square" lIns="0" tIns="12065" rIns="0" bIns="0" rtlCol="0">
            <a:spAutoFit/>
          </a:bodyPr>
          <a:lstStyle/>
          <a:p>
            <a:pPr marL="25400">
              <a:lnSpc>
                <a:spcPct val="100000"/>
              </a:lnSpc>
              <a:spcBef>
                <a:spcPts val="95"/>
              </a:spcBef>
              <a:tabLst>
                <a:tab pos="1183005" algn="l"/>
              </a:tabLst>
            </a:pPr>
            <a:r>
              <a:rPr sz="1800" spc="-15" baseline="-50925" dirty="0">
                <a:latin typeface="Trebuchet MS"/>
                <a:cs typeface="Trebuchet MS"/>
              </a:rPr>
              <a:t>Kernel </a:t>
            </a:r>
            <a:r>
              <a:rPr sz="1800" spc="52" baseline="-50925" dirty="0">
                <a:latin typeface="Trebuchet MS"/>
                <a:cs typeface="Trebuchet MS"/>
              </a:rPr>
              <a:t>3</a:t>
            </a:r>
            <a:r>
              <a:rPr sz="1800" spc="-179" baseline="-50925" dirty="0">
                <a:latin typeface="Trebuchet MS"/>
                <a:cs typeface="Trebuchet MS"/>
              </a:rPr>
              <a:t> </a:t>
            </a:r>
            <a:r>
              <a:rPr sz="1800" i="1" spc="-7" baseline="-50925" dirty="0">
                <a:latin typeface="LM Roman Demi 10"/>
                <a:cs typeface="LM Roman Demi 10"/>
              </a:rPr>
              <a:t>×</a:t>
            </a:r>
            <a:r>
              <a:rPr sz="1800" i="1" spc="-195" baseline="-50925" dirty="0">
                <a:latin typeface="LM Roman Demi 10"/>
                <a:cs typeface="LM Roman Demi 10"/>
              </a:rPr>
              <a:t> </a:t>
            </a:r>
            <a:r>
              <a:rPr sz="1800" spc="52" baseline="-50925" dirty="0">
                <a:latin typeface="Trebuchet MS"/>
                <a:cs typeface="Trebuchet MS"/>
              </a:rPr>
              <a:t>3	</a:t>
            </a:r>
            <a:r>
              <a:rPr sz="1200" spc="-30" dirty="0">
                <a:latin typeface="Trebuchet MS"/>
                <a:cs typeface="Trebuchet MS"/>
              </a:rPr>
              <a:t>Output</a:t>
            </a:r>
            <a:r>
              <a:rPr sz="1200" spc="-45" dirty="0">
                <a:latin typeface="Trebuchet MS"/>
                <a:cs typeface="Trebuchet MS"/>
              </a:rPr>
              <a:t> </a:t>
            </a:r>
            <a:r>
              <a:rPr sz="1200" spc="20" dirty="0">
                <a:latin typeface="Trebuchet MS"/>
                <a:cs typeface="Trebuchet MS"/>
              </a:rPr>
              <a:t>Image</a:t>
            </a:r>
            <a:r>
              <a:rPr sz="1200" spc="-45" dirty="0">
                <a:latin typeface="Trebuchet MS"/>
                <a:cs typeface="Trebuchet MS"/>
              </a:rPr>
              <a:t> </a:t>
            </a:r>
            <a:r>
              <a:rPr sz="1200" spc="35" dirty="0">
                <a:latin typeface="Trebuchet MS"/>
                <a:cs typeface="Trebuchet MS"/>
              </a:rPr>
              <a:t>4</a:t>
            </a:r>
            <a:r>
              <a:rPr sz="1200" spc="-114"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4</a:t>
            </a:r>
            <a:endParaRPr sz="1200">
              <a:latin typeface="Trebuchet MS"/>
              <a:cs typeface="Trebuchet MS"/>
            </a:endParaRPr>
          </a:p>
        </p:txBody>
      </p:sp>
      <p:graphicFrame>
        <p:nvGraphicFramePr>
          <p:cNvPr id="9" name="object 9"/>
          <p:cNvGraphicFramePr>
            <a:graphicFrameLocks noGrp="1"/>
          </p:cNvGraphicFramePr>
          <p:nvPr/>
        </p:nvGraphicFramePr>
        <p:xfrm>
          <a:off x="3829646" y="1387982"/>
          <a:ext cx="1465579" cy="1121013"/>
        </p:xfrm>
        <a:graphic>
          <a:graphicData uri="http://schemas.openxmlformats.org/drawingml/2006/table">
            <a:tbl>
              <a:tblPr firstRow="1" bandRow="1">
                <a:tableStyleId>{2D5ABB26-0587-4C30-8999-92F81FD0307C}</a:tableStyleId>
              </a:tblPr>
              <a:tblGrid>
                <a:gridCol w="376555">
                  <a:extLst>
                    <a:ext uri="{9D8B030D-6E8A-4147-A177-3AD203B41FA5}">
                      <a16:colId xmlns:a16="http://schemas.microsoft.com/office/drawing/2014/main" val="20000"/>
                    </a:ext>
                  </a:extLst>
                </a:gridCol>
                <a:gridCol w="334645">
                  <a:extLst>
                    <a:ext uri="{9D8B030D-6E8A-4147-A177-3AD203B41FA5}">
                      <a16:colId xmlns:a16="http://schemas.microsoft.com/office/drawing/2014/main" val="20001"/>
                    </a:ext>
                  </a:extLst>
                </a:gridCol>
                <a:gridCol w="292734">
                  <a:extLst>
                    <a:ext uri="{9D8B030D-6E8A-4147-A177-3AD203B41FA5}">
                      <a16:colId xmlns:a16="http://schemas.microsoft.com/office/drawing/2014/main" val="20002"/>
                    </a:ext>
                  </a:extLst>
                </a:gridCol>
                <a:gridCol w="461645">
                  <a:extLst>
                    <a:ext uri="{9D8B030D-6E8A-4147-A177-3AD203B41FA5}">
                      <a16:colId xmlns:a16="http://schemas.microsoft.com/office/drawing/2014/main" val="20003"/>
                    </a:ext>
                  </a:extLst>
                </a:gridCol>
              </a:tblGrid>
              <a:tr h="280250">
                <a:tc>
                  <a:txBody>
                    <a:bodyPr/>
                    <a:lstStyle/>
                    <a:p>
                      <a:pPr marL="41910" algn="ctr">
                        <a:lnSpc>
                          <a:spcPct val="100000"/>
                        </a:lnSpc>
                        <a:spcBef>
                          <a:spcPts val="335"/>
                        </a:spcBef>
                      </a:pPr>
                      <a:r>
                        <a:rPr sz="1200" spc="-5"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spc="-5"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7960">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gn="ctr">
                        <a:lnSpc>
                          <a:spcPct val="100000"/>
                        </a:lnSpc>
                        <a:spcBef>
                          <a:spcPts val="335"/>
                        </a:spcBef>
                      </a:pPr>
                      <a:r>
                        <a:rPr sz="1200" spc="5" dirty="0">
                          <a:latin typeface="Trebuchet MS"/>
                          <a:cs typeface="Trebuchet MS"/>
                        </a:rPr>
                        <a:t>-10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7960">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62560">
                        <a:lnSpc>
                          <a:spcPct val="100000"/>
                        </a:lnSpc>
                        <a:spcBef>
                          <a:spcPts val="335"/>
                        </a:spcBef>
                      </a:pPr>
                      <a:r>
                        <a:rPr sz="1200" spc="-5"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63">
                <a:tc>
                  <a:txBody>
                    <a:bodyPr/>
                    <a:lstStyle/>
                    <a:p>
                      <a:pPr algn="ctr">
                        <a:lnSpc>
                          <a:spcPct val="100000"/>
                        </a:lnSpc>
                        <a:spcBef>
                          <a:spcPts val="335"/>
                        </a:spcBef>
                      </a:pPr>
                      <a:r>
                        <a:rPr sz="1200" spc="-5"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spc="-5"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41605">
                        <a:lnSpc>
                          <a:spcPct val="100000"/>
                        </a:lnSpc>
                        <a:spcBef>
                          <a:spcPts val="335"/>
                        </a:spcBef>
                      </a:pPr>
                      <a:r>
                        <a:rPr sz="1200" spc="5" dirty="0">
                          <a:latin typeface="Trebuchet MS"/>
                          <a:cs typeface="Trebuchet MS"/>
                        </a:rPr>
                        <a:t>-16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extLst>
                  <a:ext uri="{0D108BD9-81ED-4DB2-BD59-A6C34878D82A}">
                    <a16:rowId xmlns:a16="http://schemas.microsoft.com/office/drawing/2014/main" val="10003"/>
                  </a:ext>
                </a:extLst>
              </a:tr>
            </a:tbl>
          </a:graphicData>
        </a:graphic>
      </p:graphicFrame>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819150" cy="288290"/>
          </a:xfrm>
          <a:prstGeom prst="rect">
            <a:avLst/>
          </a:prstGeom>
        </p:spPr>
        <p:txBody>
          <a:bodyPr vert="horz" wrap="square" lIns="0" tIns="15240" rIns="0" bIns="0" rtlCol="0">
            <a:spAutoFit/>
          </a:bodyPr>
          <a:lstStyle/>
          <a:p>
            <a:pPr marL="12700">
              <a:lnSpc>
                <a:spcPct val="100000"/>
              </a:lnSpc>
              <a:spcBef>
                <a:spcPts val="120"/>
              </a:spcBef>
            </a:pPr>
            <a:r>
              <a:rPr spc="30" dirty="0"/>
              <a:t>Padding</a:t>
            </a:r>
          </a:p>
        </p:txBody>
      </p:sp>
      <p:grpSp>
        <p:nvGrpSpPr>
          <p:cNvPr id="3" name="object 3"/>
          <p:cNvGrpSpPr/>
          <p:nvPr/>
        </p:nvGrpSpPr>
        <p:grpSpPr>
          <a:xfrm>
            <a:off x="858824" y="1201216"/>
            <a:ext cx="84455" cy="1068705"/>
            <a:chOff x="858824" y="1201216"/>
            <a:chExt cx="84455" cy="1068705"/>
          </a:xfrm>
        </p:grpSpPr>
        <p:sp>
          <p:nvSpPr>
            <p:cNvPr id="4" name="object 4"/>
            <p:cNvSpPr/>
            <p:nvPr/>
          </p:nvSpPr>
          <p:spPr>
            <a:xfrm>
              <a:off x="858824" y="1201216"/>
              <a:ext cx="84175" cy="841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8824" y="1964156"/>
              <a:ext cx="84175" cy="841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58824" y="2185581"/>
              <a:ext cx="84175" cy="84175"/>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966533" y="1092186"/>
            <a:ext cx="4368800" cy="1223645"/>
          </a:xfrm>
          <a:prstGeom prst="rect">
            <a:avLst/>
          </a:prstGeom>
        </p:spPr>
        <p:txBody>
          <a:bodyPr vert="horz" wrap="square" lIns="0" tIns="43180" rIns="0" bIns="0" rtlCol="0">
            <a:spAutoFit/>
          </a:bodyPr>
          <a:lstStyle/>
          <a:p>
            <a:pPr marL="50800">
              <a:lnSpc>
                <a:spcPct val="100000"/>
              </a:lnSpc>
              <a:spcBef>
                <a:spcPts val="340"/>
              </a:spcBef>
            </a:pPr>
            <a:r>
              <a:rPr sz="1200" spc="30" dirty="0">
                <a:latin typeface="Trebuchet MS"/>
                <a:cs typeface="Trebuchet MS"/>
              </a:rPr>
              <a:t>When </a:t>
            </a:r>
            <a:r>
              <a:rPr sz="1200" spc="-80" dirty="0">
                <a:latin typeface="Trebuchet MS"/>
                <a:cs typeface="Trebuchet MS"/>
              </a:rPr>
              <a:t>filter </a:t>
            </a:r>
            <a:r>
              <a:rPr sz="1200" spc="15" dirty="0">
                <a:latin typeface="Trebuchet MS"/>
                <a:cs typeface="Trebuchet MS"/>
              </a:rPr>
              <a:t>is </a:t>
            </a:r>
            <a:r>
              <a:rPr sz="1200" spc="-15" dirty="0">
                <a:latin typeface="Trebuchet MS"/>
                <a:cs typeface="Trebuchet MS"/>
              </a:rPr>
              <a:t>convolved </a:t>
            </a:r>
            <a:r>
              <a:rPr sz="1200" spc="-65" dirty="0">
                <a:latin typeface="Trebuchet MS"/>
                <a:cs typeface="Trebuchet MS"/>
              </a:rPr>
              <a:t>with </a:t>
            </a:r>
            <a:r>
              <a:rPr sz="1200" spc="-45" dirty="0">
                <a:latin typeface="Trebuchet MS"/>
                <a:cs typeface="Trebuchet MS"/>
              </a:rPr>
              <a:t>the input</a:t>
            </a:r>
            <a:r>
              <a:rPr sz="1200" spc="-50" dirty="0">
                <a:latin typeface="Trebuchet MS"/>
                <a:cs typeface="Trebuchet MS"/>
              </a:rPr>
              <a:t> </a:t>
            </a:r>
            <a:r>
              <a:rPr sz="1200" spc="5" dirty="0">
                <a:latin typeface="Trebuchet MS"/>
                <a:cs typeface="Trebuchet MS"/>
              </a:rPr>
              <a:t>image</a:t>
            </a:r>
            <a:endParaRPr sz="1200" dirty="0">
              <a:latin typeface="Trebuchet MS"/>
              <a:cs typeface="Trebuchet MS"/>
            </a:endParaRPr>
          </a:p>
          <a:p>
            <a:pPr marL="205740">
              <a:lnSpc>
                <a:spcPct val="100000"/>
              </a:lnSpc>
              <a:spcBef>
                <a:spcPts val="215"/>
              </a:spcBef>
            </a:pPr>
            <a:r>
              <a:rPr sz="900" spc="494" baseline="13888" dirty="0">
                <a:solidFill>
                  <a:srgbClr val="3333B2"/>
                </a:solidFill>
                <a:latin typeface="Arial"/>
                <a:cs typeface="Arial"/>
              </a:rPr>
              <a:t>)</a:t>
            </a:r>
            <a:r>
              <a:rPr sz="900" spc="615" baseline="13888" dirty="0">
                <a:solidFill>
                  <a:srgbClr val="3333B2"/>
                </a:solidFill>
                <a:latin typeface="Arial"/>
                <a:cs typeface="Arial"/>
              </a:rPr>
              <a:t> </a:t>
            </a:r>
            <a:r>
              <a:rPr sz="1100" spc="15" dirty="0">
                <a:latin typeface="Trebuchet MS"/>
                <a:cs typeface="Trebuchet MS"/>
              </a:rPr>
              <a:t>Image</a:t>
            </a:r>
            <a:r>
              <a:rPr sz="1100" spc="-30" dirty="0">
                <a:latin typeface="Trebuchet MS"/>
                <a:cs typeface="Trebuchet MS"/>
              </a:rPr>
              <a:t> </a:t>
            </a:r>
            <a:r>
              <a:rPr sz="1100" spc="10" dirty="0">
                <a:latin typeface="Trebuchet MS"/>
                <a:cs typeface="Trebuchet MS"/>
              </a:rPr>
              <a:t>shrinks</a:t>
            </a:r>
            <a:r>
              <a:rPr sz="1100" spc="-30" dirty="0">
                <a:latin typeface="Trebuchet MS"/>
                <a:cs typeface="Trebuchet MS"/>
              </a:rPr>
              <a:t> </a:t>
            </a:r>
            <a:r>
              <a:rPr sz="1100" spc="200" dirty="0">
                <a:latin typeface="Trebuchet MS"/>
                <a:cs typeface="Trebuchet MS"/>
              </a:rPr>
              <a:t>–</a:t>
            </a:r>
            <a:r>
              <a:rPr sz="1100" spc="-30" dirty="0">
                <a:latin typeface="Trebuchet MS"/>
                <a:cs typeface="Trebuchet MS"/>
              </a:rPr>
              <a:t> </a:t>
            </a:r>
            <a:r>
              <a:rPr sz="1100" spc="25" dirty="0">
                <a:latin typeface="Trebuchet MS"/>
                <a:cs typeface="Trebuchet MS"/>
              </a:rPr>
              <a:t>6</a:t>
            </a:r>
            <a:r>
              <a:rPr sz="1100" spc="-90" dirty="0">
                <a:latin typeface="Trebuchet MS"/>
                <a:cs typeface="Trebuchet MS"/>
              </a:rPr>
              <a:t> </a:t>
            </a:r>
            <a:r>
              <a:rPr sz="1100" i="1" spc="-10" dirty="0">
                <a:latin typeface="LM Roman Demi 10"/>
                <a:cs typeface="LM Roman Demi 10"/>
              </a:rPr>
              <a:t>×</a:t>
            </a:r>
            <a:r>
              <a:rPr sz="1100" i="1" spc="-125" dirty="0">
                <a:latin typeface="LM Roman Demi 10"/>
                <a:cs typeface="LM Roman Demi 10"/>
              </a:rPr>
              <a:t> </a:t>
            </a:r>
            <a:r>
              <a:rPr sz="1100" spc="25" dirty="0">
                <a:latin typeface="Trebuchet MS"/>
                <a:cs typeface="Trebuchet MS"/>
              </a:rPr>
              <a:t>6</a:t>
            </a:r>
            <a:r>
              <a:rPr sz="1100" spc="-30" dirty="0">
                <a:latin typeface="Trebuchet MS"/>
                <a:cs typeface="Trebuchet MS"/>
              </a:rPr>
              <a:t> </a:t>
            </a:r>
            <a:r>
              <a:rPr sz="1100" dirty="0">
                <a:latin typeface="Trebuchet MS"/>
                <a:cs typeface="Trebuchet MS"/>
              </a:rPr>
              <a:t>image</a:t>
            </a:r>
            <a:r>
              <a:rPr sz="1100" spc="-30" dirty="0">
                <a:latin typeface="Trebuchet MS"/>
                <a:cs typeface="Trebuchet MS"/>
              </a:rPr>
              <a:t> </a:t>
            </a:r>
            <a:r>
              <a:rPr sz="1100" spc="5" dirty="0">
                <a:latin typeface="Trebuchet MS"/>
                <a:cs typeface="Trebuchet MS"/>
              </a:rPr>
              <a:t>became</a:t>
            </a:r>
            <a:r>
              <a:rPr sz="1100" spc="-35" dirty="0">
                <a:latin typeface="Trebuchet MS"/>
                <a:cs typeface="Trebuchet MS"/>
              </a:rPr>
              <a:t> </a:t>
            </a:r>
            <a:r>
              <a:rPr sz="1100" spc="25" dirty="0">
                <a:latin typeface="Trebuchet MS"/>
                <a:cs typeface="Trebuchet MS"/>
              </a:rPr>
              <a:t>a</a:t>
            </a:r>
            <a:r>
              <a:rPr sz="1100" spc="-30" dirty="0">
                <a:latin typeface="Trebuchet MS"/>
                <a:cs typeface="Trebuchet MS"/>
              </a:rPr>
              <a:t> </a:t>
            </a:r>
            <a:r>
              <a:rPr sz="1100" spc="25" dirty="0">
                <a:latin typeface="Trebuchet MS"/>
                <a:cs typeface="Trebuchet MS"/>
              </a:rPr>
              <a:t>4</a:t>
            </a:r>
            <a:r>
              <a:rPr sz="1100" spc="-90" dirty="0">
                <a:latin typeface="Trebuchet MS"/>
                <a:cs typeface="Trebuchet MS"/>
              </a:rPr>
              <a:t> </a:t>
            </a:r>
            <a:r>
              <a:rPr sz="1100" i="1" spc="-10" dirty="0">
                <a:latin typeface="LM Roman Demi 10"/>
                <a:cs typeface="LM Roman Demi 10"/>
              </a:rPr>
              <a:t>×</a:t>
            </a:r>
            <a:r>
              <a:rPr sz="1100" i="1" spc="-125" dirty="0">
                <a:latin typeface="LM Roman Demi 10"/>
                <a:cs typeface="LM Roman Demi 10"/>
              </a:rPr>
              <a:t> </a:t>
            </a:r>
            <a:r>
              <a:rPr sz="1100" spc="25" dirty="0">
                <a:latin typeface="Trebuchet MS"/>
                <a:cs typeface="Trebuchet MS"/>
              </a:rPr>
              <a:t>4</a:t>
            </a:r>
            <a:r>
              <a:rPr sz="1100" spc="-30" dirty="0">
                <a:latin typeface="Trebuchet MS"/>
                <a:cs typeface="Trebuchet MS"/>
              </a:rPr>
              <a:t> </a:t>
            </a:r>
            <a:r>
              <a:rPr sz="1100" spc="-20" dirty="0">
                <a:latin typeface="Trebuchet MS"/>
                <a:cs typeface="Trebuchet MS"/>
              </a:rPr>
              <a:t>image.</a:t>
            </a:r>
            <a:endParaRPr sz="1100" dirty="0">
              <a:latin typeface="Trebuchet MS"/>
              <a:cs typeface="Trebuchet MS"/>
            </a:endParaRPr>
          </a:p>
          <a:p>
            <a:pPr marL="347980" marR="257810" indent="-142240">
              <a:lnSpc>
                <a:spcPct val="102600"/>
              </a:lnSpc>
            </a:pPr>
            <a:r>
              <a:rPr sz="900" spc="494" baseline="13888" dirty="0">
                <a:solidFill>
                  <a:srgbClr val="3333B2"/>
                </a:solidFill>
                <a:latin typeface="Arial"/>
                <a:cs typeface="Arial"/>
              </a:rPr>
              <a:t>) </a:t>
            </a:r>
            <a:r>
              <a:rPr sz="1100" dirty="0">
                <a:latin typeface="Trebuchet MS"/>
                <a:cs typeface="Trebuchet MS"/>
              </a:rPr>
              <a:t>Pixels </a:t>
            </a:r>
            <a:r>
              <a:rPr sz="1100" spc="-35" dirty="0">
                <a:latin typeface="Trebuchet MS"/>
                <a:cs typeface="Trebuchet MS"/>
              </a:rPr>
              <a:t>in </a:t>
            </a:r>
            <a:r>
              <a:rPr sz="1100" spc="-45" dirty="0">
                <a:latin typeface="Trebuchet MS"/>
                <a:cs typeface="Trebuchet MS"/>
              </a:rPr>
              <a:t>the </a:t>
            </a:r>
            <a:r>
              <a:rPr sz="1100" dirty="0">
                <a:latin typeface="Trebuchet MS"/>
                <a:cs typeface="Trebuchet MS"/>
              </a:rPr>
              <a:t>corners </a:t>
            </a:r>
            <a:r>
              <a:rPr sz="1100" spc="-10" dirty="0">
                <a:latin typeface="Trebuchet MS"/>
                <a:cs typeface="Trebuchet MS"/>
              </a:rPr>
              <a:t>are </a:t>
            </a:r>
            <a:r>
              <a:rPr sz="1100" spc="25" dirty="0">
                <a:latin typeface="Trebuchet MS"/>
                <a:cs typeface="Trebuchet MS"/>
              </a:rPr>
              <a:t>used </a:t>
            </a:r>
            <a:r>
              <a:rPr sz="1100" spc="-15" dirty="0">
                <a:latin typeface="Trebuchet MS"/>
                <a:cs typeface="Trebuchet MS"/>
              </a:rPr>
              <a:t>only </a:t>
            </a:r>
            <a:r>
              <a:rPr sz="1100" spc="-20" dirty="0">
                <a:latin typeface="Trebuchet MS"/>
                <a:cs typeface="Trebuchet MS"/>
              </a:rPr>
              <a:t>once, </a:t>
            </a:r>
            <a:r>
              <a:rPr sz="1100" spc="-5" dirty="0">
                <a:latin typeface="Trebuchet MS"/>
                <a:cs typeface="Trebuchet MS"/>
              </a:rPr>
              <a:t>when compared </a:t>
            </a:r>
            <a:r>
              <a:rPr sz="1100" spc="-45" dirty="0">
                <a:latin typeface="Trebuchet MS"/>
                <a:cs typeface="Trebuchet MS"/>
              </a:rPr>
              <a:t>the  </a:t>
            </a:r>
            <a:r>
              <a:rPr sz="1100" spc="-20" dirty="0">
                <a:latin typeface="Trebuchet MS"/>
                <a:cs typeface="Trebuchet MS"/>
              </a:rPr>
              <a:t>pixels </a:t>
            </a:r>
            <a:r>
              <a:rPr sz="1100" spc="-35" dirty="0">
                <a:latin typeface="Trebuchet MS"/>
                <a:cs typeface="Trebuchet MS"/>
              </a:rPr>
              <a:t>in </a:t>
            </a:r>
            <a:r>
              <a:rPr sz="1100" spc="-45" dirty="0">
                <a:latin typeface="Trebuchet MS"/>
                <a:cs typeface="Trebuchet MS"/>
              </a:rPr>
              <a:t>the middle. </a:t>
            </a:r>
            <a:r>
              <a:rPr sz="1100" spc="10" dirty="0">
                <a:latin typeface="Trebuchet MS"/>
                <a:cs typeface="Trebuchet MS"/>
              </a:rPr>
              <a:t>The </a:t>
            </a:r>
            <a:r>
              <a:rPr sz="1100" spc="-25" dirty="0">
                <a:latin typeface="Trebuchet MS"/>
                <a:cs typeface="Trebuchet MS"/>
              </a:rPr>
              <a:t>data </a:t>
            </a:r>
            <a:r>
              <a:rPr sz="1100" spc="-35" dirty="0">
                <a:latin typeface="Trebuchet MS"/>
                <a:cs typeface="Trebuchet MS"/>
              </a:rPr>
              <a:t>in </a:t>
            </a:r>
            <a:r>
              <a:rPr sz="1100" spc="-45" dirty="0">
                <a:latin typeface="Trebuchet MS"/>
                <a:cs typeface="Trebuchet MS"/>
              </a:rPr>
              <a:t>the </a:t>
            </a:r>
            <a:r>
              <a:rPr sz="1100" dirty="0">
                <a:latin typeface="Trebuchet MS"/>
                <a:cs typeface="Trebuchet MS"/>
              </a:rPr>
              <a:t>corners </a:t>
            </a:r>
            <a:r>
              <a:rPr sz="1100" spc="-10" dirty="0">
                <a:latin typeface="Trebuchet MS"/>
                <a:cs typeface="Trebuchet MS"/>
              </a:rPr>
              <a:t>are </a:t>
            </a:r>
            <a:r>
              <a:rPr sz="1100" spc="-40" dirty="0">
                <a:latin typeface="Trebuchet MS"/>
                <a:cs typeface="Trebuchet MS"/>
              </a:rPr>
              <a:t>thrown</a:t>
            </a:r>
            <a:r>
              <a:rPr sz="1100" spc="65" dirty="0">
                <a:latin typeface="Trebuchet MS"/>
                <a:cs typeface="Trebuchet MS"/>
              </a:rPr>
              <a:t> </a:t>
            </a:r>
            <a:r>
              <a:rPr sz="1100" spc="-55" dirty="0">
                <a:latin typeface="Trebuchet MS"/>
                <a:cs typeface="Trebuchet MS"/>
              </a:rPr>
              <a:t>away.</a:t>
            </a:r>
            <a:endParaRPr sz="1100" dirty="0">
              <a:latin typeface="Trebuchet MS"/>
              <a:cs typeface="Trebuchet MS"/>
            </a:endParaRPr>
          </a:p>
          <a:p>
            <a:pPr marL="50800" marR="17780">
              <a:lnSpc>
                <a:spcPct val="121100"/>
              </a:lnSpc>
              <a:spcBef>
                <a:spcPts val="20"/>
              </a:spcBef>
            </a:pPr>
            <a:r>
              <a:rPr sz="1200" spc="-50" dirty="0">
                <a:latin typeface="Trebuchet MS"/>
                <a:cs typeface="Trebuchet MS"/>
              </a:rPr>
              <a:t>To </a:t>
            </a:r>
            <a:r>
              <a:rPr sz="1200" spc="-20" dirty="0">
                <a:latin typeface="Trebuchet MS"/>
                <a:cs typeface="Trebuchet MS"/>
              </a:rPr>
              <a:t>resolve, </a:t>
            </a:r>
            <a:r>
              <a:rPr sz="1200" spc="-15" dirty="0">
                <a:latin typeface="Trebuchet MS"/>
                <a:cs typeface="Trebuchet MS"/>
              </a:rPr>
              <a:t>apply </a:t>
            </a:r>
            <a:r>
              <a:rPr sz="1200" dirty="0">
                <a:latin typeface="Trebuchet MS"/>
                <a:cs typeface="Trebuchet MS"/>
              </a:rPr>
              <a:t>padding </a:t>
            </a:r>
            <a:r>
              <a:rPr sz="1200" spc="-65" dirty="0">
                <a:latin typeface="Trebuchet MS"/>
                <a:cs typeface="Trebuchet MS"/>
              </a:rPr>
              <a:t>to </a:t>
            </a:r>
            <a:r>
              <a:rPr sz="1200" spc="-45" dirty="0">
                <a:latin typeface="Trebuchet MS"/>
                <a:cs typeface="Trebuchet MS"/>
              </a:rPr>
              <a:t>the input </a:t>
            </a:r>
            <a:r>
              <a:rPr sz="1200" spc="5" dirty="0">
                <a:latin typeface="Trebuchet MS"/>
                <a:cs typeface="Trebuchet MS"/>
              </a:rPr>
              <a:t>image </a:t>
            </a:r>
            <a:r>
              <a:rPr sz="1200" spc="-35" dirty="0">
                <a:latin typeface="Trebuchet MS"/>
                <a:cs typeface="Trebuchet MS"/>
              </a:rPr>
              <a:t>before convolution.  </a:t>
            </a:r>
            <a:r>
              <a:rPr sz="1200" spc="10" dirty="0">
                <a:latin typeface="Trebuchet MS"/>
                <a:cs typeface="Trebuchet MS"/>
              </a:rPr>
              <a:t>Padding </a:t>
            </a:r>
            <a:r>
              <a:rPr sz="1200" spc="30" dirty="0">
                <a:latin typeface="Trebuchet MS"/>
                <a:cs typeface="Trebuchet MS"/>
              </a:rPr>
              <a:t>means </a:t>
            </a:r>
            <a:r>
              <a:rPr sz="1200" spc="5" dirty="0">
                <a:latin typeface="Trebuchet MS"/>
                <a:cs typeface="Trebuchet MS"/>
              </a:rPr>
              <a:t>append </a:t>
            </a:r>
            <a:r>
              <a:rPr sz="1200" spc="15" dirty="0">
                <a:latin typeface="Trebuchet MS"/>
                <a:cs typeface="Trebuchet MS"/>
              </a:rPr>
              <a:t>zeros </a:t>
            </a:r>
            <a:r>
              <a:rPr sz="1200" dirty="0">
                <a:latin typeface="Trebuchet MS"/>
                <a:cs typeface="Trebuchet MS"/>
              </a:rPr>
              <a:t>around </a:t>
            </a:r>
            <a:r>
              <a:rPr sz="1200" spc="-45" dirty="0">
                <a:latin typeface="Trebuchet MS"/>
                <a:cs typeface="Trebuchet MS"/>
              </a:rPr>
              <a:t>the </a:t>
            </a:r>
            <a:r>
              <a:rPr sz="1200" dirty="0">
                <a:latin typeface="Trebuchet MS"/>
                <a:cs typeface="Trebuchet MS"/>
              </a:rPr>
              <a:t>boundary </a:t>
            </a:r>
            <a:r>
              <a:rPr sz="1200" spc="-50" dirty="0">
                <a:latin typeface="Trebuchet MS"/>
                <a:cs typeface="Trebuchet MS"/>
              </a:rPr>
              <a:t>of </a:t>
            </a:r>
            <a:r>
              <a:rPr sz="1200" spc="-45" dirty="0">
                <a:latin typeface="Trebuchet MS"/>
                <a:cs typeface="Trebuchet MS"/>
              </a:rPr>
              <a:t>the</a:t>
            </a:r>
            <a:r>
              <a:rPr sz="1200" spc="-185" dirty="0">
                <a:latin typeface="Trebuchet MS"/>
                <a:cs typeface="Trebuchet MS"/>
              </a:rPr>
              <a:t> </a:t>
            </a:r>
            <a:r>
              <a:rPr sz="1200" spc="-55" dirty="0">
                <a:latin typeface="Trebuchet MS"/>
                <a:cs typeface="Trebuchet MS"/>
              </a:rPr>
              <a:t>input.</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DE64D7-5D89-0473-8203-03CA52C6A255}"/>
                  </a:ext>
                </a:extLst>
              </p14:cNvPr>
              <p14:cNvContentPartPr/>
              <p14:nvPr/>
            </p14:nvContentPartPr>
            <p14:xfrm>
              <a:off x="1476360" y="562680"/>
              <a:ext cx="2467800" cy="1764720"/>
            </p14:xfrm>
          </p:contentPart>
        </mc:Choice>
        <mc:Fallback xmlns="">
          <p:pic>
            <p:nvPicPr>
              <p:cNvPr id="8" name="Ink 7">
                <a:extLst>
                  <a:ext uri="{FF2B5EF4-FFF2-40B4-BE49-F238E27FC236}">
                    <a16:creationId xmlns:a16="http://schemas.microsoft.com/office/drawing/2014/main" id="{2CDE64D7-5D89-0473-8203-03CA52C6A255}"/>
                  </a:ext>
                </a:extLst>
              </p:cNvPr>
              <p:cNvPicPr/>
              <p:nvPr/>
            </p:nvPicPr>
            <p:blipFill>
              <a:blip r:embed="rId6"/>
              <a:stretch>
                <a:fillRect/>
              </a:stretch>
            </p:blipFill>
            <p:spPr>
              <a:xfrm>
                <a:off x="1467000" y="553320"/>
                <a:ext cx="2486520" cy="1783440"/>
              </a:xfrm>
              <a:prstGeom prst="rect">
                <a:avLst/>
              </a:prstGeom>
            </p:spPr>
          </p:pic>
        </mc:Fallback>
      </mc:AlternateContent>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473960"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 </a:t>
            </a:r>
            <a:r>
              <a:rPr sz="1700" spc="-75" dirty="0">
                <a:solidFill>
                  <a:srgbClr val="FFFFFF"/>
                </a:solidFill>
                <a:latin typeface="Trebuchet MS"/>
                <a:cs typeface="Trebuchet MS"/>
              </a:rPr>
              <a:t>with</a:t>
            </a:r>
            <a:r>
              <a:rPr sz="1700" spc="-90" dirty="0">
                <a:solidFill>
                  <a:srgbClr val="FFFFFF"/>
                </a:solidFill>
                <a:latin typeface="Trebuchet MS"/>
                <a:cs typeface="Trebuchet MS"/>
              </a:rPr>
              <a:t> </a:t>
            </a:r>
            <a:r>
              <a:rPr sz="1700" spc="30" dirty="0">
                <a:solidFill>
                  <a:srgbClr val="FFFFFF"/>
                </a:solidFill>
                <a:latin typeface="Trebuchet MS"/>
                <a:cs typeface="Trebuchet MS"/>
              </a:rPr>
              <a:t>Padding</a:t>
            </a:r>
            <a:endParaRPr sz="1700">
              <a:latin typeface="Trebuchet MS"/>
              <a:cs typeface="Trebuchet MS"/>
            </a:endParaRPr>
          </a:p>
        </p:txBody>
      </p:sp>
      <p:sp>
        <p:nvSpPr>
          <p:cNvPr id="3" name="object 3"/>
          <p:cNvSpPr txBox="1"/>
          <p:nvPr/>
        </p:nvSpPr>
        <p:spPr>
          <a:xfrm>
            <a:off x="1541249" y="733242"/>
            <a:ext cx="1909445" cy="189865"/>
          </a:xfrm>
          <a:prstGeom prst="rect">
            <a:avLst/>
          </a:prstGeom>
        </p:spPr>
        <p:txBody>
          <a:bodyPr vert="horz" wrap="square" lIns="0" tIns="15875" rIns="0" bIns="0" rtlCol="0">
            <a:spAutoFit/>
          </a:bodyPr>
          <a:lstStyle/>
          <a:p>
            <a:pPr marL="12700">
              <a:lnSpc>
                <a:spcPct val="100000"/>
              </a:lnSpc>
              <a:spcBef>
                <a:spcPts val="125"/>
              </a:spcBef>
            </a:pPr>
            <a:r>
              <a:rPr sz="1050" spc="-10" dirty="0">
                <a:latin typeface="Trebuchet MS"/>
                <a:cs typeface="Trebuchet MS"/>
              </a:rPr>
              <a:t>Input</a:t>
            </a:r>
            <a:r>
              <a:rPr sz="1050" spc="-35" dirty="0">
                <a:latin typeface="Trebuchet MS"/>
                <a:cs typeface="Trebuchet MS"/>
              </a:rPr>
              <a:t> </a:t>
            </a:r>
            <a:r>
              <a:rPr sz="1050" spc="35" dirty="0">
                <a:latin typeface="Trebuchet MS"/>
                <a:cs typeface="Trebuchet MS"/>
              </a:rPr>
              <a:t>Image</a:t>
            </a:r>
            <a:r>
              <a:rPr sz="1050" spc="-30" dirty="0">
                <a:latin typeface="Trebuchet MS"/>
                <a:cs typeface="Trebuchet MS"/>
              </a:rPr>
              <a:t> </a:t>
            </a:r>
            <a:r>
              <a:rPr sz="1050" spc="-40" dirty="0">
                <a:latin typeface="Trebuchet MS"/>
                <a:cs typeface="Trebuchet MS"/>
              </a:rPr>
              <a:t>with</a:t>
            </a:r>
            <a:r>
              <a:rPr sz="1050" spc="-30" dirty="0">
                <a:latin typeface="Trebuchet MS"/>
                <a:cs typeface="Trebuchet MS"/>
              </a:rPr>
              <a:t> </a:t>
            </a:r>
            <a:r>
              <a:rPr sz="1050" spc="15" dirty="0">
                <a:latin typeface="Trebuchet MS"/>
                <a:cs typeface="Trebuchet MS"/>
              </a:rPr>
              <a:t>padding</a:t>
            </a:r>
            <a:r>
              <a:rPr sz="1050" spc="-35" dirty="0">
                <a:latin typeface="Trebuchet MS"/>
                <a:cs typeface="Trebuchet MS"/>
              </a:rPr>
              <a:t> </a:t>
            </a:r>
            <a:r>
              <a:rPr sz="1050" spc="45" dirty="0">
                <a:latin typeface="Trebuchet MS"/>
                <a:cs typeface="Trebuchet MS"/>
              </a:rPr>
              <a:t>8</a:t>
            </a:r>
            <a:r>
              <a:rPr sz="1050" spc="-90" dirty="0">
                <a:latin typeface="Trebuchet MS"/>
                <a:cs typeface="Trebuchet MS"/>
              </a:rPr>
              <a:t> </a:t>
            </a:r>
            <a:r>
              <a:rPr sz="1050" i="1" spc="15" dirty="0">
                <a:latin typeface="LM Roman Demi 10"/>
                <a:cs typeface="LM Roman Demi 10"/>
              </a:rPr>
              <a:t>×</a:t>
            </a:r>
            <a:r>
              <a:rPr sz="1050" i="1" spc="-120" dirty="0">
                <a:latin typeface="LM Roman Demi 10"/>
                <a:cs typeface="LM Roman Demi 10"/>
              </a:rPr>
              <a:t> </a:t>
            </a:r>
            <a:r>
              <a:rPr sz="1050" spc="45" dirty="0">
                <a:latin typeface="Trebuchet MS"/>
                <a:cs typeface="Trebuchet MS"/>
              </a:rPr>
              <a:t>8</a:t>
            </a:r>
            <a:endParaRPr sz="1050">
              <a:latin typeface="Trebuchet MS"/>
              <a:cs typeface="Trebuchet MS"/>
            </a:endParaRPr>
          </a:p>
        </p:txBody>
      </p:sp>
      <p:graphicFrame>
        <p:nvGraphicFramePr>
          <p:cNvPr id="4" name="object 4"/>
          <p:cNvGraphicFramePr>
            <a:graphicFrameLocks noGrp="1"/>
          </p:cNvGraphicFramePr>
          <p:nvPr/>
        </p:nvGraphicFramePr>
        <p:xfrm>
          <a:off x="1472864" y="956896"/>
          <a:ext cx="2042156" cy="2017812"/>
        </p:xfrm>
        <a:graphic>
          <a:graphicData uri="http://schemas.openxmlformats.org/drawingml/2006/table">
            <a:tbl>
              <a:tblPr firstRow="1" bandRow="1">
                <a:tableStyleId>{2D5ABB26-0587-4C30-8999-92F81FD0307C}</a:tableStyleId>
              </a:tblPr>
              <a:tblGrid>
                <a:gridCol w="255270">
                  <a:extLst>
                    <a:ext uri="{9D8B030D-6E8A-4147-A177-3AD203B41FA5}">
                      <a16:colId xmlns:a16="http://schemas.microsoft.com/office/drawing/2014/main" val="20000"/>
                    </a:ext>
                  </a:extLst>
                </a:gridCol>
                <a:gridCol w="255270">
                  <a:extLst>
                    <a:ext uri="{9D8B030D-6E8A-4147-A177-3AD203B41FA5}">
                      <a16:colId xmlns:a16="http://schemas.microsoft.com/office/drawing/2014/main" val="20001"/>
                    </a:ext>
                  </a:extLst>
                </a:gridCol>
                <a:gridCol w="255270">
                  <a:extLst>
                    <a:ext uri="{9D8B030D-6E8A-4147-A177-3AD203B41FA5}">
                      <a16:colId xmlns:a16="http://schemas.microsoft.com/office/drawing/2014/main" val="20002"/>
                    </a:ext>
                  </a:extLst>
                </a:gridCol>
                <a:gridCol w="255270">
                  <a:extLst>
                    <a:ext uri="{9D8B030D-6E8A-4147-A177-3AD203B41FA5}">
                      <a16:colId xmlns:a16="http://schemas.microsoft.com/office/drawing/2014/main" val="20003"/>
                    </a:ext>
                  </a:extLst>
                </a:gridCol>
                <a:gridCol w="255269">
                  <a:extLst>
                    <a:ext uri="{9D8B030D-6E8A-4147-A177-3AD203B41FA5}">
                      <a16:colId xmlns:a16="http://schemas.microsoft.com/office/drawing/2014/main" val="20004"/>
                    </a:ext>
                  </a:extLst>
                </a:gridCol>
                <a:gridCol w="255269">
                  <a:extLst>
                    <a:ext uri="{9D8B030D-6E8A-4147-A177-3AD203B41FA5}">
                      <a16:colId xmlns:a16="http://schemas.microsoft.com/office/drawing/2014/main" val="20005"/>
                    </a:ext>
                  </a:extLst>
                </a:gridCol>
                <a:gridCol w="255269">
                  <a:extLst>
                    <a:ext uri="{9D8B030D-6E8A-4147-A177-3AD203B41FA5}">
                      <a16:colId xmlns:a16="http://schemas.microsoft.com/office/drawing/2014/main" val="20006"/>
                    </a:ext>
                  </a:extLst>
                </a:gridCol>
                <a:gridCol w="255269">
                  <a:extLst>
                    <a:ext uri="{9D8B030D-6E8A-4147-A177-3AD203B41FA5}">
                      <a16:colId xmlns:a16="http://schemas.microsoft.com/office/drawing/2014/main" val="20007"/>
                    </a:ext>
                  </a:extLst>
                </a:gridCol>
              </a:tblGrid>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0"/>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3</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7</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4</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1"/>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5</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8</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9</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3</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2"/>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7</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5</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3</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3"/>
                  </a:ext>
                </a:extLst>
              </a:tr>
              <a:tr h="252237">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3</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7</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8</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4"/>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4</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1</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6</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8</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5"/>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4</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5</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2</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3</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1050" dirty="0">
                          <a:latin typeface="Trebuchet MS"/>
                          <a:cs typeface="Trebuchet MS"/>
                        </a:rPr>
                        <a:t>9</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6"/>
                  </a:ext>
                </a:extLst>
              </a:tr>
              <a:tr h="252225">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37465" algn="ct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62865" algn="r">
                        <a:lnSpc>
                          <a:spcPct val="100000"/>
                        </a:lnSpc>
                        <a:spcBef>
                          <a:spcPts val="330"/>
                        </a:spcBef>
                      </a:pPr>
                      <a:r>
                        <a:rPr sz="1050" dirty="0">
                          <a:latin typeface="Trebuchet MS"/>
                          <a:cs typeface="Trebuchet MS"/>
                        </a:rPr>
                        <a:t>0</a:t>
                      </a:r>
                      <a:endParaRPr sz="1050">
                        <a:latin typeface="Trebuchet MS"/>
                        <a:cs typeface="Trebuchet MS"/>
                      </a:endParaRPr>
                    </a:p>
                  </a:txBody>
                  <a:tcPr marL="0" marR="0" marT="419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7"/>
                  </a:ext>
                </a:extLst>
              </a:tr>
            </a:tbl>
          </a:graphicData>
        </a:graphic>
      </p:graphicFrame>
      <p:sp>
        <p:nvSpPr>
          <p:cNvPr id="5" name="object 5"/>
          <p:cNvSpPr txBox="1"/>
          <p:nvPr/>
        </p:nvSpPr>
        <p:spPr>
          <a:xfrm>
            <a:off x="3586213" y="1308046"/>
            <a:ext cx="1036319" cy="614045"/>
          </a:xfrm>
          <a:prstGeom prst="rect">
            <a:avLst/>
          </a:prstGeom>
        </p:spPr>
        <p:txBody>
          <a:bodyPr vert="horz" wrap="square" lIns="0" tIns="12065" rIns="0" bIns="0" rtlCol="0">
            <a:spAutoFit/>
          </a:bodyPr>
          <a:lstStyle/>
          <a:p>
            <a:pPr marL="189865">
              <a:lnSpc>
                <a:spcPct val="100000"/>
              </a:lnSpc>
              <a:spcBef>
                <a:spcPts val="95"/>
              </a:spcBef>
            </a:pPr>
            <a:r>
              <a:rPr sz="1200" spc="-10" dirty="0">
                <a:latin typeface="Trebuchet MS"/>
                <a:cs typeface="Trebuchet MS"/>
              </a:rPr>
              <a:t>Kernel</a:t>
            </a:r>
            <a:r>
              <a:rPr sz="1200" spc="-60" dirty="0">
                <a:latin typeface="Trebuchet MS"/>
                <a:cs typeface="Trebuchet MS"/>
              </a:rPr>
              <a:t> </a:t>
            </a:r>
            <a:r>
              <a:rPr sz="1200" spc="35" dirty="0">
                <a:latin typeface="Trebuchet MS"/>
                <a:cs typeface="Trebuchet MS"/>
              </a:rPr>
              <a:t>3</a:t>
            </a:r>
            <a:r>
              <a:rPr sz="1200" spc="-125"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a:p>
            <a:pPr marL="12700">
              <a:lnSpc>
                <a:spcPct val="100000"/>
              </a:lnSpc>
              <a:spcBef>
                <a:spcPts val="1755"/>
              </a:spcBef>
            </a:pPr>
            <a:r>
              <a:rPr sz="1200" spc="20" dirty="0">
                <a:latin typeface="Trebuchet MS"/>
                <a:cs typeface="Trebuchet MS"/>
              </a:rPr>
              <a:t>*</a:t>
            </a:r>
            <a:endParaRPr sz="1200">
              <a:latin typeface="Trebuchet MS"/>
              <a:cs typeface="Trebuchet MS"/>
            </a:endParaRPr>
          </a:p>
        </p:txBody>
      </p:sp>
      <p:graphicFrame>
        <p:nvGraphicFramePr>
          <p:cNvPr id="6" name="object 6"/>
          <p:cNvGraphicFramePr>
            <a:graphicFrameLocks noGrp="1"/>
          </p:cNvGraphicFramePr>
          <p:nvPr/>
        </p:nvGraphicFramePr>
        <p:xfrm>
          <a:off x="3700183" y="1555140"/>
          <a:ext cx="979805" cy="840750"/>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97205">
                  <a:extLst>
                    <a:ext uri="{9D8B030D-6E8A-4147-A177-3AD203B41FA5}">
                      <a16:colId xmlns:a16="http://schemas.microsoft.com/office/drawing/2014/main" val="20002"/>
                    </a:ext>
                  </a:extLst>
                </a:gridCol>
              </a:tblGrid>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4060895-C200-805A-4541-D9C639377AAE}"/>
                  </a:ext>
                </a:extLst>
              </p14:cNvPr>
              <p14:cNvContentPartPr/>
              <p14:nvPr/>
            </p14:nvContentPartPr>
            <p14:xfrm>
              <a:off x="3568320" y="556200"/>
              <a:ext cx="1106280" cy="2548080"/>
            </p14:xfrm>
          </p:contentPart>
        </mc:Choice>
        <mc:Fallback xmlns="">
          <p:pic>
            <p:nvPicPr>
              <p:cNvPr id="7" name="Ink 6">
                <a:extLst>
                  <a:ext uri="{FF2B5EF4-FFF2-40B4-BE49-F238E27FC236}">
                    <a16:creationId xmlns:a16="http://schemas.microsoft.com/office/drawing/2014/main" id="{04060895-C200-805A-4541-D9C639377AAE}"/>
                  </a:ext>
                </a:extLst>
              </p:cNvPr>
              <p:cNvPicPr/>
              <p:nvPr/>
            </p:nvPicPr>
            <p:blipFill>
              <a:blip r:embed="rId4"/>
              <a:stretch>
                <a:fillRect/>
              </a:stretch>
            </p:blipFill>
            <p:spPr>
              <a:xfrm>
                <a:off x="3558960" y="546840"/>
                <a:ext cx="1125000" cy="2566800"/>
              </a:xfrm>
              <a:prstGeom prst="rect">
                <a:avLst/>
              </a:prstGeom>
            </p:spPr>
          </p:pic>
        </mc:Fallback>
      </mc:AlternateContent>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819150" cy="288290"/>
          </a:xfrm>
          <a:prstGeom prst="rect">
            <a:avLst/>
          </a:prstGeom>
        </p:spPr>
        <p:txBody>
          <a:bodyPr vert="horz" wrap="square" lIns="0" tIns="15240" rIns="0" bIns="0" rtlCol="0">
            <a:spAutoFit/>
          </a:bodyPr>
          <a:lstStyle/>
          <a:p>
            <a:pPr marL="12700">
              <a:lnSpc>
                <a:spcPct val="100000"/>
              </a:lnSpc>
              <a:spcBef>
                <a:spcPts val="120"/>
              </a:spcBef>
            </a:pPr>
            <a:r>
              <a:rPr spc="30" dirty="0"/>
              <a:t>Padding</a:t>
            </a:r>
          </a:p>
        </p:txBody>
      </p:sp>
      <p:sp>
        <p:nvSpPr>
          <p:cNvPr id="3" name="object 3"/>
          <p:cNvSpPr/>
          <p:nvPr/>
        </p:nvSpPr>
        <p:spPr>
          <a:xfrm>
            <a:off x="858824" y="846975"/>
            <a:ext cx="84175" cy="841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877633" y="769147"/>
            <a:ext cx="3794760" cy="1946046"/>
          </a:xfrm>
          <a:prstGeom prst="rect">
            <a:avLst/>
          </a:prstGeom>
        </p:spPr>
        <p:txBody>
          <a:bodyPr vert="horz" wrap="square" lIns="0" tIns="12065" rIns="0" bIns="0" rtlCol="0">
            <a:spAutoFit/>
          </a:bodyPr>
          <a:lstStyle/>
          <a:p>
            <a:pPr marL="139700">
              <a:lnSpc>
                <a:spcPct val="100000"/>
              </a:lnSpc>
              <a:spcBef>
                <a:spcPts val="95"/>
              </a:spcBef>
            </a:pPr>
            <a:r>
              <a:rPr sz="1200" spc="-50" dirty="0">
                <a:latin typeface="Trebuchet MS"/>
                <a:cs typeface="Trebuchet MS"/>
              </a:rPr>
              <a:t>Two </a:t>
            </a:r>
            <a:r>
              <a:rPr sz="1200" spc="5" dirty="0">
                <a:latin typeface="Trebuchet MS"/>
                <a:cs typeface="Trebuchet MS"/>
              </a:rPr>
              <a:t>kinds </a:t>
            </a:r>
            <a:r>
              <a:rPr sz="1200" spc="-50" dirty="0">
                <a:latin typeface="Trebuchet MS"/>
                <a:cs typeface="Trebuchet MS"/>
              </a:rPr>
              <a:t>of </a:t>
            </a:r>
            <a:r>
              <a:rPr sz="1200" dirty="0">
                <a:latin typeface="Trebuchet MS"/>
                <a:cs typeface="Trebuchet MS"/>
              </a:rPr>
              <a:t>padding</a:t>
            </a:r>
          </a:p>
          <a:p>
            <a:pPr marL="294640">
              <a:lnSpc>
                <a:spcPct val="100000"/>
              </a:lnSpc>
              <a:spcBef>
                <a:spcPts val="55"/>
              </a:spcBef>
            </a:pPr>
            <a:r>
              <a:rPr sz="900" spc="494" baseline="13888" dirty="0">
                <a:solidFill>
                  <a:srgbClr val="3333B2"/>
                </a:solidFill>
                <a:latin typeface="Arial"/>
                <a:cs typeface="Arial"/>
              </a:rPr>
              <a:t>) </a:t>
            </a:r>
            <a:r>
              <a:rPr sz="1100" spc="-30" dirty="0">
                <a:latin typeface="Trebuchet MS"/>
                <a:cs typeface="Trebuchet MS"/>
              </a:rPr>
              <a:t>Valid</a:t>
            </a:r>
            <a:r>
              <a:rPr sz="1100" spc="50" dirty="0">
                <a:latin typeface="Trebuchet MS"/>
                <a:cs typeface="Trebuchet MS"/>
              </a:rPr>
              <a:t> </a:t>
            </a:r>
            <a:r>
              <a:rPr sz="1100" spc="10" dirty="0">
                <a:latin typeface="Trebuchet MS"/>
                <a:cs typeface="Trebuchet MS"/>
              </a:rPr>
              <a:t>Padding</a:t>
            </a:r>
            <a:endParaRPr sz="1100" dirty="0">
              <a:latin typeface="Trebuchet MS"/>
              <a:cs typeface="Trebuchet MS"/>
            </a:endParaRPr>
          </a:p>
          <a:p>
            <a:pPr marL="584835">
              <a:lnSpc>
                <a:spcPts val="1200"/>
              </a:lnSpc>
              <a:spcBef>
                <a:spcPts val="175"/>
              </a:spcBef>
            </a:pPr>
            <a:r>
              <a:rPr sz="900" spc="225" baseline="13888" dirty="0">
                <a:solidFill>
                  <a:srgbClr val="3333B2"/>
                </a:solidFill>
                <a:latin typeface="Arial"/>
                <a:cs typeface="Arial"/>
              </a:rPr>
              <a:t>Ç </a:t>
            </a:r>
            <a:r>
              <a:rPr sz="1000" spc="10" dirty="0">
                <a:latin typeface="Trebuchet MS"/>
                <a:cs typeface="Trebuchet MS"/>
              </a:rPr>
              <a:t>Padding is </a:t>
            </a:r>
            <a:r>
              <a:rPr sz="1000" spc="-35" dirty="0">
                <a:latin typeface="Trebuchet MS"/>
                <a:cs typeface="Trebuchet MS"/>
              </a:rPr>
              <a:t>not</a:t>
            </a:r>
            <a:r>
              <a:rPr sz="1000" spc="-150" dirty="0">
                <a:latin typeface="Trebuchet MS"/>
                <a:cs typeface="Trebuchet MS"/>
              </a:rPr>
              <a:t> </a:t>
            </a:r>
            <a:r>
              <a:rPr sz="1000" spc="-30" dirty="0">
                <a:latin typeface="Trebuchet MS"/>
                <a:cs typeface="Trebuchet MS"/>
              </a:rPr>
              <a:t>applied.</a:t>
            </a:r>
            <a:endParaRPr sz="1000" dirty="0">
              <a:latin typeface="Trebuchet MS"/>
              <a:cs typeface="Trebuchet MS"/>
            </a:endParaRPr>
          </a:p>
          <a:p>
            <a:pPr marL="1461770" algn="ctr">
              <a:lnSpc>
                <a:spcPts val="1200"/>
              </a:lnSpc>
            </a:pPr>
            <a:r>
              <a:rPr sz="1000" i="1" spc="-70" dirty="0">
                <a:latin typeface="Verdana"/>
                <a:cs typeface="Verdana"/>
              </a:rPr>
              <a:t>p </a:t>
            </a:r>
            <a:r>
              <a:rPr sz="1000" spc="-5" dirty="0">
                <a:latin typeface="Latin Modern Math"/>
                <a:cs typeface="Latin Modern Math"/>
              </a:rPr>
              <a:t>=</a:t>
            </a:r>
            <a:r>
              <a:rPr sz="1000" spc="-45" dirty="0">
                <a:latin typeface="Latin Modern Math"/>
                <a:cs typeface="Latin Modern Math"/>
              </a:rPr>
              <a:t> </a:t>
            </a:r>
            <a:r>
              <a:rPr sz="1000" spc="25" dirty="0">
                <a:latin typeface="Trebuchet MS"/>
                <a:cs typeface="Trebuchet MS"/>
              </a:rPr>
              <a:t>0</a:t>
            </a:r>
            <a:endParaRPr sz="1000" dirty="0">
              <a:latin typeface="Trebuchet MS"/>
              <a:cs typeface="Trebuchet MS"/>
            </a:endParaRPr>
          </a:p>
          <a:p>
            <a:pPr marL="584835">
              <a:lnSpc>
                <a:spcPts val="1200"/>
              </a:lnSpc>
              <a:spcBef>
                <a:spcPts val="590"/>
              </a:spcBef>
            </a:pPr>
            <a:r>
              <a:rPr sz="900" spc="225" baseline="13888" dirty="0" err="1">
                <a:solidFill>
                  <a:srgbClr val="3333B2"/>
                </a:solidFill>
                <a:latin typeface="Arial"/>
                <a:cs typeface="Arial"/>
              </a:rPr>
              <a:t>Ç</a:t>
            </a:r>
            <a:r>
              <a:rPr sz="900" spc="225" baseline="13888" dirty="0">
                <a:solidFill>
                  <a:srgbClr val="3333B2"/>
                </a:solidFill>
                <a:latin typeface="Arial"/>
                <a:cs typeface="Arial"/>
              </a:rPr>
              <a:t> </a:t>
            </a:r>
            <a:r>
              <a:rPr sz="1000" spc="-25" dirty="0">
                <a:latin typeface="Trebuchet MS"/>
                <a:cs typeface="Trebuchet MS"/>
              </a:rPr>
              <a:t>Output </a:t>
            </a:r>
            <a:r>
              <a:rPr sz="1000" spc="10" dirty="0">
                <a:latin typeface="Trebuchet MS"/>
                <a:cs typeface="Trebuchet MS"/>
              </a:rPr>
              <a:t>shrinks </a:t>
            </a:r>
            <a:r>
              <a:rPr sz="1000" spc="-5" dirty="0">
                <a:latin typeface="Trebuchet MS"/>
                <a:cs typeface="Trebuchet MS"/>
              </a:rPr>
              <a:t>when compared </a:t>
            </a:r>
            <a:r>
              <a:rPr sz="1000" spc="-55" dirty="0">
                <a:latin typeface="Trebuchet MS"/>
                <a:cs typeface="Trebuchet MS"/>
              </a:rPr>
              <a:t>to </a:t>
            </a:r>
            <a:r>
              <a:rPr sz="1000" spc="-35" dirty="0">
                <a:latin typeface="Trebuchet MS"/>
                <a:cs typeface="Trebuchet MS"/>
              </a:rPr>
              <a:t>the</a:t>
            </a:r>
            <a:r>
              <a:rPr sz="1000" spc="-120" dirty="0">
                <a:latin typeface="Trebuchet MS"/>
                <a:cs typeface="Trebuchet MS"/>
              </a:rPr>
              <a:t> </a:t>
            </a:r>
            <a:r>
              <a:rPr sz="1000" spc="-45" dirty="0">
                <a:latin typeface="Trebuchet MS"/>
                <a:cs typeface="Trebuchet MS"/>
              </a:rPr>
              <a:t>input.</a:t>
            </a:r>
            <a:endParaRPr sz="1000" dirty="0">
              <a:latin typeface="Trebuchet MS"/>
              <a:cs typeface="Trebuchet MS"/>
            </a:endParaRPr>
          </a:p>
          <a:p>
            <a:pPr marR="2151380" algn="ctr">
              <a:lnSpc>
                <a:spcPct val="100000"/>
              </a:lnSpc>
              <a:spcBef>
                <a:spcPts val="95"/>
              </a:spcBef>
            </a:pPr>
            <a:r>
              <a:rPr sz="900" spc="494" baseline="13888" dirty="0">
                <a:solidFill>
                  <a:srgbClr val="3333B2"/>
                </a:solidFill>
                <a:latin typeface="Arial"/>
                <a:cs typeface="Arial"/>
              </a:rPr>
              <a:t>) </a:t>
            </a:r>
            <a:r>
              <a:rPr sz="1100" spc="55" dirty="0">
                <a:latin typeface="Trebuchet MS"/>
                <a:cs typeface="Trebuchet MS"/>
              </a:rPr>
              <a:t>Same</a:t>
            </a:r>
            <a:r>
              <a:rPr sz="1100" spc="30" dirty="0">
                <a:latin typeface="Trebuchet MS"/>
                <a:cs typeface="Trebuchet MS"/>
              </a:rPr>
              <a:t> </a:t>
            </a:r>
            <a:r>
              <a:rPr sz="1100" spc="10" dirty="0">
                <a:latin typeface="Trebuchet MS"/>
                <a:cs typeface="Trebuchet MS"/>
              </a:rPr>
              <a:t>Padding</a:t>
            </a:r>
            <a:endParaRPr sz="1100" dirty="0">
              <a:latin typeface="Trebuchet MS"/>
              <a:cs typeface="Trebuchet MS"/>
            </a:endParaRPr>
          </a:p>
          <a:p>
            <a:pPr marR="1402715" algn="ctr">
              <a:lnSpc>
                <a:spcPts val="1125"/>
              </a:lnSpc>
              <a:spcBef>
                <a:spcPts val="175"/>
              </a:spcBef>
            </a:pPr>
            <a:r>
              <a:rPr sz="900" spc="225" baseline="13888" dirty="0">
                <a:solidFill>
                  <a:srgbClr val="3333B2"/>
                </a:solidFill>
                <a:latin typeface="Arial"/>
                <a:cs typeface="Arial"/>
              </a:rPr>
              <a:t>Ç </a:t>
            </a:r>
            <a:r>
              <a:rPr sz="1000" spc="10" dirty="0">
                <a:latin typeface="Trebuchet MS"/>
                <a:cs typeface="Trebuchet MS"/>
              </a:rPr>
              <a:t>Padding is</a:t>
            </a:r>
            <a:r>
              <a:rPr sz="1000" spc="-120" dirty="0">
                <a:latin typeface="Trebuchet MS"/>
                <a:cs typeface="Trebuchet MS"/>
              </a:rPr>
              <a:t> </a:t>
            </a:r>
            <a:r>
              <a:rPr sz="1000" spc="-30" dirty="0">
                <a:latin typeface="Trebuchet MS"/>
                <a:cs typeface="Trebuchet MS"/>
              </a:rPr>
              <a:t>applied.</a:t>
            </a:r>
            <a:endParaRPr sz="1000" dirty="0">
              <a:latin typeface="Trebuchet MS"/>
              <a:cs typeface="Trebuchet MS"/>
            </a:endParaRPr>
          </a:p>
          <a:p>
            <a:pPr marL="1446530" algn="ctr">
              <a:lnSpc>
                <a:spcPts val="1125"/>
              </a:lnSpc>
            </a:pPr>
            <a:r>
              <a:rPr sz="1500" i="1" spc="-104" baseline="-36111" dirty="0">
                <a:latin typeface="Verdana"/>
                <a:cs typeface="Verdana"/>
              </a:rPr>
              <a:t>p </a:t>
            </a:r>
            <a:r>
              <a:rPr sz="1500" spc="-7" baseline="-36111" dirty="0">
                <a:latin typeface="Latin Modern Math"/>
                <a:cs typeface="Latin Modern Math"/>
              </a:rPr>
              <a:t>= </a:t>
            </a:r>
            <a:r>
              <a:rPr sz="1000" i="1" u="sng" spc="-75" dirty="0">
                <a:uFill>
                  <a:solidFill>
                    <a:srgbClr val="000000"/>
                  </a:solidFill>
                </a:uFill>
                <a:latin typeface="Verdana"/>
                <a:cs typeface="Verdana"/>
              </a:rPr>
              <a:t>f </a:t>
            </a:r>
            <a:r>
              <a:rPr sz="1000" i="1" u="sng" spc="-5" dirty="0">
                <a:uFill>
                  <a:solidFill>
                    <a:srgbClr val="000000"/>
                  </a:solidFill>
                </a:uFill>
                <a:latin typeface="LM Roman Demi 10"/>
                <a:cs typeface="LM Roman Demi 10"/>
              </a:rPr>
              <a:t>−</a:t>
            </a:r>
            <a:r>
              <a:rPr sz="1000" i="1" spc="40" dirty="0">
                <a:latin typeface="LM Roman Demi 10"/>
                <a:cs typeface="LM Roman Demi 10"/>
              </a:rPr>
              <a:t> </a:t>
            </a:r>
            <a:r>
              <a:rPr sz="1000" u="sng" spc="25" dirty="0">
                <a:uFill>
                  <a:solidFill>
                    <a:srgbClr val="000000"/>
                  </a:solidFill>
                </a:uFill>
                <a:latin typeface="Trebuchet MS"/>
                <a:cs typeface="Trebuchet MS"/>
              </a:rPr>
              <a:t>1</a:t>
            </a:r>
            <a:endParaRPr sz="1000" dirty="0">
              <a:latin typeface="Trebuchet MS"/>
              <a:cs typeface="Trebuchet MS"/>
            </a:endParaRPr>
          </a:p>
          <a:p>
            <a:pPr marL="2713990">
              <a:lnSpc>
                <a:spcPct val="100000"/>
              </a:lnSpc>
              <a:spcBef>
                <a:spcPts val="160"/>
              </a:spcBef>
            </a:pPr>
            <a:r>
              <a:rPr sz="1000" spc="25" dirty="0">
                <a:latin typeface="Trebuchet MS"/>
                <a:cs typeface="Trebuchet MS"/>
              </a:rPr>
              <a:t>2</a:t>
            </a:r>
            <a:endParaRPr sz="1000" dirty="0">
              <a:latin typeface="Trebuchet MS"/>
              <a:cs typeface="Trebuchet MS"/>
            </a:endParaRPr>
          </a:p>
          <a:p>
            <a:pPr marL="584835">
              <a:lnSpc>
                <a:spcPts val="1200"/>
              </a:lnSpc>
              <a:spcBef>
                <a:spcPts val="215"/>
              </a:spcBef>
            </a:pPr>
            <a:r>
              <a:rPr sz="900" spc="225" baseline="13888" dirty="0">
                <a:solidFill>
                  <a:srgbClr val="3333B2"/>
                </a:solidFill>
                <a:latin typeface="Arial"/>
                <a:cs typeface="Arial"/>
              </a:rPr>
              <a:t>Ç </a:t>
            </a:r>
            <a:r>
              <a:rPr sz="1000" spc="-25" dirty="0">
                <a:latin typeface="Trebuchet MS"/>
                <a:cs typeface="Trebuchet MS"/>
              </a:rPr>
              <a:t>Input </a:t>
            </a:r>
            <a:r>
              <a:rPr sz="1000" spc="10" dirty="0">
                <a:latin typeface="Trebuchet MS"/>
                <a:cs typeface="Trebuchet MS"/>
              </a:rPr>
              <a:t>size </a:t>
            </a:r>
            <a:r>
              <a:rPr sz="1000" spc="-5" dirty="0">
                <a:latin typeface="Latin Modern Math"/>
                <a:cs typeface="Latin Modern Math"/>
              </a:rPr>
              <a:t>= </a:t>
            </a:r>
            <a:r>
              <a:rPr sz="1000" spc="-35" dirty="0">
                <a:latin typeface="Trebuchet MS"/>
                <a:cs typeface="Trebuchet MS"/>
              </a:rPr>
              <a:t>output</a:t>
            </a:r>
            <a:r>
              <a:rPr sz="1000" spc="-170" dirty="0">
                <a:latin typeface="Trebuchet MS"/>
                <a:cs typeface="Trebuchet MS"/>
              </a:rPr>
              <a:t> </a:t>
            </a:r>
            <a:r>
              <a:rPr sz="1000" spc="-15" dirty="0">
                <a:latin typeface="Trebuchet MS"/>
                <a:cs typeface="Trebuchet MS"/>
              </a:rPr>
              <a:t>size.</a:t>
            </a:r>
            <a:endParaRPr sz="1000" dirty="0">
              <a:latin typeface="Trebuchet MS"/>
              <a:cs typeface="Trebuchet MS"/>
            </a:endParaRPr>
          </a:p>
          <a:p>
            <a:pPr marL="584835">
              <a:lnSpc>
                <a:spcPts val="1200"/>
              </a:lnSpc>
            </a:pPr>
            <a:r>
              <a:rPr sz="900" spc="225" baseline="13888" dirty="0">
                <a:solidFill>
                  <a:srgbClr val="3333B2"/>
                </a:solidFill>
                <a:latin typeface="Arial"/>
                <a:cs typeface="Arial"/>
              </a:rPr>
              <a:t>Ç </a:t>
            </a:r>
            <a:r>
              <a:rPr sz="1000" spc="30" dirty="0">
                <a:latin typeface="Trebuchet MS"/>
                <a:cs typeface="Trebuchet MS"/>
              </a:rPr>
              <a:t>We </a:t>
            </a:r>
            <a:r>
              <a:rPr sz="1000" spc="-25" dirty="0">
                <a:latin typeface="Trebuchet MS"/>
                <a:cs typeface="Trebuchet MS"/>
              </a:rPr>
              <a:t>maintain </a:t>
            </a:r>
            <a:r>
              <a:rPr sz="1000" spc="-35" dirty="0">
                <a:latin typeface="Trebuchet MS"/>
                <a:cs typeface="Trebuchet MS"/>
              </a:rPr>
              <a:t>the </a:t>
            </a:r>
            <a:r>
              <a:rPr sz="1000" spc="10" dirty="0">
                <a:latin typeface="Trebuchet MS"/>
                <a:cs typeface="Trebuchet MS"/>
              </a:rPr>
              <a:t>size </a:t>
            </a:r>
            <a:r>
              <a:rPr sz="1000" spc="-40" dirty="0">
                <a:latin typeface="Trebuchet MS"/>
                <a:cs typeface="Trebuchet MS"/>
              </a:rPr>
              <a:t>of </a:t>
            </a:r>
            <a:r>
              <a:rPr sz="1000" spc="-35" dirty="0">
                <a:latin typeface="Trebuchet MS"/>
                <a:cs typeface="Trebuchet MS"/>
              </a:rPr>
              <a:t>input </a:t>
            </a:r>
            <a:r>
              <a:rPr sz="1000" spc="10" dirty="0">
                <a:latin typeface="Trebuchet MS"/>
                <a:cs typeface="Trebuchet MS"/>
              </a:rPr>
              <a:t>and </a:t>
            </a:r>
            <a:r>
              <a:rPr sz="1000" spc="-35" dirty="0">
                <a:latin typeface="Trebuchet MS"/>
                <a:cs typeface="Trebuchet MS"/>
              </a:rPr>
              <a:t>output </a:t>
            </a:r>
            <a:r>
              <a:rPr sz="1000" spc="60" dirty="0">
                <a:latin typeface="Trebuchet MS"/>
                <a:cs typeface="Trebuchet MS"/>
              </a:rPr>
              <a:t>as </a:t>
            </a:r>
            <a:r>
              <a:rPr sz="1000" spc="-35" dirty="0">
                <a:latin typeface="Trebuchet MS"/>
                <a:cs typeface="Trebuchet MS"/>
              </a:rPr>
              <a:t>the</a:t>
            </a:r>
            <a:r>
              <a:rPr sz="1000" spc="35" dirty="0">
                <a:latin typeface="Trebuchet MS"/>
                <a:cs typeface="Trebuchet MS"/>
              </a:rPr>
              <a:t> </a:t>
            </a:r>
            <a:r>
              <a:rPr sz="1000" spc="5" dirty="0">
                <a:latin typeface="Trebuchet MS"/>
                <a:cs typeface="Trebuchet MS"/>
              </a:rPr>
              <a:t>same.</a:t>
            </a:r>
            <a:endParaRPr sz="1000" dirty="0">
              <a:latin typeface="Trebuchet MS"/>
              <a:cs typeface="Trebuchet MS"/>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AE1417E-4191-B0B8-13D1-80F81959927D}"/>
                  </a:ext>
                </a:extLst>
              </p14:cNvPr>
              <p14:cNvContentPartPr/>
              <p14:nvPr/>
            </p14:nvContentPartPr>
            <p14:xfrm>
              <a:off x="1347120" y="1491840"/>
              <a:ext cx="2301120" cy="403560"/>
            </p14:xfrm>
          </p:contentPart>
        </mc:Choice>
        <mc:Fallback xmlns="">
          <p:pic>
            <p:nvPicPr>
              <p:cNvPr id="5" name="Ink 4">
                <a:extLst>
                  <a:ext uri="{FF2B5EF4-FFF2-40B4-BE49-F238E27FC236}">
                    <a16:creationId xmlns:a16="http://schemas.microsoft.com/office/drawing/2014/main" id="{7AE1417E-4191-B0B8-13D1-80F81959927D}"/>
                  </a:ext>
                </a:extLst>
              </p:cNvPr>
              <p:cNvPicPr/>
              <p:nvPr/>
            </p:nvPicPr>
            <p:blipFill>
              <a:blip r:embed="rId5"/>
              <a:stretch>
                <a:fillRect/>
              </a:stretch>
            </p:blipFill>
            <p:spPr>
              <a:xfrm>
                <a:off x="1337760" y="1482480"/>
                <a:ext cx="2319840" cy="422280"/>
              </a:xfrm>
              <a:prstGeom prst="rect">
                <a:avLst/>
              </a:prstGeom>
            </p:spPr>
          </p:pic>
        </mc:Fallback>
      </mc:AlternateContent>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819150" cy="288290"/>
          </a:xfrm>
          <a:prstGeom prst="rect">
            <a:avLst/>
          </a:prstGeom>
        </p:spPr>
        <p:txBody>
          <a:bodyPr vert="horz" wrap="square" lIns="0" tIns="15240" rIns="0" bIns="0" rtlCol="0">
            <a:spAutoFit/>
          </a:bodyPr>
          <a:lstStyle/>
          <a:p>
            <a:pPr marL="12700">
              <a:lnSpc>
                <a:spcPct val="100000"/>
              </a:lnSpc>
              <a:spcBef>
                <a:spcPts val="120"/>
              </a:spcBef>
            </a:pPr>
            <a:r>
              <a:rPr spc="30" dirty="0"/>
              <a:t>Padding</a:t>
            </a:r>
          </a:p>
        </p:txBody>
      </p:sp>
      <p:grpSp>
        <p:nvGrpSpPr>
          <p:cNvPr id="3" name="object 3"/>
          <p:cNvGrpSpPr/>
          <p:nvPr/>
        </p:nvGrpSpPr>
        <p:grpSpPr>
          <a:xfrm>
            <a:off x="858824" y="617397"/>
            <a:ext cx="119076" cy="1690828"/>
            <a:chOff x="858824" y="617397"/>
            <a:chExt cx="84455" cy="1599565"/>
          </a:xfrm>
        </p:grpSpPr>
        <p:sp>
          <p:nvSpPr>
            <p:cNvPr id="4" name="object 4"/>
            <p:cNvSpPr/>
            <p:nvPr/>
          </p:nvSpPr>
          <p:spPr>
            <a:xfrm>
              <a:off x="858824" y="617397"/>
              <a:ext cx="84175" cy="841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8824" y="2132761"/>
              <a:ext cx="84175" cy="84175"/>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1004633" y="539569"/>
            <a:ext cx="1287780" cy="207645"/>
          </a:xfrm>
          <a:prstGeom prst="rect">
            <a:avLst/>
          </a:prstGeom>
        </p:spPr>
        <p:txBody>
          <a:bodyPr vert="horz" wrap="square" lIns="0" tIns="12065" rIns="0" bIns="0" rtlCol="0">
            <a:spAutoFit/>
          </a:bodyPr>
          <a:lstStyle/>
          <a:p>
            <a:pPr marL="12700">
              <a:lnSpc>
                <a:spcPct val="100000"/>
              </a:lnSpc>
              <a:spcBef>
                <a:spcPts val="95"/>
              </a:spcBef>
            </a:pPr>
            <a:r>
              <a:rPr sz="1200" spc="15" dirty="0">
                <a:latin typeface="Trebuchet MS"/>
                <a:cs typeface="Trebuchet MS"/>
              </a:rPr>
              <a:t>How </a:t>
            </a:r>
            <a:r>
              <a:rPr sz="1200" dirty="0">
                <a:latin typeface="Trebuchet MS"/>
                <a:cs typeface="Trebuchet MS"/>
              </a:rPr>
              <a:t>much </a:t>
            </a:r>
            <a:r>
              <a:rPr sz="1200" spc="-65" dirty="0">
                <a:latin typeface="Trebuchet MS"/>
                <a:cs typeface="Trebuchet MS"/>
              </a:rPr>
              <a:t>to</a:t>
            </a:r>
            <a:r>
              <a:rPr sz="1200" spc="-170" dirty="0">
                <a:latin typeface="Trebuchet MS"/>
                <a:cs typeface="Trebuchet MS"/>
              </a:rPr>
              <a:t> </a:t>
            </a:r>
            <a:r>
              <a:rPr sz="1200" spc="60" dirty="0">
                <a:latin typeface="Trebuchet MS"/>
                <a:cs typeface="Trebuchet MS"/>
              </a:rPr>
              <a:t>pad?</a:t>
            </a:r>
            <a:endParaRPr sz="1200">
              <a:latin typeface="Trebuchet MS"/>
              <a:cs typeface="Trebuchet MS"/>
            </a:endParaRPr>
          </a:p>
        </p:txBody>
      </p:sp>
      <p:sp>
        <p:nvSpPr>
          <p:cNvPr id="7" name="object 7"/>
          <p:cNvSpPr txBox="1"/>
          <p:nvPr/>
        </p:nvSpPr>
        <p:spPr>
          <a:xfrm>
            <a:off x="2425700" y="815976"/>
            <a:ext cx="1432560" cy="196849"/>
          </a:xfrm>
          <a:prstGeom prst="rect">
            <a:avLst/>
          </a:prstGeom>
        </p:spPr>
        <p:txBody>
          <a:bodyPr vert="horz" wrap="square" lIns="0" tIns="12065" rIns="0" bIns="0" rtlCol="0">
            <a:spAutoFit/>
          </a:bodyPr>
          <a:lstStyle/>
          <a:p>
            <a:pPr marL="38100">
              <a:lnSpc>
                <a:spcPct val="100000"/>
              </a:lnSpc>
              <a:spcBef>
                <a:spcPts val="95"/>
              </a:spcBef>
            </a:pPr>
            <a:r>
              <a:rPr sz="1200" spc="10" dirty="0">
                <a:latin typeface="Trebuchet MS"/>
                <a:cs typeface="Trebuchet MS"/>
              </a:rPr>
              <a:t>Padding </a:t>
            </a:r>
            <a:r>
              <a:rPr sz="1200" spc="-5" dirty="0">
                <a:latin typeface="LM Roman 12"/>
                <a:cs typeface="LM Roman 12"/>
              </a:rPr>
              <a:t>: </a:t>
            </a:r>
            <a:r>
              <a:rPr sz="1200" i="1" spc="-85" dirty="0">
                <a:latin typeface="Verdana"/>
                <a:cs typeface="Verdana"/>
              </a:rPr>
              <a:t>p </a:t>
            </a:r>
            <a:r>
              <a:rPr sz="1200" spc="-5" dirty="0">
                <a:latin typeface="LM Roman 12"/>
                <a:cs typeface="LM Roman 12"/>
              </a:rPr>
              <a:t>= </a:t>
            </a:r>
            <a:r>
              <a:rPr sz="1800" u="sng" spc="-135" baseline="37037" dirty="0">
                <a:uFill>
                  <a:solidFill>
                    <a:srgbClr val="000000"/>
                  </a:solidFill>
                </a:uFill>
                <a:latin typeface="Verdana"/>
                <a:cs typeface="Verdana"/>
              </a:rPr>
              <a:t>f </a:t>
            </a:r>
            <a:r>
              <a:rPr lang="en-US" u="sng" spc="-7" baseline="37037" dirty="0">
                <a:uFill>
                  <a:solidFill>
                    <a:srgbClr val="000000"/>
                  </a:solidFill>
                </a:uFill>
                <a:latin typeface="LM Roman Demi 10"/>
                <a:cs typeface="Verdana"/>
              </a:rPr>
              <a:t>-1</a:t>
            </a:r>
            <a:endParaRPr sz="1800" baseline="37037" dirty="0">
              <a:latin typeface="Trebuchet MS"/>
              <a:cs typeface="Trebuchet MS"/>
            </a:endParaRPr>
          </a:p>
        </p:txBody>
      </p:sp>
      <p:sp>
        <p:nvSpPr>
          <p:cNvPr id="8" name="object 8"/>
          <p:cNvSpPr txBox="1"/>
          <p:nvPr/>
        </p:nvSpPr>
        <p:spPr>
          <a:xfrm>
            <a:off x="3458845" y="881380"/>
            <a:ext cx="109855" cy="207645"/>
          </a:xfrm>
          <a:prstGeom prst="rect">
            <a:avLst/>
          </a:prstGeom>
        </p:spPr>
        <p:txBody>
          <a:bodyPr vert="horz" wrap="square" lIns="0" tIns="12065" rIns="0" bIns="0" rtlCol="0">
            <a:spAutoFit/>
          </a:bodyPr>
          <a:lstStyle/>
          <a:p>
            <a:pPr marL="12700">
              <a:lnSpc>
                <a:spcPct val="100000"/>
              </a:lnSpc>
              <a:spcBef>
                <a:spcPts val="95"/>
              </a:spcBef>
            </a:pPr>
            <a:r>
              <a:rPr sz="1200" spc="35" dirty="0">
                <a:latin typeface="Trebuchet MS"/>
                <a:cs typeface="Trebuchet MS"/>
              </a:rPr>
              <a:t>2</a:t>
            </a:r>
            <a:endParaRPr sz="1200" dirty="0">
              <a:latin typeface="Trebuchet MS"/>
              <a:cs typeface="Trebuchet MS"/>
            </a:endParaRPr>
          </a:p>
        </p:txBody>
      </p:sp>
      <p:sp>
        <p:nvSpPr>
          <p:cNvPr id="9" name="object 9"/>
          <p:cNvSpPr txBox="1"/>
          <p:nvPr/>
        </p:nvSpPr>
        <p:spPr>
          <a:xfrm>
            <a:off x="1004633" y="1012825"/>
            <a:ext cx="3833495" cy="1970411"/>
          </a:xfrm>
          <a:prstGeom prst="rect">
            <a:avLst/>
          </a:prstGeom>
        </p:spPr>
        <p:txBody>
          <a:bodyPr vert="horz" wrap="square" lIns="0" tIns="51435" rIns="0" bIns="0" rtlCol="0">
            <a:spAutoFit/>
          </a:bodyPr>
          <a:lstStyle/>
          <a:p>
            <a:pPr marL="295275" algn="ctr">
              <a:lnSpc>
                <a:spcPct val="100000"/>
              </a:lnSpc>
              <a:spcBef>
                <a:spcPts val="405"/>
              </a:spcBef>
            </a:pPr>
            <a:r>
              <a:rPr sz="1200" spc="-10" dirty="0">
                <a:latin typeface="Trebuchet MS"/>
                <a:cs typeface="Trebuchet MS"/>
              </a:rPr>
              <a:t>Kernel</a:t>
            </a:r>
            <a:r>
              <a:rPr sz="1200" spc="-45" dirty="0">
                <a:latin typeface="Trebuchet MS"/>
                <a:cs typeface="Trebuchet MS"/>
              </a:rPr>
              <a:t> </a:t>
            </a:r>
            <a:r>
              <a:rPr sz="1200" spc="35" dirty="0">
                <a:latin typeface="Trebuchet MS"/>
                <a:cs typeface="Trebuchet MS"/>
              </a:rPr>
              <a:t>3</a:t>
            </a:r>
            <a:r>
              <a:rPr sz="1200" spc="-110"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3</a:t>
            </a:r>
            <a:r>
              <a:rPr sz="1200" spc="-40" dirty="0">
                <a:latin typeface="Trebuchet MS"/>
                <a:cs typeface="Trebuchet MS"/>
              </a:rPr>
              <a:t> </a:t>
            </a:r>
            <a:r>
              <a:rPr sz="1200" spc="-5" dirty="0">
                <a:latin typeface="LM Roman 12"/>
                <a:cs typeface="LM Roman 12"/>
              </a:rPr>
              <a:t>:</a:t>
            </a:r>
            <a:r>
              <a:rPr sz="1200" spc="-70" dirty="0">
                <a:latin typeface="LM Roman 12"/>
                <a:cs typeface="LM Roman 12"/>
              </a:rPr>
              <a:t> </a:t>
            </a:r>
            <a:r>
              <a:rPr sz="1200" i="1" spc="-85" dirty="0">
                <a:latin typeface="Verdana"/>
                <a:cs typeface="Verdana"/>
              </a:rPr>
              <a:t>p</a:t>
            </a:r>
            <a:r>
              <a:rPr sz="1200" i="1" spc="-75" dirty="0">
                <a:latin typeface="Verdana"/>
                <a:cs typeface="Verdana"/>
              </a:rPr>
              <a:t> </a:t>
            </a:r>
            <a:r>
              <a:rPr sz="1200" spc="-5" dirty="0">
                <a:latin typeface="LM Roman 12"/>
                <a:cs typeface="LM Roman 12"/>
              </a:rPr>
              <a:t>=</a:t>
            </a:r>
            <a:r>
              <a:rPr sz="1200" spc="-70" dirty="0">
                <a:latin typeface="LM Roman 12"/>
                <a:cs typeface="LM Roman 12"/>
              </a:rPr>
              <a:t> </a:t>
            </a:r>
            <a:r>
              <a:rPr sz="1200" spc="35" dirty="0">
                <a:latin typeface="Trebuchet MS"/>
                <a:cs typeface="Trebuchet MS"/>
              </a:rPr>
              <a:t>1</a:t>
            </a:r>
            <a:endParaRPr sz="1200" dirty="0">
              <a:latin typeface="Trebuchet MS"/>
              <a:cs typeface="Trebuchet MS"/>
            </a:endParaRPr>
          </a:p>
          <a:p>
            <a:pPr marL="295275" algn="ctr">
              <a:lnSpc>
                <a:spcPct val="100000"/>
              </a:lnSpc>
              <a:spcBef>
                <a:spcPts val="300"/>
              </a:spcBef>
            </a:pPr>
            <a:r>
              <a:rPr sz="1200" spc="-10" dirty="0">
                <a:latin typeface="Trebuchet MS"/>
                <a:cs typeface="Trebuchet MS"/>
              </a:rPr>
              <a:t>Kernel</a:t>
            </a:r>
            <a:r>
              <a:rPr sz="1200" spc="-45" dirty="0">
                <a:latin typeface="Trebuchet MS"/>
                <a:cs typeface="Trebuchet MS"/>
              </a:rPr>
              <a:t> </a:t>
            </a:r>
            <a:r>
              <a:rPr sz="1200" spc="35" dirty="0">
                <a:latin typeface="Trebuchet MS"/>
                <a:cs typeface="Trebuchet MS"/>
              </a:rPr>
              <a:t>5</a:t>
            </a:r>
            <a:r>
              <a:rPr sz="1200" spc="-110"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5</a:t>
            </a:r>
            <a:r>
              <a:rPr sz="1200" spc="-40" dirty="0">
                <a:latin typeface="Trebuchet MS"/>
                <a:cs typeface="Trebuchet MS"/>
              </a:rPr>
              <a:t> </a:t>
            </a:r>
            <a:r>
              <a:rPr sz="1200" spc="-5" dirty="0">
                <a:latin typeface="LM Roman 12"/>
                <a:cs typeface="LM Roman 12"/>
              </a:rPr>
              <a:t>:</a:t>
            </a:r>
            <a:r>
              <a:rPr sz="1200" spc="-70" dirty="0">
                <a:latin typeface="LM Roman 12"/>
                <a:cs typeface="LM Roman 12"/>
              </a:rPr>
              <a:t> </a:t>
            </a:r>
            <a:r>
              <a:rPr sz="1200" i="1" spc="-85" dirty="0">
                <a:latin typeface="Verdana"/>
                <a:cs typeface="Verdana"/>
              </a:rPr>
              <a:t>p</a:t>
            </a:r>
            <a:r>
              <a:rPr sz="1200" i="1" spc="-75" dirty="0">
                <a:latin typeface="Verdana"/>
                <a:cs typeface="Verdana"/>
              </a:rPr>
              <a:t> </a:t>
            </a:r>
            <a:r>
              <a:rPr sz="1200" spc="-5" dirty="0">
                <a:latin typeface="LM Roman 12"/>
                <a:cs typeface="LM Roman 12"/>
              </a:rPr>
              <a:t>=</a:t>
            </a:r>
            <a:r>
              <a:rPr sz="1200" spc="-70" dirty="0">
                <a:latin typeface="LM Roman 12"/>
                <a:cs typeface="LM Roman 12"/>
              </a:rPr>
              <a:t> </a:t>
            </a:r>
            <a:r>
              <a:rPr sz="1200" spc="35" dirty="0">
                <a:latin typeface="Trebuchet MS"/>
                <a:cs typeface="Trebuchet MS"/>
              </a:rPr>
              <a:t>2</a:t>
            </a:r>
            <a:endParaRPr sz="1200" dirty="0">
              <a:latin typeface="Trebuchet MS"/>
              <a:cs typeface="Trebuchet MS"/>
            </a:endParaRPr>
          </a:p>
          <a:p>
            <a:pPr marL="295275" algn="ctr">
              <a:lnSpc>
                <a:spcPct val="100000"/>
              </a:lnSpc>
              <a:spcBef>
                <a:spcPts val="305"/>
              </a:spcBef>
            </a:pPr>
            <a:r>
              <a:rPr sz="1200" spc="-10" dirty="0">
                <a:latin typeface="Trebuchet MS"/>
                <a:cs typeface="Trebuchet MS"/>
              </a:rPr>
              <a:t>Kernel</a:t>
            </a:r>
            <a:r>
              <a:rPr sz="1200" spc="-45" dirty="0">
                <a:latin typeface="Trebuchet MS"/>
                <a:cs typeface="Trebuchet MS"/>
              </a:rPr>
              <a:t> </a:t>
            </a:r>
            <a:r>
              <a:rPr sz="1200" spc="35" dirty="0">
                <a:latin typeface="Trebuchet MS"/>
                <a:cs typeface="Trebuchet MS"/>
              </a:rPr>
              <a:t>7</a:t>
            </a:r>
            <a:r>
              <a:rPr sz="1200" spc="-110" dirty="0">
                <a:latin typeface="Trebuchet MS"/>
                <a:cs typeface="Trebuchet MS"/>
              </a:rPr>
              <a:t> </a:t>
            </a:r>
            <a:r>
              <a:rPr sz="1200" i="1" spc="-5" dirty="0">
                <a:latin typeface="LM Roman Demi 10"/>
                <a:cs typeface="LM Roman Demi 10"/>
              </a:rPr>
              <a:t>×</a:t>
            </a:r>
            <a:r>
              <a:rPr sz="1200" i="1" spc="-145" dirty="0">
                <a:latin typeface="LM Roman Demi 10"/>
                <a:cs typeface="LM Roman Demi 10"/>
              </a:rPr>
              <a:t> </a:t>
            </a:r>
            <a:r>
              <a:rPr sz="1200" spc="35" dirty="0">
                <a:latin typeface="Trebuchet MS"/>
                <a:cs typeface="Trebuchet MS"/>
              </a:rPr>
              <a:t>7</a:t>
            </a:r>
            <a:r>
              <a:rPr sz="1200" spc="-40" dirty="0">
                <a:latin typeface="Trebuchet MS"/>
                <a:cs typeface="Trebuchet MS"/>
              </a:rPr>
              <a:t> </a:t>
            </a:r>
            <a:r>
              <a:rPr sz="1200" spc="-5" dirty="0">
                <a:latin typeface="LM Roman 12"/>
                <a:cs typeface="LM Roman 12"/>
              </a:rPr>
              <a:t>:</a:t>
            </a:r>
            <a:r>
              <a:rPr sz="1200" spc="-70" dirty="0">
                <a:latin typeface="LM Roman 12"/>
                <a:cs typeface="LM Roman 12"/>
              </a:rPr>
              <a:t> </a:t>
            </a:r>
            <a:r>
              <a:rPr sz="1200" i="1" spc="-85" dirty="0">
                <a:latin typeface="Verdana"/>
                <a:cs typeface="Verdana"/>
              </a:rPr>
              <a:t>p</a:t>
            </a:r>
            <a:r>
              <a:rPr sz="1200" i="1" spc="-75" dirty="0">
                <a:latin typeface="Verdana"/>
                <a:cs typeface="Verdana"/>
              </a:rPr>
              <a:t> </a:t>
            </a:r>
            <a:r>
              <a:rPr sz="1200" spc="-5" dirty="0">
                <a:latin typeface="LM Roman 12"/>
                <a:cs typeface="LM Roman 12"/>
              </a:rPr>
              <a:t>=</a:t>
            </a:r>
            <a:r>
              <a:rPr sz="1200" spc="-70" dirty="0">
                <a:latin typeface="LM Roman 12"/>
                <a:cs typeface="LM Roman 12"/>
              </a:rPr>
              <a:t> </a:t>
            </a:r>
            <a:r>
              <a:rPr sz="1200" spc="35" dirty="0">
                <a:latin typeface="Trebuchet MS"/>
                <a:cs typeface="Trebuchet MS"/>
              </a:rPr>
              <a:t>3</a:t>
            </a:r>
            <a:endParaRPr sz="1900" dirty="0">
              <a:latin typeface="Trebuchet MS"/>
              <a:cs typeface="Trebuchet MS"/>
            </a:endParaRPr>
          </a:p>
          <a:p>
            <a:pPr marL="12700">
              <a:lnSpc>
                <a:spcPct val="100000"/>
              </a:lnSpc>
            </a:pPr>
            <a:endParaRPr lang="en-US" sz="1200" spc="10" dirty="0">
              <a:latin typeface="Trebuchet MS"/>
              <a:cs typeface="Trebuchet MS"/>
            </a:endParaRPr>
          </a:p>
          <a:p>
            <a:pPr marL="12700">
              <a:lnSpc>
                <a:spcPct val="100000"/>
              </a:lnSpc>
            </a:pPr>
            <a:r>
              <a:rPr sz="1200" spc="10" dirty="0">
                <a:latin typeface="Trebuchet MS"/>
                <a:cs typeface="Trebuchet MS"/>
              </a:rPr>
              <a:t>Padding preserves </a:t>
            </a:r>
            <a:r>
              <a:rPr sz="1200" spc="-45" dirty="0">
                <a:latin typeface="Trebuchet MS"/>
                <a:cs typeface="Trebuchet MS"/>
              </a:rPr>
              <a:t>the input</a:t>
            </a:r>
            <a:r>
              <a:rPr sz="1200" spc="-100" dirty="0">
                <a:latin typeface="Trebuchet MS"/>
                <a:cs typeface="Trebuchet MS"/>
              </a:rPr>
              <a:t> </a:t>
            </a:r>
            <a:r>
              <a:rPr sz="1200" spc="-15" dirty="0">
                <a:latin typeface="Trebuchet MS"/>
                <a:cs typeface="Trebuchet MS"/>
              </a:rPr>
              <a:t>size.</a:t>
            </a:r>
            <a:endParaRPr sz="1200" dirty="0">
              <a:latin typeface="Trebuchet MS"/>
              <a:cs typeface="Trebuchet MS"/>
            </a:endParaRPr>
          </a:p>
          <a:p>
            <a:pPr marL="685800">
              <a:lnSpc>
                <a:spcPct val="100000"/>
              </a:lnSpc>
              <a:spcBef>
                <a:spcPts val="505"/>
              </a:spcBef>
            </a:pPr>
            <a:r>
              <a:rPr sz="1200" spc="-30" dirty="0">
                <a:latin typeface="Trebuchet MS"/>
                <a:cs typeface="Trebuchet MS"/>
              </a:rPr>
              <a:t>Input </a:t>
            </a:r>
            <a:r>
              <a:rPr sz="1200" spc="40" dirty="0">
                <a:latin typeface="Trebuchet MS"/>
                <a:cs typeface="Trebuchet MS"/>
              </a:rPr>
              <a:t>Size </a:t>
            </a:r>
            <a:r>
              <a:rPr sz="1200" spc="-5" dirty="0">
                <a:latin typeface="LM Roman 12"/>
                <a:cs typeface="LM Roman 12"/>
              </a:rPr>
              <a:t>: </a:t>
            </a:r>
            <a:r>
              <a:rPr sz="1200" i="1" spc="-95" dirty="0">
                <a:latin typeface="Verdana"/>
                <a:cs typeface="Verdana"/>
              </a:rPr>
              <a:t>n </a:t>
            </a:r>
            <a:r>
              <a:rPr sz="1200" i="1" spc="-5" dirty="0">
                <a:latin typeface="LM Roman Demi 10"/>
                <a:cs typeface="LM Roman Demi 10"/>
              </a:rPr>
              <a:t>×</a:t>
            </a:r>
            <a:r>
              <a:rPr sz="1200" i="1" spc="-315" dirty="0">
                <a:latin typeface="LM Roman Demi 10"/>
                <a:cs typeface="LM Roman Demi 10"/>
              </a:rPr>
              <a:t> </a:t>
            </a:r>
            <a:r>
              <a:rPr sz="1200" i="1" spc="-95" dirty="0">
                <a:latin typeface="Verdana"/>
                <a:cs typeface="Verdana"/>
              </a:rPr>
              <a:t>n</a:t>
            </a:r>
            <a:endParaRPr sz="1200" dirty="0">
              <a:latin typeface="Verdana"/>
              <a:cs typeface="Verdana"/>
            </a:endParaRPr>
          </a:p>
          <a:p>
            <a:pPr marL="807720">
              <a:lnSpc>
                <a:spcPct val="100000"/>
              </a:lnSpc>
              <a:spcBef>
                <a:spcPts val="300"/>
              </a:spcBef>
            </a:pPr>
            <a:r>
              <a:rPr sz="1200" spc="10" dirty="0">
                <a:latin typeface="Trebuchet MS"/>
                <a:cs typeface="Trebuchet MS"/>
              </a:rPr>
              <a:t>Padding </a:t>
            </a:r>
            <a:r>
              <a:rPr sz="1200" spc="-5" dirty="0">
                <a:latin typeface="LM Roman 12"/>
                <a:cs typeface="LM Roman 12"/>
              </a:rPr>
              <a:t>:</a:t>
            </a:r>
            <a:r>
              <a:rPr sz="1200" spc="-105" dirty="0">
                <a:latin typeface="LM Roman 12"/>
                <a:cs typeface="LM Roman 12"/>
              </a:rPr>
              <a:t> </a:t>
            </a:r>
            <a:r>
              <a:rPr sz="1200" i="1" spc="-85" dirty="0">
                <a:latin typeface="Verdana"/>
                <a:cs typeface="Verdana"/>
              </a:rPr>
              <a:t>p</a:t>
            </a:r>
            <a:endParaRPr sz="1200" dirty="0">
              <a:latin typeface="Verdana"/>
              <a:cs typeface="Verdana"/>
            </a:endParaRPr>
          </a:p>
          <a:p>
            <a:pPr marL="587375">
              <a:lnSpc>
                <a:spcPct val="100000"/>
              </a:lnSpc>
              <a:spcBef>
                <a:spcPts val="305"/>
              </a:spcBef>
            </a:pPr>
            <a:r>
              <a:rPr sz="1200" spc="-10" dirty="0">
                <a:latin typeface="Trebuchet MS"/>
                <a:cs typeface="Trebuchet MS"/>
              </a:rPr>
              <a:t>Kernel </a:t>
            </a:r>
            <a:r>
              <a:rPr sz="1200" spc="40" dirty="0">
                <a:latin typeface="Trebuchet MS"/>
                <a:cs typeface="Trebuchet MS"/>
              </a:rPr>
              <a:t>Size </a:t>
            </a:r>
            <a:r>
              <a:rPr sz="1200" spc="-5" dirty="0">
                <a:latin typeface="LM Roman 12"/>
                <a:cs typeface="LM Roman 12"/>
              </a:rPr>
              <a:t>: </a:t>
            </a:r>
            <a:r>
              <a:rPr sz="1200" i="1" spc="-90" dirty="0">
                <a:latin typeface="Verdana"/>
                <a:cs typeface="Verdana"/>
              </a:rPr>
              <a:t>f </a:t>
            </a:r>
            <a:r>
              <a:rPr sz="1200" i="1" spc="-5" dirty="0">
                <a:latin typeface="LM Roman Demi 10"/>
                <a:cs typeface="LM Roman Demi 10"/>
              </a:rPr>
              <a:t>×</a:t>
            </a:r>
            <a:r>
              <a:rPr sz="1200" i="1" spc="-195" dirty="0">
                <a:latin typeface="LM Roman Demi 10"/>
                <a:cs typeface="LM Roman Demi 10"/>
              </a:rPr>
              <a:t> </a:t>
            </a:r>
            <a:r>
              <a:rPr sz="1200" i="1" spc="-90" dirty="0">
                <a:latin typeface="Verdana"/>
                <a:cs typeface="Verdana"/>
              </a:rPr>
              <a:t>f</a:t>
            </a:r>
            <a:endParaRPr sz="1200" dirty="0">
              <a:latin typeface="Verdana"/>
              <a:cs typeface="Verdana"/>
            </a:endParaRPr>
          </a:p>
          <a:p>
            <a:pPr marL="610235">
              <a:lnSpc>
                <a:spcPct val="100000"/>
              </a:lnSpc>
              <a:spcBef>
                <a:spcPts val="305"/>
              </a:spcBef>
            </a:pPr>
            <a:r>
              <a:rPr sz="1200" spc="-5" dirty="0">
                <a:latin typeface="Trebuchet MS"/>
                <a:cs typeface="Trebuchet MS"/>
              </a:rPr>
              <a:t>Ouput</a:t>
            </a:r>
            <a:r>
              <a:rPr sz="1200" spc="-35" dirty="0">
                <a:latin typeface="Trebuchet MS"/>
                <a:cs typeface="Trebuchet MS"/>
              </a:rPr>
              <a:t> </a:t>
            </a:r>
            <a:r>
              <a:rPr sz="1200" spc="40" dirty="0">
                <a:latin typeface="Trebuchet MS"/>
                <a:cs typeface="Trebuchet MS"/>
              </a:rPr>
              <a:t>Size</a:t>
            </a:r>
            <a:r>
              <a:rPr sz="1200" spc="-35" dirty="0">
                <a:latin typeface="Trebuchet MS"/>
                <a:cs typeface="Trebuchet MS"/>
              </a:rPr>
              <a:t> </a:t>
            </a:r>
            <a:r>
              <a:rPr sz="1200" spc="-5" dirty="0">
                <a:latin typeface="LM Roman 12"/>
                <a:cs typeface="LM Roman 12"/>
              </a:rPr>
              <a:t>:</a:t>
            </a:r>
            <a:r>
              <a:rPr sz="1200" spc="-65" dirty="0">
                <a:latin typeface="LM Roman 12"/>
                <a:cs typeface="LM Roman 12"/>
              </a:rPr>
              <a:t> </a:t>
            </a:r>
            <a:r>
              <a:rPr sz="1200" spc="-50" dirty="0">
                <a:latin typeface="LM Roman 12"/>
                <a:cs typeface="LM Roman 12"/>
              </a:rPr>
              <a:t>(</a:t>
            </a:r>
            <a:r>
              <a:rPr sz="1200" i="1" spc="-50" dirty="0">
                <a:latin typeface="Verdana"/>
                <a:cs typeface="Verdana"/>
              </a:rPr>
              <a:t>n</a:t>
            </a:r>
            <a:r>
              <a:rPr sz="1200" i="1" spc="-140" dirty="0">
                <a:latin typeface="Verdana"/>
                <a:cs typeface="Verdana"/>
              </a:rPr>
              <a:t> </a:t>
            </a:r>
            <a:r>
              <a:rPr sz="1200" spc="-5" dirty="0">
                <a:latin typeface="LM Roman 12"/>
                <a:cs typeface="LM Roman 12"/>
              </a:rPr>
              <a:t>+</a:t>
            </a:r>
            <a:r>
              <a:rPr sz="1200" spc="-130" dirty="0">
                <a:latin typeface="LM Roman 12"/>
                <a:cs typeface="LM Roman 12"/>
              </a:rPr>
              <a:t> </a:t>
            </a:r>
            <a:r>
              <a:rPr sz="1200" spc="-25" dirty="0">
                <a:latin typeface="Trebuchet MS"/>
                <a:cs typeface="Trebuchet MS"/>
              </a:rPr>
              <a:t>2</a:t>
            </a:r>
            <a:r>
              <a:rPr sz="1200" i="1" spc="-25" dirty="0">
                <a:latin typeface="Verdana"/>
                <a:cs typeface="Verdana"/>
              </a:rPr>
              <a:t>p</a:t>
            </a:r>
            <a:r>
              <a:rPr sz="1200" i="1" spc="-130" dirty="0">
                <a:latin typeface="Verdana"/>
                <a:cs typeface="Verdana"/>
              </a:rPr>
              <a:t> </a:t>
            </a:r>
            <a:r>
              <a:rPr sz="1200" i="1" spc="-5" dirty="0">
                <a:latin typeface="LM Roman Demi 10"/>
                <a:cs typeface="LM Roman Demi 10"/>
              </a:rPr>
              <a:t>−</a:t>
            </a:r>
            <a:r>
              <a:rPr sz="1200" i="1" spc="-135" dirty="0">
                <a:latin typeface="LM Roman Demi 10"/>
                <a:cs typeface="LM Roman Demi 10"/>
              </a:rPr>
              <a:t> </a:t>
            </a:r>
            <a:r>
              <a:rPr sz="1200" i="1" spc="-90" dirty="0">
                <a:latin typeface="Verdana"/>
                <a:cs typeface="Verdana"/>
              </a:rPr>
              <a:t>f</a:t>
            </a:r>
            <a:r>
              <a:rPr sz="1200" i="1" dirty="0">
                <a:latin typeface="Verdana"/>
                <a:cs typeface="Verdana"/>
              </a:rPr>
              <a:t> </a:t>
            </a:r>
            <a:r>
              <a:rPr sz="1200" spc="-5" dirty="0">
                <a:latin typeface="LM Roman 12"/>
                <a:cs typeface="LM Roman 12"/>
              </a:rPr>
              <a:t>+</a:t>
            </a:r>
            <a:r>
              <a:rPr sz="1200" spc="-130" dirty="0">
                <a:latin typeface="LM Roman 12"/>
                <a:cs typeface="LM Roman 12"/>
              </a:rPr>
              <a:t> </a:t>
            </a:r>
            <a:r>
              <a:rPr sz="1200" spc="15" dirty="0">
                <a:latin typeface="Trebuchet MS"/>
                <a:cs typeface="Trebuchet MS"/>
              </a:rPr>
              <a:t>1</a:t>
            </a:r>
            <a:r>
              <a:rPr sz="1200" spc="15" dirty="0">
                <a:latin typeface="LM Roman 12"/>
                <a:cs typeface="LM Roman 12"/>
              </a:rPr>
              <a:t>)</a:t>
            </a:r>
            <a:r>
              <a:rPr sz="1200" spc="-125" dirty="0">
                <a:latin typeface="LM Roman 12"/>
                <a:cs typeface="LM Roman 12"/>
              </a:rPr>
              <a:t> </a:t>
            </a:r>
            <a:r>
              <a:rPr sz="1200" i="1" spc="-5" dirty="0">
                <a:latin typeface="LM Roman Demi 10"/>
                <a:cs typeface="LM Roman Demi 10"/>
              </a:rPr>
              <a:t>×</a:t>
            </a:r>
            <a:r>
              <a:rPr sz="1200" i="1" spc="-140" dirty="0">
                <a:latin typeface="LM Roman Demi 10"/>
                <a:cs typeface="LM Roman Demi 10"/>
              </a:rPr>
              <a:t> </a:t>
            </a:r>
            <a:r>
              <a:rPr sz="1200" spc="-50" dirty="0">
                <a:latin typeface="LM Roman 12"/>
                <a:cs typeface="LM Roman 12"/>
              </a:rPr>
              <a:t>(</a:t>
            </a:r>
            <a:r>
              <a:rPr sz="1200" i="1" spc="-50" dirty="0">
                <a:latin typeface="Verdana"/>
                <a:cs typeface="Verdana"/>
              </a:rPr>
              <a:t>n</a:t>
            </a:r>
            <a:r>
              <a:rPr sz="1200" i="1" spc="-145" dirty="0">
                <a:latin typeface="Verdana"/>
                <a:cs typeface="Verdana"/>
              </a:rPr>
              <a:t> </a:t>
            </a:r>
            <a:r>
              <a:rPr sz="1200" spc="-5" dirty="0">
                <a:latin typeface="LM Roman 12"/>
                <a:cs typeface="LM Roman 12"/>
              </a:rPr>
              <a:t>+</a:t>
            </a:r>
            <a:r>
              <a:rPr sz="1200" spc="-125" dirty="0">
                <a:latin typeface="LM Roman 12"/>
                <a:cs typeface="LM Roman 12"/>
              </a:rPr>
              <a:t> </a:t>
            </a:r>
            <a:r>
              <a:rPr sz="1200" spc="-25" dirty="0">
                <a:latin typeface="Trebuchet MS"/>
                <a:cs typeface="Trebuchet MS"/>
              </a:rPr>
              <a:t>2</a:t>
            </a:r>
            <a:r>
              <a:rPr sz="1200" i="1" spc="-25" dirty="0">
                <a:latin typeface="Verdana"/>
                <a:cs typeface="Verdana"/>
              </a:rPr>
              <a:t>p</a:t>
            </a:r>
            <a:r>
              <a:rPr sz="1200" i="1" spc="-130" dirty="0">
                <a:latin typeface="Verdana"/>
                <a:cs typeface="Verdana"/>
              </a:rPr>
              <a:t> </a:t>
            </a:r>
            <a:r>
              <a:rPr sz="1200" i="1" spc="-5" dirty="0">
                <a:latin typeface="LM Roman Demi 10"/>
                <a:cs typeface="LM Roman Demi 10"/>
              </a:rPr>
              <a:t>−</a:t>
            </a:r>
            <a:r>
              <a:rPr sz="1200" i="1" spc="-140" dirty="0">
                <a:latin typeface="LM Roman Demi 10"/>
                <a:cs typeface="LM Roman Demi 10"/>
              </a:rPr>
              <a:t> </a:t>
            </a:r>
            <a:r>
              <a:rPr sz="1200" i="1" spc="-90" dirty="0">
                <a:latin typeface="Verdana"/>
                <a:cs typeface="Verdana"/>
              </a:rPr>
              <a:t>f</a:t>
            </a:r>
            <a:r>
              <a:rPr sz="1200" i="1" dirty="0">
                <a:latin typeface="Verdana"/>
                <a:cs typeface="Verdana"/>
              </a:rPr>
              <a:t> </a:t>
            </a:r>
            <a:r>
              <a:rPr sz="1200" spc="-5" dirty="0">
                <a:latin typeface="LM Roman 12"/>
                <a:cs typeface="LM Roman 12"/>
              </a:rPr>
              <a:t>+</a:t>
            </a:r>
            <a:r>
              <a:rPr sz="1200" spc="-125" dirty="0">
                <a:latin typeface="LM Roman 12"/>
                <a:cs typeface="LM Roman 12"/>
              </a:rPr>
              <a:t> </a:t>
            </a:r>
            <a:r>
              <a:rPr sz="1200" spc="15" dirty="0">
                <a:latin typeface="Trebuchet MS"/>
                <a:cs typeface="Trebuchet MS"/>
              </a:rPr>
              <a:t>1</a:t>
            </a:r>
            <a:r>
              <a:rPr sz="1200" spc="15" dirty="0">
                <a:latin typeface="LM Roman 12"/>
                <a:cs typeface="LM Roman 12"/>
              </a:rPr>
              <a:t>)</a:t>
            </a:r>
            <a:endParaRPr sz="1200" dirty="0">
              <a:latin typeface="LM Roman 12"/>
              <a:cs typeface="LM Roman 12"/>
            </a:endParaRP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F1674A2-C683-298B-B129-1EB62E0234B1}"/>
                  </a:ext>
                </a:extLst>
              </p14:cNvPr>
              <p14:cNvContentPartPr/>
              <p14:nvPr/>
            </p14:nvContentPartPr>
            <p14:xfrm>
              <a:off x="2507760" y="726840"/>
              <a:ext cx="2396520" cy="2297880"/>
            </p14:xfrm>
          </p:contentPart>
        </mc:Choice>
        <mc:Fallback xmlns="">
          <p:pic>
            <p:nvPicPr>
              <p:cNvPr id="10" name="Ink 9">
                <a:extLst>
                  <a:ext uri="{FF2B5EF4-FFF2-40B4-BE49-F238E27FC236}">
                    <a16:creationId xmlns:a16="http://schemas.microsoft.com/office/drawing/2014/main" id="{FF1674A2-C683-298B-B129-1EB62E0234B1}"/>
                  </a:ext>
                </a:extLst>
              </p:cNvPr>
              <p:cNvPicPr/>
              <p:nvPr/>
            </p:nvPicPr>
            <p:blipFill>
              <a:blip r:embed="rId6"/>
              <a:stretch>
                <a:fillRect/>
              </a:stretch>
            </p:blipFill>
            <p:spPr>
              <a:xfrm>
                <a:off x="2498400" y="717480"/>
                <a:ext cx="2415240" cy="2316600"/>
              </a:xfrm>
              <a:prstGeom prst="rect">
                <a:avLst/>
              </a:prstGeom>
            </p:spPr>
          </p:pic>
        </mc:Fallback>
      </mc:AlternateContent>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93227"/>
            <a:ext cx="4176183" cy="250551"/>
          </a:xfrm>
          <a:prstGeom prst="rect">
            <a:avLst/>
          </a:prstGeom>
          <a:noFill/>
          <a:ln>
            <a:noFill/>
          </a:ln>
        </p:spPr>
        <p:txBody>
          <a:bodyPr spcFirstLastPara="1" wrap="square" lIns="43236" tIns="21612" rIns="43236" bIns="21612" anchor="ctr" anchorCtr="0">
            <a:noAutofit/>
          </a:bodyPr>
          <a:lstStyle/>
          <a:p>
            <a:r>
              <a:rPr lang="en-US" sz="1600" b="1" dirty="0" err="1"/>
              <a:t>Strided</a:t>
            </a:r>
            <a:r>
              <a:rPr lang="en-US" sz="1600" b="1" dirty="0"/>
              <a:t> Convolution</a:t>
            </a:r>
            <a:endParaRPr lang="en-US" sz="1600" b="1" i="1" dirty="0"/>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sp>
        <p:nvSpPr>
          <p:cNvPr id="3" name="TextBox 2">
            <a:extLst>
              <a:ext uri="{FF2B5EF4-FFF2-40B4-BE49-F238E27FC236}">
                <a16:creationId xmlns:a16="http://schemas.microsoft.com/office/drawing/2014/main" id="{A4C008A4-47EE-64C5-5629-56E14FC0E354}"/>
              </a:ext>
            </a:extLst>
          </p:cNvPr>
          <p:cNvSpPr txBox="1"/>
          <p:nvPr/>
        </p:nvSpPr>
        <p:spPr>
          <a:xfrm>
            <a:off x="246134" y="611282"/>
            <a:ext cx="4696762" cy="1707775"/>
          </a:xfrm>
          <a:prstGeom prst="rect">
            <a:avLst/>
          </a:prstGeom>
          <a:noFill/>
        </p:spPr>
        <p:txBody>
          <a:bodyPr wrap="square">
            <a:spAutoFit/>
          </a:bodyPr>
          <a:lstStyle/>
          <a:p>
            <a:pPr algn="l">
              <a:buFont typeface="Arial" panose="020B0604020202020204" pitchFamily="34" charset="0"/>
              <a:buChar char="•"/>
            </a:pPr>
            <a:endParaRPr lang="en-IN" sz="851" dirty="0">
              <a:solidFill>
                <a:srgbClr val="24292F"/>
              </a:solidFill>
              <a:latin typeface="-apple-system"/>
            </a:endParaRPr>
          </a:p>
          <a:p>
            <a:pPr marL="162157" indent="-162157">
              <a:buFont typeface="+mj-lt"/>
              <a:buAutoNum type="arabicPeriod"/>
            </a:pPr>
            <a:r>
              <a:rPr lang="en-IN" sz="1135" dirty="0" err="1">
                <a:solidFill>
                  <a:srgbClr val="24292F"/>
                </a:solidFill>
              </a:rPr>
              <a:t>Strided</a:t>
            </a:r>
            <a:r>
              <a:rPr lang="en-IN" sz="1135" dirty="0">
                <a:solidFill>
                  <a:srgbClr val="24292F"/>
                </a:solidFill>
              </a:rPr>
              <a:t> convolution is another piece that are used in CNNs.</a:t>
            </a:r>
          </a:p>
          <a:p>
            <a:pPr marL="162157" indent="-162157">
              <a:buFont typeface="+mj-lt"/>
              <a:buAutoNum type="arabicPeriod"/>
            </a:pPr>
            <a:endParaRPr lang="en-IN" sz="1135" dirty="0">
              <a:solidFill>
                <a:srgbClr val="24292F"/>
              </a:solidFill>
            </a:endParaRPr>
          </a:p>
          <a:p>
            <a:pPr marL="162157" indent="-162157">
              <a:buFont typeface="+mj-lt"/>
              <a:buAutoNum type="arabicPeriod"/>
            </a:pPr>
            <a:r>
              <a:rPr lang="en-IN" sz="1135" dirty="0">
                <a:solidFill>
                  <a:srgbClr val="24292F"/>
                </a:solidFill>
              </a:rPr>
              <a:t>We will call </a:t>
            </a:r>
            <a:r>
              <a:rPr lang="en-IN" sz="1135" b="1" dirty="0">
                <a:solidFill>
                  <a:srgbClr val="C00000"/>
                </a:solidFill>
              </a:rPr>
              <a:t>stride S</a:t>
            </a:r>
            <a:r>
              <a:rPr lang="en-IN" sz="1135" dirty="0">
                <a:solidFill>
                  <a:srgbClr val="24292F"/>
                </a:solidFill>
              </a:rPr>
              <a:t>.</a:t>
            </a:r>
          </a:p>
          <a:p>
            <a:pPr marL="162157" indent="-162157">
              <a:buFont typeface="+mj-lt"/>
              <a:buAutoNum type="arabicPeriod"/>
            </a:pPr>
            <a:endParaRPr lang="en-IN" sz="1135" dirty="0">
              <a:solidFill>
                <a:srgbClr val="24292F"/>
              </a:solidFill>
            </a:endParaRPr>
          </a:p>
          <a:p>
            <a:pPr marL="162157" indent="-162157">
              <a:buFont typeface="+mj-lt"/>
              <a:buAutoNum type="arabicPeriod"/>
            </a:pPr>
            <a:r>
              <a:rPr lang="en-IN" sz="1135" dirty="0">
                <a:solidFill>
                  <a:srgbClr val="24292F"/>
                </a:solidFill>
              </a:rPr>
              <a:t>When we are making the convolution operation we used S to tell us the number of pixels we will jump when we are convolving filter/kernel. The last examples we described S was 1.</a:t>
            </a:r>
          </a:p>
          <a:p>
            <a:br>
              <a:rPr lang="en-IN" sz="851" dirty="0"/>
            </a:br>
            <a:endParaRPr lang="en-US" sz="851" dirty="0"/>
          </a:p>
        </p:txBody>
      </p:sp>
    </p:spTree>
    <p:extLst>
      <p:ext uri="{BB962C8B-B14F-4D97-AF65-F5344CB8AC3E}">
        <p14:creationId xmlns:p14="http://schemas.microsoft.com/office/powerpoint/2010/main" val="335149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pic>
        <p:nvPicPr>
          <p:cNvPr id="3" name="Picture 2" descr="An optimized solution for face recognition | MIT News | Massachusetts  Institute of Technology">
            <a:extLst>
              <a:ext uri="{FF2B5EF4-FFF2-40B4-BE49-F238E27FC236}">
                <a16:creationId xmlns:a16="http://schemas.microsoft.com/office/drawing/2014/main" id="{7552D5FF-D6B7-61AA-7573-317EFE605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97" y="892786"/>
            <a:ext cx="1560303" cy="10402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ands-On guide To Neural Style Transfer using TensorFlow Hub Module">
            <a:extLst>
              <a:ext uri="{FF2B5EF4-FFF2-40B4-BE49-F238E27FC236}">
                <a16:creationId xmlns:a16="http://schemas.microsoft.com/office/drawing/2014/main" id="{35E3E464-4004-E87C-1297-A081AFE8C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00" y="877694"/>
            <a:ext cx="2590800" cy="10495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582953-44F7-DBFD-5914-7EEC142051A0}"/>
              </a:ext>
            </a:extLst>
          </p:cNvPr>
          <p:cNvSpPr txBox="1"/>
          <p:nvPr/>
        </p:nvSpPr>
        <p:spPr>
          <a:xfrm>
            <a:off x="2730500" y="1969694"/>
            <a:ext cx="3200400" cy="1200329"/>
          </a:xfrm>
          <a:prstGeom prst="rect">
            <a:avLst/>
          </a:prstGeom>
          <a:noFill/>
        </p:spPr>
        <p:txBody>
          <a:bodyPr wrap="square">
            <a:spAutoFit/>
          </a:bodyPr>
          <a:lstStyle/>
          <a:p>
            <a:r>
              <a:rPr lang="en-IN" sz="1200" b="0" i="0" u="none" strike="noStrike" dirty="0">
                <a:solidFill>
                  <a:srgbClr val="000000"/>
                </a:solidFill>
                <a:effectLst/>
              </a:rPr>
              <a:t>two images named as original content images and the style reference images are blended together by the algorithms. This blending is done in such a way that the resulting image looks like the original content image but painted in the style of the style reference image.</a:t>
            </a:r>
            <a:endParaRPr lang="en-US" sz="1200" dirty="0"/>
          </a:p>
        </p:txBody>
      </p:sp>
      <p:sp>
        <p:nvSpPr>
          <p:cNvPr id="6" name="TextBox 5">
            <a:extLst>
              <a:ext uri="{FF2B5EF4-FFF2-40B4-BE49-F238E27FC236}">
                <a16:creationId xmlns:a16="http://schemas.microsoft.com/office/drawing/2014/main" id="{6DDB7348-6A6F-F845-E84C-E2B176C45886}"/>
              </a:ext>
            </a:extLst>
          </p:cNvPr>
          <p:cNvSpPr txBox="1"/>
          <p:nvPr/>
        </p:nvSpPr>
        <p:spPr>
          <a:xfrm>
            <a:off x="110740" y="2056574"/>
            <a:ext cx="2467360" cy="1015663"/>
          </a:xfrm>
          <a:prstGeom prst="rect">
            <a:avLst/>
          </a:prstGeom>
          <a:noFill/>
        </p:spPr>
        <p:txBody>
          <a:bodyPr wrap="square">
            <a:spAutoFit/>
          </a:bodyPr>
          <a:lstStyle/>
          <a:p>
            <a:r>
              <a:rPr lang="en-IN" sz="1200" b="0" i="0" u="none" strike="noStrike" dirty="0">
                <a:solidFill>
                  <a:srgbClr val="4D5156"/>
                </a:solidFill>
                <a:effectLst/>
                <a:latin typeface="arial" panose="020B0604020202020204" pitchFamily="34" charset="0"/>
              </a:rPr>
              <a:t>A </a:t>
            </a:r>
            <a:r>
              <a:rPr lang="en-IN" sz="1200" b="1" i="0" u="none" strike="noStrike" dirty="0">
                <a:solidFill>
                  <a:srgbClr val="5F6368"/>
                </a:solidFill>
                <a:effectLst/>
                <a:latin typeface="arial" panose="020B0604020202020204" pitchFamily="34" charset="0"/>
              </a:rPr>
              <a:t>facial recognition</a:t>
            </a:r>
            <a:r>
              <a:rPr lang="en-IN" sz="1200" b="0" i="0" u="none" strike="noStrike" dirty="0">
                <a:solidFill>
                  <a:srgbClr val="4D5156"/>
                </a:solidFill>
                <a:effectLst/>
                <a:latin typeface="arial" panose="020B0604020202020204" pitchFamily="34" charset="0"/>
              </a:rPr>
              <a:t> system is a technology capable of matching a human face from a digital image or a video frame against a database of faces.</a:t>
            </a:r>
            <a:endParaRPr lang="en-US" sz="1200" dirty="0"/>
          </a:p>
        </p:txBody>
      </p:sp>
      <p:sp>
        <p:nvSpPr>
          <p:cNvPr id="8" name="TextBox 7">
            <a:extLst>
              <a:ext uri="{FF2B5EF4-FFF2-40B4-BE49-F238E27FC236}">
                <a16:creationId xmlns:a16="http://schemas.microsoft.com/office/drawing/2014/main" id="{72FA4E0E-B4E5-4196-009C-4B42B5A60046}"/>
              </a:ext>
            </a:extLst>
          </p:cNvPr>
          <p:cNvSpPr txBox="1"/>
          <p:nvPr/>
        </p:nvSpPr>
        <p:spPr>
          <a:xfrm>
            <a:off x="66676" y="544556"/>
            <a:ext cx="2968624" cy="369332"/>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1100"/>
              <a:buFont typeface="Arial"/>
              <a:buNone/>
            </a:pPr>
            <a:r>
              <a:rPr lang="en-IN" sz="1800" b="1" dirty="0">
                <a:solidFill>
                  <a:srgbClr val="2F5496"/>
                </a:solidFill>
                <a:latin typeface="Calibri"/>
                <a:ea typeface="Calibri"/>
                <a:cs typeface="Calibri"/>
                <a:sym typeface="Calibri"/>
              </a:rPr>
              <a:t>1.Face recognition</a:t>
            </a:r>
          </a:p>
        </p:txBody>
      </p:sp>
      <p:sp>
        <p:nvSpPr>
          <p:cNvPr id="11" name="TextBox 10">
            <a:extLst>
              <a:ext uri="{FF2B5EF4-FFF2-40B4-BE49-F238E27FC236}">
                <a16:creationId xmlns:a16="http://schemas.microsoft.com/office/drawing/2014/main" id="{9360B270-0624-33C7-7E25-DBC41431884F}"/>
              </a:ext>
            </a:extLst>
          </p:cNvPr>
          <p:cNvSpPr txBox="1"/>
          <p:nvPr/>
        </p:nvSpPr>
        <p:spPr>
          <a:xfrm>
            <a:off x="2846388" y="465893"/>
            <a:ext cx="2968624" cy="369332"/>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1100"/>
              <a:buFont typeface="Arial"/>
              <a:buNone/>
            </a:pPr>
            <a:r>
              <a:rPr lang="en-IN" sz="1800" b="1" dirty="0">
                <a:solidFill>
                  <a:srgbClr val="2F5496"/>
                </a:solidFill>
                <a:latin typeface="Calibri"/>
                <a:ea typeface="Calibri"/>
                <a:cs typeface="Calibri"/>
                <a:sym typeface="Calibri"/>
              </a:rPr>
              <a:t>2.Style Transfer</a:t>
            </a: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770255" cy="288290"/>
          </a:xfrm>
          <a:prstGeom prst="rect">
            <a:avLst/>
          </a:prstGeom>
        </p:spPr>
        <p:txBody>
          <a:bodyPr vert="horz" wrap="square" lIns="0" tIns="15240" rIns="0" bIns="0" rtlCol="0">
            <a:spAutoFit/>
          </a:bodyPr>
          <a:lstStyle/>
          <a:p>
            <a:pPr marL="12700">
              <a:lnSpc>
                <a:spcPct val="100000"/>
              </a:lnSpc>
              <a:spcBef>
                <a:spcPts val="120"/>
              </a:spcBef>
            </a:pPr>
            <a:r>
              <a:rPr spc="15" dirty="0"/>
              <a:t>St</a:t>
            </a:r>
            <a:r>
              <a:rPr spc="35" dirty="0"/>
              <a:t>r</a:t>
            </a:r>
            <a:r>
              <a:rPr spc="-15" dirty="0"/>
              <a:t>iding</a:t>
            </a:r>
          </a:p>
        </p:txBody>
      </p:sp>
      <p:sp>
        <p:nvSpPr>
          <p:cNvPr id="6" name="object 6"/>
          <p:cNvSpPr txBox="1"/>
          <p:nvPr/>
        </p:nvSpPr>
        <p:spPr>
          <a:xfrm>
            <a:off x="1054100" y="631825"/>
            <a:ext cx="2362200" cy="535403"/>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30" dirty="0">
                <a:latin typeface="Trebuchet MS"/>
                <a:cs typeface="Trebuchet MS"/>
              </a:rPr>
              <a:t>Skip </a:t>
            </a:r>
            <a:r>
              <a:rPr sz="1200" spc="-15" dirty="0">
                <a:latin typeface="Trebuchet MS"/>
                <a:cs typeface="Trebuchet MS"/>
              </a:rPr>
              <a:t>by </a:t>
            </a:r>
            <a:r>
              <a:rPr sz="1200" spc="-10" dirty="0">
                <a:latin typeface="Trebuchet MS"/>
                <a:cs typeface="Trebuchet MS"/>
              </a:rPr>
              <a:t>how </a:t>
            </a:r>
            <a:r>
              <a:rPr sz="1200" spc="5" dirty="0">
                <a:latin typeface="Trebuchet MS"/>
                <a:cs typeface="Trebuchet MS"/>
              </a:rPr>
              <a:t>many</a:t>
            </a:r>
            <a:r>
              <a:rPr sz="1200" spc="-155" dirty="0">
                <a:latin typeface="Trebuchet MS"/>
                <a:cs typeface="Trebuchet MS"/>
              </a:rPr>
              <a:t> </a:t>
            </a:r>
            <a:r>
              <a:rPr sz="1200" spc="-35" dirty="0">
                <a:latin typeface="Trebuchet MS"/>
                <a:cs typeface="Trebuchet MS"/>
              </a:rPr>
              <a:t>pixels.</a:t>
            </a:r>
            <a:endParaRPr sz="1200" dirty="0">
              <a:latin typeface="Trebuchet MS"/>
              <a:cs typeface="Trebuchet MS"/>
            </a:endParaRPr>
          </a:p>
          <a:p>
            <a:pPr marL="594360">
              <a:lnSpc>
                <a:spcPct val="100000"/>
              </a:lnSpc>
              <a:spcBef>
                <a:spcPts val="1200"/>
              </a:spcBef>
            </a:pPr>
            <a:r>
              <a:rPr sz="1200" spc="-30" dirty="0">
                <a:latin typeface="Trebuchet MS"/>
                <a:cs typeface="Trebuchet MS"/>
              </a:rPr>
              <a:t>Input</a:t>
            </a:r>
            <a:r>
              <a:rPr sz="1200" spc="-50" dirty="0">
                <a:latin typeface="Trebuchet MS"/>
                <a:cs typeface="Trebuchet MS"/>
              </a:rPr>
              <a:t> </a:t>
            </a:r>
            <a:r>
              <a:rPr sz="1200" spc="40" dirty="0">
                <a:latin typeface="Trebuchet MS"/>
                <a:cs typeface="Trebuchet MS"/>
              </a:rPr>
              <a:t>Size</a:t>
            </a:r>
            <a:r>
              <a:rPr sz="1200" spc="-45" dirty="0">
                <a:latin typeface="Trebuchet MS"/>
                <a:cs typeface="Trebuchet MS"/>
              </a:rPr>
              <a:t> </a:t>
            </a:r>
            <a:r>
              <a:rPr sz="1200" spc="-5" dirty="0">
                <a:latin typeface="LM Roman 12"/>
                <a:cs typeface="LM Roman 12"/>
              </a:rPr>
              <a:t>:</a:t>
            </a:r>
            <a:r>
              <a:rPr sz="1200" spc="-75" dirty="0">
                <a:latin typeface="LM Roman 12"/>
                <a:cs typeface="LM Roman 12"/>
              </a:rPr>
              <a:t> </a:t>
            </a:r>
            <a:r>
              <a:rPr sz="1200" i="1" spc="-95" dirty="0">
                <a:latin typeface="Verdana"/>
                <a:cs typeface="Verdana"/>
              </a:rPr>
              <a:t>n</a:t>
            </a:r>
            <a:r>
              <a:rPr sz="1200" i="1" spc="-150" dirty="0">
                <a:latin typeface="Verdana"/>
                <a:cs typeface="Verdana"/>
              </a:rPr>
              <a:t> </a:t>
            </a:r>
            <a:r>
              <a:rPr sz="1200" i="1" spc="-5" dirty="0">
                <a:latin typeface="LM Roman Demi 10"/>
                <a:cs typeface="LM Roman Demi 10"/>
              </a:rPr>
              <a:t>×</a:t>
            </a:r>
            <a:r>
              <a:rPr sz="1200" i="1" spc="-150" dirty="0">
                <a:latin typeface="LM Roman Demi 10"/>
                <a:cs typeface="LM Roman Demi 10"/>
              </a:rPr>
              <a:t> </a:t>
            </a:r>
            <a:r>
              <a:rPr sz="1200" i="1" spc="-95" dirty="0">
                <a:latin typeface="Verdana"/>
                <a:cs typeface="Verdana"/>
              </a:rPr>
              <a:t>n</a:t>
            </a:r>
            <a:endParaRPr sz="1200" dirty="0">
              <a:latin typeface="Verdana"/>
              <a:cs typeface="Verdana"/>
            </a:endParaRPr>
          </a:p>
        </p:txBody>
      </p:sp>
      <p:sp>
        <p:nvSpPr>
          <p:cNvPr id="7" name="object 7"/>
          <p:cNvSpPr txBox="1"/>
          <p:nvPr/>
        </p:nvSpPr>
        <p:spPr>
          <a:xfrm>
            <a:off x="1560017" y="1999447"/>
            <a:ext cx="857885"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Trebuchet MS"/>
                <a:cs typeface="Trebuchet MS"/>
              </a:rPr>
              <a:t>Ouput </a:t>
            </a:r>
            <a:r>
              <a:rPr sz="1200" spc="40" dirty="0">
                <a:latin typeface="Trebuchet MS"/>
                <a:cs typeface="Trebuchet MS"/>
              </a:rPr>
              <a:t>Size</a:t>
            </a:r>
            <a:r>
              <a:rPr sz="1200" spc="-125" dirty="0">
                <a:latin typeface="Trebuchet MS"/>
                <a:cs typeface="Trebuchet MS"/>
              </a:rPr>
              <a:t> </a:t>
            </a:r>
            <a:r>
              <a:rPr sz="1200" spc="-5" dirty="0">
                <a:latin typeface="LM Roman 12"/>
                <a:cs typeface="LM Roman 12"/>
              </a:rPr>
              <a:t>:</a:t>
            </a:r>
            <a:endParaRPr sz="1200">
              <a:latin typeface="LM Roman 12"/>
              <a:cs typeface="LM Roman 12"/>
            </a:endParaRPr>
          </a:p>
        </p:txBody>
      </p:sp>
      <p:sp>
        <p:nvSpPr>
          <p:cNvPr id="8" name="object 8"/>
          <p:cNvSpPr txBox="1"/>
          <p:nvPr/>
        </p:nvSpPr>
        <p:spPr>
          <a:xfrm>
            <a:off x="2843987" y="2103587"/>
            <a:ext cx="101600" cy="207645"/>
          </a:xfrm>
          <a:prstGeom prst="rect">
            <a:avLst/>
          </a:prstGeom>
        </p:spPr>
        <p:txBody>
          <a:bodyPr vert="horz" wrap="square" lIns="0" tIns="12065" rIns="0" bIns="0" rtlCol="0">
            <a:spAutoFit/>
          </a:bodyPr>
          <a:lstStyle/>
          <a:p>
            <a:pPr marL="12700">
              <a:lnSpc>
                <a:spcPct val="100000"/>
              </a:lnSpc>
              <a:spcBef>
                <a:spcPts val="95"/>
              </a:spcBef>
            </a:pPr>
            <a:r>
              <a:rPr sz="1200" i="1" spc="-30" dirty="0">
                <a:latin typeface="Verdana"/>
                <a:cs typeface="Verdana"/>
              </a:rPr>
              <a:t>s</a:t>
            </a:r>
            <a:endParaRPr sz="1200">
              <a:latin typeface="Verdana"/>
              <a:cs typeface="Verdana"/>
            </a:endParaRPr>
          </a:p>
        </p:txBody>
      </p:sp>
      <p:sp>
        <p:nvSpPr>
          <p:cNvPr id="9" name="object 9"/>
          <p:cNvSpPr txBox="1"/>
          <p:nvPr/>
        </p:nvSpPr>
        <p:spPr>
          <a:xfrm>
            <a:off x="3635083" y="1999447"/>
            <a:ext cx="143510" cy="207645"/>
          </a:xfrm>
          <a:prstGeom prst="rect">
            <a:avLst/>
          </a:prstGeom>
        </p:spPr>
        <p:txBody>
          <a:bodyPr vert="horz" wrap="square" lIns="0" tIns="12065" rIns="0" bIns="0" rtlCol="0">
            <a:spAutoFit/>
          </a:bodyPr>
          <a:lstStyle/>
          <a:p>
            <a:pPr marL="12700">
              <a:lnSpc>
                <a:spcPct val="100000"/>
              </a:lnSpc>
              <a:spcBef>
                <a:spcPts val="95"/>
              </a:spcBef>
            </a:pPr>
            <a:r>
              <a:rPr sz="1200" i="1" spc="-5" dirty="0">
                <a:latin typeface="LM Roman Demi 10"/>
                <a:cs typeface="LM Roman Demi 10"/>
              </a:rPr>
              <a:t>×</a:t>
            </a:r>
            <a:endParaRPr sz="1200">
              <a:latin typeface="LM Roman Demi 10"/>
              <a:cs typeface="LM Roman Demi 10"/>
            </a:endParaRPr>
          </a:p>
        </p:txBody>
      </p:sp>
      <p:sp>
        <p:nvSpPr>
          <p:cNvPr id="10" name="object 10"/>
          <p:cNvSpPr txBox="1"/>
          <p:nvPr/>
        </p:nvSpPr>
        <p:spPr>
          <a:xfrm>
            <a:off x="4196423" y="2103587"/>
            <a:ext cx="101600" cy="207645"/>
          </a:xfrm>
          <a:prstGeom prst="rect">
            <a:avLst/>
          </a:prstGeom>
        </p:spPr>
        <p:txBody>
          <a:bodyPr vert="horz" wrap="square" lIns="0" tIns="12065" rIns="0" bIns="0" rtlCol="0">
            <a:spAutoFit/>
          </a:bodyPr>
          <a:lstStyle/>
          <a:p>
            <a:pPr marL="12700">
              <a:lnSpc>
                <a:spcPct val="100000"/>
              </a:lnSpc>
              <a:spcBef>
                <a:spcPts val="95"/>
              </a:spcBef>
            </a:pPr>
            <a:r>
              <a:rPr sz="1200" i="1" spc="-30" dirty="0">
                <a:latin typeface="Verdana"/>
                <a:cs typeface="Verdana"/>
              </a:rPr>
              <a:t>s</a:t>
            </a:r>
            <a:endParaRPr sz="1200">
              <a:latin typeface="Verdana"/>
              <a:cs typeface="Verdana"/>
            </a:endParaRPr>
          </a:p>
        </p:txBody>
      </p:sp>
      <p:sp>
        <p:nvSpPr>
          <p:cNvPr id="11" name="object 11"/>
          <p:cNvSpPr txBox="1"/>
          <p:nvPr/>
        </p:nvSpPr>
        <p:spPr>
          <a:xfrm>
            <a:off x="2500122" y="1896729"/>
            <a:ext cx="2428875" cy="207645"/>
          </a:xfrm>
          <a:prstGeom prst="rect">
            <a:avLst/>
          </a:prstGeom>
        </p:spPr>
        <p:txBody>
          <a:bodyPr vert="horz" wrap="square" lIns="0" tIns="12065" rIns="0" bIns="0" rtlCol="0">
            <a:spAutoFit/>
          </a:bodyPr>
          <a:lstStyle/>
          <a:p>
            <a:pPr marL="50800">
              <a:lnSpc>
                <a:spcPct val="100000"/>
              </a:lnSpc>
              <a:spcBef>
                <a:spcPts val="95"/>
              </a:spcBef>
              <a:tabLst>
                <a:tab pos="1402715" algn="l"/>
              </a:tabLst>
            </a:pPr>
            <a:r>
              <a:rPr sz="1200" i="1" spc="-95" dirty="0">
                <a:latin typeface="Verdana"/>
                <a:cs typeface="Verdana"/>
              </a:rPr>
              <a:t>n </a:t>
            </a:r>
            <a:r>
              <a:rPr sz="1200" spc="-5" dirty="0">
                <a:latin typeface="LM Roman 12"/>
                <a:cs typeface="LM Roman 12"/>
              </a:rPr>
              <a:t>+ </a:t>
            </a:r>
            <a:r>
              <a:rPr sz="1200" spc="-25" dirty="0">
                <a:latin typeface="Trebuchet MS"/>
                <a:cs typeface="Trebuchet MS"/>
              </a:rPr>
              <a:t>2</a:t>
            </a:r>
            <a:r>
              <a:rPr sz="1200" i="1" spc="-25" dirty="0">
                <a:latin typeface="Verdana"/>
                <a:cs typeface="Verdana"/>
              </a:rPr>
              <a:t>p </a:t>
            </a:r>
            <a:r>
              <a:rPr sz="1200" i="1" spc="-5" dirty="0">
                <a:latin typeface="LM Roman Demi 10"/>
                <a:cs typeface="LM Roman Demi 10"/>
              </a:rPr>
              <a:t>−</a:t>
            </a:r>
            <a:r>
              <a:rPr sz="1200" i="1" spc="-185" dirty="0">
                <a:latin typeface="LM Roman Demi 10"/>
                <a:cs typeface="LM Roman Demi 10"/>
              </a:rPr>
              <a:t> </a:t>
            </a:r>
            <a:r>
              <a:rPr sz="1200" i="1" spc="-90" dirty="0">
                <a:latin typeface="Verdana"/>
                <a:cs typeface="Verdana"/>
              </a:rPr>
              <a:t>f </a:t>
            </a:r>
            <a:r>
              <a:rPr sz="1800" spc="-7" baseline="-37037" dirty="0">
                <a:latin typeface="LM Roman 12"/>
                <a:cs typeface="LM Roman 12"/>
              </a:rPr>
              <a:t>+</a:t>
            </a:r>
            <a:r>
              <a:rPr sz="1800" spc="-187" baseline="-37037" dirty="0">
                <a:latin typeface="LM Roman 12"/>
                <a:cs typeface="LM Roman 12"/>
              </a:rPr>
              <a:t> </a:t>
            </a:r>
            <a:r>
              <a:rPr sz="1800" spc="52" baseline="-37037" dirty="0">
                <a:latin typeface="Trebuchet MS"/>
                <a:cs typeface="Trebuchet MS"/>
              </a:rPr>
              <a:t>1	</a:t>
            </a:r>
            <a:r>
              <a:rPr sz="1200" i="1" spc="-95" dirty="0">
                <a:latin typeface="Verdana"/>
                <a:cs typeface="Verdana"/>
              </a:rPr>
              <a:t>n</a:t>
            </a:r>
            <a:r>
              <a:rPr sz="1200" i="1" spc="-150" dirty="0">
                <a:latin typeface="Verdana"/>
                <a:cs typeface="Verdana"/>
              </a:rPr>
              <a:t> </a:t>
            </a:r>
            <a:r>
              <a:rPr sz="1200" spc="-5" dirty="0">
                <a:latin typeface="LM Roman 12"/>
                <a:cs typeface="LM Roman 12"/>
              </a:rPr>
              <a:t>+</a:t>
            </a:r>
            <a:r>
              <a:rPr sz="1200" spc="-135" dirty="0">
                <a:latin typeface="LM Roman 12"/>
                <a:cs typeface="LM Roman 12"/>
              </a:rPr>
              <a:t> </a:t>
            </a:r>
            <a:r>
              <a:rPr sz="1200" spc="-25" dirty="0">
                <a:latin typeface="Trebuchet MS"/>
                <a:cs typeface="Trebuchet MS"/>
              </a:rPr>
              <a:t>2</a:t>
            </a:r>
            <a:r>
              <a:rPr sz="1200" i="1" spc="-25" dirty="0">
                <a:latin typeface="Verdana"/>
                <a:cs typeface="Verdana"/>
              </a:rPr>
              <a:t>p</a:t>
            </a:r>
            <a:r>
              <a:rPr sz="1200" i="1" spc="-140" dirty="0">
                <a:latin typeface="Verdana"/>
                <a:cs typeface="Verdana"/>
              </a:rPr>
              <a:t> </a:t>
            </a:r>
            <a:r>
              <a:rPr sz="1200" i="1" spc="-5" dirty="0">
                <a:latin typeface="LM Roman Demi 10"/>
                <a:cs typeface="LM Roman Demi 10"/>
              </a:rPr>
              <a:t>−</a:t>
            </a:r>
            <a:r>
              <a:rPr sz="1200" i="1" spc="-145" dirty="0">
                <a:latin typeface="LM Roman Demi 10"/>
                <a:cs typeface="LM Roman Demi 10"/>
              </a:rPr>
              <a:t> </a:t>
            </a:r>
            <a:r>
              <a:rPr sz="1200" i="1" spc="-90" dirty="0">
                <a:latin typeface="Verdana"/>
                <a:cs typeface="Verdana"/>
              </a:rPr>
              <a:t>f</a:t>
            </a:r>
            <a:r>
              <a:rPr sz="1200" i="1" spc="105" dirty="0">
                <a:latin typeface="Verdana"/>
                <a:cs typeface="Verdana"/>
              </a:rPr>
              <a:t> </a:t>
            </a:r>
            <a:r>
              <a:rPr sz="1800" spc="-7" baseline="-37037" dirty="0">
                <a:latin typeface="LM Roman 12"/>
                <a:cs typeface="LM Roman 12"/>
              </a:rPr>
              <a:t>+</a:t>
            </a:r>
            <a:r>
              <a:rPr sz="1800" spc="-209" baseline="-37037" dirty="0">
                <a:latin typeface="LM Roman 12"/>
                <a:cs typeface="LM Roman 12"/>
              </a:rPr>
              <a:t> </a:t>
            </a:r>
            <a:r>
              <a:rPr sz="1800" spc="52" baseline="-37037" dirty="0">
                <a:latin typeface="Trebuchet MS"/>
                <a:cs typeface="Trebuchet MS"/>
              </a:rPr>
              <a:t>1</a:t>
            </a:r>
            <a:endParaRPr sz="1800" baseline="-37037">
              <a:latin typeface="Trebuchet MS"/>
              <a:cs typeface="Trebuchet MS"/>
            </a:endParaRPr>
          </a:p>
        </p:txBody>
      </p:sp>
      <p:sp>
        <p:nvSpPr>
          <p:cNvPr id="12" name="object 12"/>
          <p:cNvSpPr txBox="1"/>
          <p:nvPr/>
        </p:nvSpPr>
        <p:spPr>
          <a:xfrm>
            <a:off x="1484567" y="1165225"/>
            <a:ext cx="3442335" cy="1008609"/>
          </a:xfrm>
          <a:prstGeom prst="rect">
            <a:avLst/>
          </a:prstGeom>
        </p:spPr>
        <p:txBody>
          <a:bodyPr vert="horz" wrap="square" lIns="0" tIns="51435" rIns="0" bIns="0" rtlCol="0">
            <a:spAutoFit/>
          </a:bodyPr>
          <a:lstStyle/>
          <a:p>
            <a:pPr marR="2439670" algn="r">
              <a:lnSpc>
                <a:spcPct val="100000"/>
              </a:lnSpc>
              <a:spcBef>
                <a:spcPts val="405"/>
              </a:spcBef>
            </a:pPr>
            <a:r>
              <a:rPr sz="1200" spc="10" dirty="0">
                <a:latin typeface="Trebuchet MS"/>
                <a:cs typeface="Trebuchet MS"/>
              </a:rPr>
              <a:t>Padding </a:t>
            </a:r>
            <a:r>
              <a:rPr sz="1200" spc="-5" dirty="0">
                <a:latin typeface="LM Roman 12"/>
                <a:cs typeface="LM Roman 12"/>
              </a:rPr>
              <a:t>:</a:t>
            </a:r>
            <a:r>
              <a:rPr sz="1200" spc="-170" dirty="0">
                <a:latin typeface="LM Roman 12"/>
                <a:cs typeface="LM Roman 12"/>
              </a:rPr>
              <a:t> </a:t>
            </a:r>
            <a:r>
              <a:rPr sz="1200" i="1" spc="-85" dirty="0">
                <a:latin typeface="Verdana"/>
                <a:cs typeface="Verdana"/>
              </a:rPr>
              <a:t>p</a:t>
            </a:r>
            <a:endParaRPr sz="1200" dirty="0">
              <a:latin typeface="Verdana"/>
              <a:cs typeface="Verdana"/>
            </a:endParaRPr>
          </a:p>
          <a:p>
            <a:pPr marR="2447925" algn="r">
              <a:lnSpc>
                <a:spcPct val="100000"/>
              </a:lnSpc>
              <a:spcBef>
                <a:spcPts val="300"/>
              </a:spcBef>
            </a:pPr>
            <a:r>
              <a:rPr sz="1200" spc="-10" dirty="0">
                <a:latin typeface="Trebuchet MS"/>
                <a:cs typeface="Trebuchet MS"/>
              </a:rPr>
              <a:t>Stride </a:t>
            </a:r>
            <a:r>
              <a:rPr sz="1200" spc="-5" dirty="0">
                <a:latin typeface="LM Roman 12"/>
                <a:cs typeface="LM Roman 12"/>
              </a:rPr>
              <a:t>:</a:t>
            </a:r>
            <a:r>
              <a:rPr sz="1200" spc="-165" dirty="0">
                <a:latin typeface="LM Roman 12"/>
                <a:cs typeface="LM Roman 12"/>
              </a:rPr>
              <a:t> </a:t>
            </a:r>
            <a:r>
              <a:rPr sz="1200" i="1" spc="-30" dirty="0">
                <a:latin typeface="Verdana"/>
                <a:cs typeface="Verdana"/>
              </a:rPr>
              <a:t>s</a:t>
            </a:r>
            <a:endParaRPr sz="1200" dirty="0">
              <a:latin typeface="Verdana"/>
              <a:cs typeface="Verdana"/>
            </a:endParaRPr>
          </a:p>
          <a:p>
            <a:pPr marL="12700">
              <a:lnSpc>
                <a:spcPct val="100000"/>
              </a:lnSpc>
              <a:spcBef>
                <a:spcPts val="305"/>
              </a:spcBef>
            </a:pPr>
            <a:r>
              <a:rPr sz="1200" spc="-10" dirty="0">
                <a:latin typeface="Trebuchet MS"/>
                <a:cs typeface="Trebuchet MS"/>
              </a:rPr>
              <a:t>Kernel </a:t>
            </a:r>
            <a:r>
              <a:rPr sz="1200" spc="40" dirty="0">
                <a:latin typeface="Trebuchet MS"/>
                <a:cs typeface="Trebuchet MS"/>
              </a:rPr>
              <a:t>Size </a:t>
            </a:r>
            <a:r>
              <a:rPr sz="1200" spc="-5" dirty="0">
                <a:latin typeface="LM Roman 12"/>
                <a:cs typeface="LM Roman 12"/>
              </a:rPr>
              <a:t>: </a:t>
            </a:r>
            <a:r>
              <a:rPr sz="1200" i="1" spc="-90" dirty="0">
                <a:latin typeface="Verdana"/>
                <a:cs typeface="Verdana"/>
              </a:rPr>
              <a:t>f </a:t>
            </a:r>
            <a:r>
              <a:rPr sz="1200" i="1" spc="-5" dirty="0">
                <a:latin typeface="LM Roman Demi 10"/>
                <a:cs typeface="LM Roman Demi 10"/>
              </a:rPr>
              <a:t>×</a:t>
            </a:r>
            <a:r>
              <a:rPr sz="1200" i="1" spc="-195" dirty="0">
                <a:latin typeface="LM Roman Demi 10"/>
                <a:cs typeface="LM Roman Demi 10"/>
              </a:rPr>
              <a:t> </a:t>
            </a:r>
            <a:r>
              <a:rPr sz="1200" i="1" spc="-90" dirty="0">
                <a:latin typeface="Verdana"/>
                <a:cs typeface="Verdana"/>
              </a:rPr>
              <a:t>f</a:t>
            </a:r>
            <a:endParaRPr lang="en-US" sz="1200" i="1" spc="-90" dirty="0">
              <a:latin typeface="Verdana"/>
              <a:cs typeface="Verdana"/>
            </a:endParaRPr>
          </a:p>
          <a:p>
            <a:pPr marL="12700">
              <a:lnSpc>
                <a:spcPct val="100000"/>
              </a:lnSpc>
              <a:spcBef>
                <a:spcPts val="305"/>
              </a:spcBef>
            </a:pPr>
            <a:endParaRPr sz="1200" dirty="0">
              <a:latin typeface="Verdana"/>
              <a:cs typeface="Verdana"/>
            </a:endParaRPr>
          </a:p>
          <a:p>
            <a:pPr marL="1013460">
              <a:lnSpc>
                <a:spcPts val="600"/>
              </a:lnSpc>
              <a:spcBef>
                <a:spcPts val="40"/>
              </a:spcBef>
              <a:tabLst>
                <a:tab pos="1739900" algn="l"/>
                <a:tab pos="2366010" algn="l"/>
                <a:tab pos="3092450" algn="l"/>
              </a:tabLst>
            </a:pPr>
            <a:r>
              <a:rPr sz="1200" u="sng" spc="-5" dirty="0">
                <a:uFill>
                  <a:solidFill>
                    <a:srgbClr val="000000"/>
                  </a:solidFill>
                </a:uFill>
                <a:latin typeface="Times New Roman"/>
                <a:cs typeface="Times New Roman"/>
              </a:rPr>
              <a:t> 	</a:t>
            </a:r>
            <a:r>
              <a:rPr sz="1200" spc="-5" dirty="0">
                <a:latin typeface="Times New Roman"/>
                <a:cs typeface="Times New Roman"/>
              </a:rPr>
              <a:t>	</a:t>
            </a:r>
            <a:r>
              <a:rPr sz="1200" u="sng" spc="-5" dirty="0">
                <a:uFill>
                  <a:solidFill>
                    <a:srgbClr val="000000"/>
                  </a:solidFill>
                </a:uFill>
                <a:latin typeface="Times New Roman"/>
                <a:cs typeface="Times New Roman"/>
              </a:rPr>
              <a:t> 	</a:t>
            </a:r>
            <a:endParaRPr sz="1200" dirty="0">
              <a:latin typeface="Times New Roman"/>
              <a:cs typeface="Times New Roman"/>
            </a:endParaRPr>
          </a:p>
          <a:p>
            <a:pPr marL="909955">
              <a:lnSpc>
                <a:spcPts val="240"/>
              </a:lnSpc>
              <a:tabLst>
                <a:tab pos="1988185" algn="l"/>
                <a:tab pos="2261870" algn="l"/>
                <a:tab pos="3340735" algn="l"/>
              </a:tabLst>
            </a:pPr>
            <a:r>
              <a:rPr sz="1200" spc="360" dirty="0">
                <a:latin typeface="Arial"/>
                <a:cs typeface="Arial"/>
              </a:rPr>
              <a:t>,	,	,	,</a:t>
            </a:r>
            <a:endParaRPr sz="1200" dirty="0">
              <a:latin typeface="Arial"/>
              <a:cs typeface="Arial"/>
            </a:endParaRPr>
          </a:p>
        </p:txBody>
      </p:sp>
      <p:sp>
        <p:nvSpPr>
          <p:cNvPr id="13" name="object 13"/>
          <p:cNvSpPr txBox="1"/>
          <p:nvPr/>
        </p:nvSpPr>
        <p:spPr>
          <a:xfrm>
            <a:off x="1054100" y="2419080"/>
            <a:ext cx="3810000" cy="196849"/>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15" dirty="0">
                <a:latin typeface="Trebuchet MS"/>
                <a:cs typeface="Trebuchet MS"/>
              </a:rPr>
              <a:t>The </a:t>
            </a:r>
            <a:r>
              <a:rPr sz="1200" spc="-80" dirty="0">
                <a:latin typeface="Trebuchet MS"/>
                <a:cs typeface="Trebuchet MS"/>
              </a:rPr>
              <a:t>filter </a:t>
            </a:r>
            <a:r>
              <a:rPr sz="1200" spc="-10" dirty="0">
                <a:latin typeface="Trebuchet MS"/>
                <a:cs typeface="Trebuchet MS"/>
              </a:rPr>
              <a:t>must </a:t>
            </a:r>
            <a:r>
              <a:rPr sz="1200" spc="-55" dirty="0">
                <a:latin typeface="Trebuchet MS"/>
                <a:cs typeface="Trebuchet MS"/>
              </a:rPr>
              <a:t>lie </a:t>
            </a:r>
            <a:r>
              <a:rPr sz="1200" spc="-30" dirty="0">
                <a:latin typeface="Trebuchet MS"/>
                <a:cs typeface="Trebuchet MS"/>
              </a:rPr>
              <a:t>completely </a:t>
            </a:r>
            <a:r>
              <a:rPr sz="1200" spc="-5" dirty="0">
                <a:latin typeface="Trebuchet MS"/>
                <a:cs typeface="Trebuchet MS"/>
              </a:rPr>
              <a:t>inside </a:t>
            </a:r>
            <a:r>
              <a:rPr sz="1200" spc="-45" dirty="0">
                <a:latin typeface="Trebuchet MS"/>
                <a:cs typeface="Trebuchet MS"/>
              </a:rPr>
              <a:t>the</a:t>
            </a:r>
            <a:r>
              <a:rPr sz="1200" spc="-65" dirty="0">
                <a:latin typeface="Trebuchet MS"/>
                <a:cs typeface="Trebuchet MS"/>
              </a:rPr>
              <a:t> </a:t>
            </a:r>
            <a:r>
              <a:rPr sz="1200" spc="-55" dirty="0">
                <a:latin typeface="Trebuchet MS"/>
                <a:cs typeface="Trebuchet MS"/>
              </a:rPr>
              <a:t>input.</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BC11B16-C08A-941B-CB9E-B031F8A682DF}"/>
                  </a:ext>
                </a:extLst>
              </p14:cNvPr>
              <p14:cNvContentPartPr/>
              <p14:nvPr/>
            </p14:nvContentPartPr>
            <p14:xfrm>
              <a:off x="2860560" y="664560"/>
              <a:ext cx="1759320" cy="1641240"/>
            </p14:xfrm>
          </p:contentPart>
        </mc:Choice>
        <mc:Fallback xmlns="">
          <p:pic>
            <p:nvPicPr>
              <p:cNvPr id="3" name="Ink 2">
                <a:extLst>
                  <a:ext uri="{FF2B5EF4-FFF2-40B4-BE49-F238E27FC236}">
                    <a16:creationId xmlns:a16="http://schemas.microsoft.com/office/drawing/2014/main" id="{2BC11B16-C08A-941B-CB9E-B031F8A682DF}"/>
                  </a:ext>
                </a:extLst>
              </p:cNvPr>
              <p:cNvPicPr/>
              <p:nvPr/>
            </p:nvPicPr>
            <p:blipFill>
              <a:blip r:embed="rId4"/>
              <a:stretch>
                <a:fillRect/>
              </a:stretch>
            </p:blipFill>
            <p:spPr>
              <a:xfrm>
                <a:off x="2851200" y="655200"/>
                <a:ext cx="1778040" cy="1659960"/>
              </a:xfrm>
              <a:prstGeom prst="rect">
                <a:avLst/>
              </a:prstGeom>
            </p:spPr>
          </p:pic>
        </mc:Fallback>
      </mc:AlternateContent>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254885"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 </a:t>
            </a:r>
            <a:r>
              <a:rPr sz="1700" spc="-75" dirty="0">
                <a:solidFill>
                  <a:srgbClr val="FFFFFF"/>
                </a:solidFill>
                <a:latin typeface="Trebuchet MS"/>
                <a:cs typeface="Trebuchet MS"/>
              </a:rPr>
              <a:t>with</a:t>
            </a:r>
            <a:r>
              <a:rPr sz="1700" spc="-110" dirty="0">
                <a:solidFill>
                  <a:srgbClr val="FFFFFF"/>
                </a:solidFill>
                <a:latin typeface="Trebuchet MS"/>
                <a:cs typeface="Trebuchet MS"/>
              </a:rPr>
              <a:t> </a:t>
            </a:r>
            <a:r>
              <a:rPr sz="1700" dirty="0">
                <a:solidFill>
                  <a:srgbClr val="FFFFFF"/>
                </a:solidFill>
                <a:latin typeface="Trebuchet MS"/>
                <a:cs typeface="Trebuchet MS"/>
              </a:rPr>
              <a:t>Stride</a:t>
            </a:r>
            <a:endParaRPr sz="1700">
              <a:latin typeface="Trebuchet MS"/>
              <a:cs typeface="Trebuchet MS"/>
            </a:endParaRPr>
          </a:p>
        </p:txBody>
      </p:sp>
      <p:sp>
        <p:nvSpPr>
          <p:cNvPr id="3" name="object 3"/>
          <p:cNvSpPr txBox="1"/>
          <p:nvPr/>
        </p:nvSpPr>
        <p:spPr>
          <a:xfrm>
            <a:off x="1174572" y="748535"/>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7</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7</a:t>
            </a:r>
            <a:endParaRPr sz="1200">
              <a:latin typeface="Trebuchet MS"/>
              <a:cs typeface="Trebuchet MS"/>
            </a:endParaRPr>
          </a:p>
        </p:txBody>
      </p:sp>
      <p:graphicFrame>
        <p:nvGraphicFramePr>
          <p:cNvPr id="4" name="object 4"/>
          <p:cNvGraphicFramePr>
            <a:graphicFrameLocks noGrp="1"/>
          </p:cNvGraphicFramePr>
          <p:nvPr/>
        </p:nvGraphicFramePr>
        <p:xfrm>
          <a:off x="1038923" y="995629"/>
          <a:ext cx="1731009" cy="1961763"/>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41299">
                  <a:extLst>
                    <a:ext uri="{9D8B030D-6E8A-4147-A177-3AD203B41FA5}">
                      <a16:colId xmlns:a16="http://schemas.microsoft.com/office/drawing/2014/main" val="20001"/>
                    </a:ext>
                  </a:extLst>
                </a:gridCol>
                <a:gridCol w="241300">
                  <a:extLst>
                    <a:ext uri="{9D8B030D-6E8A-4147-A177-3AD203B41FA5}">
                      <a16:colId xmlns:a16="http://schemas.microsoft.com/office/drawing/2014/main" val="20002"/>
                    </a:ext>
                  </a:extLst>
                </a:gridCol>
                <a:gridCol w="241300">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41300">
                  <a:extLst>
                    <a:ext uri="{9D8B030D-6E8A-4147-A177-3AD203B41FA5}">
                      <a16:colId xmlns:a16="http://schemas.microsoft.com/office/drawing/2014/main" val="20005"/>
                    </a:ext>
                  </a:extLst>
                </a:gridCol>
                <a:gridCol w="241300">
                  <a:extLst>
                    <a:ext uri="{9D8B030D-6E8A-4147-A177-3AD203B41FA5}">
                      <a16:colId xmlns:a16="http://schemas.microsoft.com/office/drawing/2014/main" val="20006"/>
                    </a:ext>
                  </a:extLst>
                </a:gridCol>
              </a:tblGrid>
              <a:tr h="280250">
                <a:tc>
                  <a:txBody>
                    <a:bodyPr/>
                    <a:lstStyle/>
                    <a:p>
                      <a:pPr marL="120650">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120650">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120650">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marL="99060">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marL="99060">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marL="99060">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80250">
                <a:tc>
                  <a:txBody>
                    <a:bodyPr/>
                    <a:lstStyle/>
                    <a:p>
                      <a:pPr marL="99060">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2804845" y="1714865"/>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sp>
        <p:nvSpPr>
          <p:cNvPr id="6" name="object 6"/>
          <p:cNvSpPr txBox="1"/>
          <p:nvPr/>
        </p:nvSpPr>
        <p:spPr>
          <a:xfrm>
            <a:off x="2982036" y="1078458"/>
            <a:ext cx="858519" cy="575945"/>
          </a:xfrm>
          <a:prstGeom prst="rect">
            <a:avLst/>
          </a:prstGeom>
        </p:spPr>
        <p:txBody>
          <a:bodyPr vert="horz" wrap="square" lIns="0" tIns="104775" rIns="0" bIns="0" rtlCol="0">
            <a:spAutoFit/>
          </a:bodyPr>
          <a:lstStyle/>
          <a:p>
            <a:pPr marL="12700">
              <a:lnSpc>
                <a:spcPct val="100000"/>
              </a:lnSpc>
              <a:spcBef>
                <a:spcPts val="825"/>
              </a:spcBef>
            </a:pPr>
            <a:r>
              <a:rPr sz="1200" spc="-10" dirty="0">
                <a:latin typeface="Trebuchet MS"/>
                <a:cs typeface="Trebuchet MS"/>
              </a:rPr>
              <a:t>Kernel</a:t>
            </a:r>
            <a:r>
              <a:rPr sz="1200" spc="-60" dirty="0">
                <a:latin typeface="Trebuchet MS"/>
                <a:cs typeface="Trebuchet MS"/>
              </a:rPr>
              <a:t> </a:t>
            </a:r>
            <a:r>
              <a:rPr sz="1200" spc="35" dirty="0">
                <a:latin typeface="Trebuchet MS"/>
                <a:cs typeface="Trebuchet MS"/>
              </a:rPr>
              <a:t>3</a:t>
            </a:r>
            <a:r>
              <a:rPr sz="1200" spc="-125"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a:p>
            <a:pPr marL="86995">
              <a:lnSpc>
                <a:spcPct val="100000"/>
              </a:lnSpc>
              <a:spcBef>
                <a:spcPts val="730"/>
              </a:spcBef>
            </a:pPr>
            <a:r>
              <a:rPr sz="1200" spc="-10" dirty="0">
                <a:latin typeface="Trebuchet MS"/>
                <a:cs typeface="Trebuchet MS"/>
              </a:rPr>
              <a:t>Stride </a:t>
            </a:r>
            <a:r>
              <a:rPr sz="1200" spc="-5" dirty="0">
                <a:latin typeface="LM Roman 12"/>
                <a:cs typeface="LM Roman 12"/>
              </a:rPr>
              <a:t>=</a:t>
            </a:r>
            <a:r>
              <a:rPr sz="1200" spc="-125" dirty="0">
                <a:latin typeface="LM Roman 12"/>
                <a:cs typeface="LM Roman 12"/>
              </a:rPr>
              <a:t> </a:t>
            </a:r>
            <a:r>
              <a:rPr sz="1200" spc="35" dirty="0">
                <a:latin typeface="Trebuchet MS"/>
                <a:cs typeface="Trebuchet MS"/>
              </a:rPr>
              <a:t>2</a:t>
            </a:r>
            <a:endParaRPr sz="1200">
              <a:latin typeface="Trebuchet MS"/>
              <a:cs typeface="Trebuchet MS"/>
            </a:endParaRPr>
          </a:p>
        </p:txBody>
      </p:sp>
      <p:graphicFrame>
        <p:nvGraphicFramePr>
          <p:cNvPr id="7" name="object 7"/>
          <p:cNvGraphicFramePr>
            <a:graphicFrameLocks noGrp="1"/>
          </p:cNvGraphicFramePr>
          <p:nvPr/>
        </p:nvGraphicFramePr>
        <p:xfrm>
          <a:off x="2918828" y="1693722"/>
          <a:ext cx="979805" cy="840763"/>
        </p:xfrm>
        <a:graphic>
          <a:graphicData uri="http://schemas.openxmlformats.org/drawingml/2006/table">
            <a:tbl>
              <a:tblPr firstRow="1" bandRow="1">
                <a:tableStyleId>{2D5ABB26-0587-4C30-8999-92F81FD0307C}</a:tableStyleId>
              </a:tblPr>
              <a:tblGrid>
                <a:gridCol w="2921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46405">
                  <a:extLst>
                    <a:ext uri="{9D8B030D-6E8A-4147-A177-3AD203B41FA5}">
                      <a16:colId xmlns:a16="http://schemas.microsoft.com/office/drawing/2014/main" val="20002"/>
                    </a:ext>
                  </a:extLst>
                </a:gridCol>
              </a:tblGrid>
              <a:tr h="280263">
                <a:tc>
                  <a:txBody>
                    <a:bodyPr/>
                    <a:lstStyle/>
                    <a:p>
                      <a:pPr marL="1035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1035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p:nvPr/>
        </p:nvSpPr>
        <p:spPr>
          <a:xfrm>
            <a:off x="3933278" y="1714865"/>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9" name="object 9"/>
          <p:cNvSpPr txBox="1"/>
          <p:nvPr/>
        </p:nvSpPr>
        <p:spPr>
          <a:xfrm>
            <a:off x="4140072" y="1168918"/>
            <a:ext cx="878205"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Output</a:t>
            </a:r>
            <a:r>
              <a:rPr sz="1200" spc="-55" dirty="0">
                <a:latin typeface="Trebuchet MS"/>
                <a:cs typeface="Trebuchet MS"/>
              </a:rPr>
              <a:t> </a:t>
            </a:r>
            <a:r>
              <a:rPr sz="1200" spc="35" dirty="0">
                <a:latin typeface="Trebuchet MS"/>
                <a:cs typeface="Trebuchet MS"/>
              </a:rPr>
              <a:t>3</a:t>
            </a:r>
            <a:r>
              <a:rPr sz="1200" spc="-120"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p:txBody>
      </p:sp>
      <p:graphicFrame>
        <p:nvGraphicFramePr>
          <p:cNvPr id="10" name="object 10"/>
          <p:cNvGraphicFramePr>
            <a:graphicFrameLocks noGrp="1"/>
          </p:cNvGraphicFramePr>
          <p:nvPr/>
        </p:nvGraphicFramePr>
        <p:xfrm>
          <a:off x="4076852" y="1415999"/>
          <a:ext cx="998219" cy="1121013"/>
        </p:xfrm>
        <a:graphic>
          <a:graphicData uri="http://schemas.openxmlformats.org/drawingml/2006/table">
            <a:tbl>
              <a:tblPr firstRow="1" bandRow="1">
                <a:tableStyleId>{2D5ABB26-0587-4C30-8999-92F81FD0307C}</a:tableStyleId>
              </a:tblPr>
              <a:tblGrid>
                <a:gridCol w="367665">
                  <a:extLst>
                    <a:ext uri="{9D8B030D-6E8A-4147-A177-3AD203B41FA5}">
                      <a16:colId xmlns:a16="http://schemas.microsoft.com/office/drawing/2014/main" val="20000"/>
                    </a:ext>
                  </a:extLst>
                </a:gridCol>
                <a:gridCol w="336550">
                  <a:extLst>
                    <a:ext uri="{9D8B030D-6E8A-4147-A177-3AD203B41FA5}">
                      <a16:colId xmlns:a16="http://schemas.microsoft.com/office/drawing/2014/main" val="20001"/>
                    </a:ext>
                  </a:extLst>
                </a:gridCol>
                <a:gridCol w="294004">
                  <a:extLst>
                    <a:ext uri="{9D8B030D-6E8A-4147-A177-3AD203B41FA5}">
                      <a16:colId xmlns:a16="http://schemas.microsoft.com/office/drawing/2014/main" val="20002"/>
                    </a:ext>
                  </a:extLst>
                </a:gridCol>
              </a:tblGrid>
              <a:tr h="280263">
                <a:tc>
                  <a:txBody>
                    <a:bodyPr/>
                    <a:lstStyle/>
                    <a:p>
                      <a:pPr marL="120650">
                        <a:lnSpc>
                          <a:spcPct val="100000"/>
                        </a:lnSpc>
                        <a:spcBef>
                          <a:spcPts val="335"/>
                        </a:spcBef>
                      </a:pPr>
                      <a:r>
                        <a:rPr sz="1200" spc="35" dirty="0">
                          <a:latin typeface="Trebuchet MS"/>
                          <a:cs typeface="Trebuchet MS"/>
                        </a:rPr>
                        <a:t>91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4753B0A2-EA02-E296-5462-4DF084EFB676}"/>
                  </a:ext>
                </a:extLst>
              </p14:cNvPr>
              <p14:cNvContentPartPr/>
              <p14:nvPr/>
            </p14:nvContentPartPr>
            <p14:xfrm>
              <a:off x="999720" y="1008360"/>
              <a:ext cx="3976560" cy="1418040"/>
            </p14:xfrm>
          </p:contentPart>
        </mc:Choice>
        <mc:Fallback xmlns="">
          <p:pic>
            <p:nvPicPr>
              <p:cNvPr id="11" name="Ink 10">
                <a:extLst>
                  <a:ext uri="{FF2B5EF4-FFF2-40B4-BE49-F238E27FC236}">
                    <a16:creationId xmlns:a16="http://schemas.microsoft.com/office/drawing/2014/main" id="{4753B0A2-EA02-E296-5462-4DF084EFB676}"/>
                  </a:ext>
                </a:extLst>
              </p:cNvPr>
              <p:cNvPicPr/>
              <p:nvPr/>
            </p:nvPicPr>
            <p:blipFill>
              <a:blip r:embed="rId4"/>
              <a:stretch>
                <a:fillRect/>
              </a:stretch>
            </p:blipFill>
            <p:spPr>
              <a:xfrm>
                <a:off x="990360" y="999000"/>
                <a:ext cx="3995280" cy="1436760"/>
              </a:xfrm>
              <a:prstGeom prst="rect">
                <a:avLst/>
              </a:prstGeom>
            </p:spPr>
          </p:pic>
        </mc:Fallback>
      </mc:AlternateContent>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254885"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 </a:t>
            </a:r>
            <a:r>
              <a:rPr sz="1700" spc="-75" dirty="0">
                <a:solidFill>
                  <a:srgbClr val="FFFFFF"/>
                </a:solidFill>
                <a:latin typeface="Trebuchet MS"/>
                <a:cs typeface="Trebuchet MS"/>
              </a:rPr>
              <a:t>with</a:t>
            </a:r>
            <a:r>
              <a:rPr sz="1700" spc="-110" dirty="0">
                <a:solidFill>
                  <a:srgbClr val="FFFFFF"/>
                </a:solidFill>
                <a:latin typeface="Trebuchet MS"/>
                <a:cs typeface="Trebuchet MS"/>
              </a:rPr>
              <a:t> </a:t>
            </a:r>
            <a:r>
              <a:rPr sz="1700" dirty="0">
                <a:solidFill>
                  <a:srgbClr val="FFFFFF"/>
                </a:solidFill>
                <a:latin typeface="Trebuchet MS"/>
                <a:cs typeface="Trebuchet MS"/>
              </a:rPr>
              <a:t>Stride</a:t>
            </a:r>
            <a:endParaRPr sz="1700">
              <a:latin typeface="Trebuchet MS"/>
              <a:cs typeface="Trebuchet MS"/>
            </a:endParaRPr>
          </a:p>
        </p:txBody>
      </p:sp>
      <p:sp>
        <p:nvSpPr>
          <p:cNvPr id="3" name="object 3"/>
          <p:cNvSpPr txBox="1"/>
          <p:nvPr/>
        </p:nvSpPr>
        <p:spPr>
          <a:xfrm>
            <a:off x="1174572" y="748535"/>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7</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7</a:t>
            </a:r>
            <a:endParaRPr sz="1200">
              <a:latin typeface="Trebuchet MS"/>
              <a:cs typeface="Trebuchet MS"/>
            </a:endParaRPr>
          </a:p>
        </p:txBody>
      </p:sp>
      <p:graphicFrame>
        <p:nvGraphicFramePr>
          <p:cNvPr id="4" name="object 4"/>
          <p:cNvGraphicFramePr>
            <a:graphicFrameLocks noGrp="1"/>
          </p:cNvGraphicFramePr>
          <p:nvPr/>
        </p:nvGraphicFramePr>
        <p:xfrm>
          <a:off x="975613" y="995629"/>
          <a:ext cx="1856736" cy="1961763"/>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41299">
                  <a:extLst>
                    <a:ext uri="{9D8B030D-6E8A-4147-A177-3AD203B41FA5}">
                      <a16:colId xmlns:a16="http://schemas.microsoft.com/office/drawing/2014/main" val="20001"/>
                    </a:ext>
                  </a:extLst>
                </a:gridCol>
                <a:gridCol w="283209">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41300">
                  <a:extLst>
                    <a:ext uri="{9D8B030D-6E8A-4147-A177-3AD203B41FA5}">
                      <a16:colId xmlns:a16="http://schemas.microsoft.com/office/drawing/2014/main" val="20005"/>
                    </a:ext>
                  </a:extLst>
                </a:gridCol>
                <a:gridCol w="241300">
                  <a:extLst>
                    <a:ext uri="{9D8B030D-6E8A-4147-A177-3AD203B41FA5}">
                      <a16:colId xmlns:a16="http://schemas.microsoft.com/office/drawing/2014/main" val="20006"/>
                    </a:ext>
                  </a:extLst>
                </a:gridCol>
              </a:tblGrid>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2868167" y="1714865"/>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sp>
        <p:nvSpPr>
          <p:cNvPr id="6" name="object 6"/>
          <p:cNvSpPr txBox="1"/>
          <p:nvPr/>
        </p:nvSpPr>
        <p:spPr>
          <a:xfrm>
            <a:off x="3045345" y="1078458"/>
            <a:ext cx="858519" cy="575945"/>
          </a:xfrm>
          <a:prstGeom prst="rect">
            <a:avLst/>
          </a:prstGeom>
        </p:spPr>
        <p:txBody>
          <a:bodyPr vert="horz" wrap="square" lIns="0" tIns="104775" rIns="0" bIns="0" rtlCol="0">
            <a:spAutoFit/>
          </a:bodyPr>
          <a:lstStyle/>
          <a:p>
            <a:pPr marL="12700">
              <a:lnSpc>
                <a:spcPct val="100000"/>
              </a:lnSpc>
              <a:spcBef>
                <a:spcPts val="825"/>
              </a:spcBef>
            </a:pPr>
            <a:r>
              <a:rPr sz="1200" spc="-10" dirty="0">
                <a:latin typeface="Trebuchet MS"/>
                <a:cs typeface="Trebuchet MS"/>
              </a:rPr>
              <a:t>Kernel</a:t>
            </a:r>
            <a:r>
              <a:rPr sz="1200" spc="-60" dirty="0">
                <a:latin typeface="Trebuchet MS"/>
                <a:cs typeface="Trebuchet MS"/>
              </a:rPr>
              <a:t> </a:t>
            </a:r>
            <a:r>
              <a:rPr sz="1200" spc="35" dirty="0">
                <a:latin typeface="Trebuchet MS"/>
                <a:cs typeface="Trebuchet MS"/>
              </a:rPr>
              <a:t>3</a:t>
            </a:r>
            <a:r>
              <a:rPr sz="1200" spc="-125"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a:p>
            <a:pPr marL="86995">
              <a:lnSpc>
                <a:spcPct val="100000"/>
              </a:lnSpc>
              <a:spcBef>
                <a:spcPts val="730"/>
              </a:spcBef>
            </a:pPr>
            <a:r>
              <a:rPr sz="1200" spc="-10" dirty="0">
                <a:latin typeface="Trebuchet MS"/>
                <a:cs typeface="Trebuchet MS"/>
              </a:rPr>
              <a:t>Stride </a:t>
            </a:r>
            <a:r>
              <a:rPr sz="1200" spc="-5" dirty="0">
                <a:latin typeface="LM Roman 12"/>
                <a:cs typeface="LM Roman 12"/>
              </a:rPr>
              <a:t>=</a:t>
            </a:r>
            <a:r>
              <a:rPr sz="1200" spc="-125" dirty="0">
                <a:latin typeface="LM Roman 12"/>
                <a:cs typeface="LM Roman 12"/>
              </a:rPr>
              <a:t> </a:t>
            </a:r>
            <a:r>
              <a:rPr sz="1200" spc="35" dirty="0">
                <a:latin typeface="Trebuchet MS"/>
                <a:cs typeface="Trebuchet MS"/>
              </a:rPr>
              <a:t>2</a:t>
            </a:r>
            <a:endParaRPr sz="1200">
              <a:latin typeface="Trebuchet MS"/>
              <a:cs typeface="Trebuchet MS"/>
            </a:endParaRPr>
          </a:p>
        </p:txBody>
      </p:sp>
      <p:graphicFrame>
        <p:nvGraphicFramePr>
          <p:cNvPr id="7" name="object 7"/>
          <p:cNvGraphicFramePr>
            <a:graphicFrameLocks noGrp="1"/>
          </p:cNvGraphicFramePr>
          <p:nvPr/>
        </p:nvGraphicFramePr>
        <p:xfrm>
          <a:off x="2982137" y="1693722"/>
          <a:ext cx="979805" cy="840763"/>
        </p:xfrm>
        <a:graphic>
          <a:graphicData uri="http://schemas.openxmlformats.org/drawingml/2006/table">
            <a:tbl>
              <a:tblPr firstRow="1" bandRow="1">
                <a:tableStyleId>{2D5ABB26-0587-4C30-8999-92F81FD0307C}</a:tableStyleId>
              </a:tblPr>
              <a:tblGrid>
                <a:gridCol w="2921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46405">
                  <a:extLst>
                    <a:ext uri="{9D8B030D-6E8A-4147-A177-3AD203B41FA5}">
                      <a16:colId xmlns:a16="http://schemas.microsoft.com/office/drawing/2014/main" val="20002"/>
                    </a:ext>
                  </a:extLst>
                </a:gridCol>
              </a:tblGrid>
              <a:tr h="280263">
                <a:tc>
                  <a:txBody>
                    <a:bodyPr/>
                    <a:lstStyle/>
                    <a:p>
                      <a:pPr marL="1035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1035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p:nvPr/>
        </p:nvSpPr>
        <p:spPr>
          <a:xfrm>
            <a:off x="3996588" y="1714865"/>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9" name="object 9"/>
          <p:cNvSpPr txBox="1"/>
          <p:nvPr/>
        </p:nvSpPr>
        <p:spPr>
          <a:xfrm>
            <a:off x="4203382" y="1168918"/>
            <a:ext cx="878205"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Output</a:t>
            </a:r>
            <a:r>
              <a:rPr sz="1200" spc="-55" dirty="0">
                <a:latin typeface="Trebuchet MS"/>
                <a:cs typeface="Trebuchet MS"/>
              </a:rPr>
              <a:t> </a:t>
            </a:r>
            <a:r>
              <a:rPr sz="1200" spc="35" dirty="0">
                <a:latin typeface="Trebuchet MS"/>
                <a:cs typeface="Trebuchet MS"/>
              </a:rPr>
              <a:t>3</a:t>
            </a:r>
            <a:r>
              <a:rPr sz="1200" spc="-120"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p:txBody>
      </p:sp>
      <p:graphicFrame>
        <p:nvGraphicFramePr>
          <p:cNvPr id="10" name="object 10"/>
          <p:cNvGraphicFramePr>
            <a:graphicFrameLocks noGrp="1"/>
          </p:cNvGraphicFramePr>
          <p:nvPr/>
        </p:nvGraphicFramePr>
        <p:xfrm>
          <a:off x="4140162" y="1415999"/>
          <a:ext cx="998219" cy="1121013"/>
        </p:xfrm>
        <a:graphic>
          <a:graphicData uri="http://schemas.openxmlformats.org/drawingml/2006/table">
            <a:tbl>
              <a:tblPr firstRow="1" bandRow="1">
                <a:tableStyleId>{2D5ABB26-0587-4C30-8999-92F81FD0307C}</a:tableStyleId>
              </a:tblPr>
              <a:tblGrid>
                <a:gridCol w="367665">
                  <a:extLst>
                    <a:ext uri="{9D8B030D-6E8A-4147-A177-3AD203B41FA5}">
                      <a16:colId xmlns:a16="http://schemas.microsoft.com/office/drawing/2014/main" val="20000"/>
                    </a:ext>
                  </a:extLst>
                </a:gridCol>
                <a:gridCol w="336550">
                  <a:extLst>
                    <a:ext uri="{9D8B030D-6E8A-4147-A177-3AD203B41FA5}">
                      <a16:colId xmlns:a16="http://schemas.microsoft.com/office/drawing/2014/main" val="20001"/>
                    </a:ext>
                  </a:extLst>
                </a:gridCol>
                <a:gridCol w="294004">
                  <a:extLst>
                    <a:ext uri="{9D8B030D-6E8A-4147-A177-3AD203B41FA5}">
                      <a16:colId xmlns:a16="http://schemas.microsoft.com/office/drawing/2014/main" val="20002"/>
                    </a:ext>
                  </a:extLst>
                </a:gridCol>
              </a:tblGrid>
              <a:tr h="280263">
                <a:tc>
                  <a:txBody>
                    <a:bodyPr/>
                    <a:lstStyle/>
                    <a:p>
                      <a:pPr marL="120650">
                        <a:lnSpc>
                          <a:spcPct val="100000"/>
                        </a:lnSpc>
                        <a:spcBef>
                          <a:spcPts val="335"/>
                        </a:spcBef>
                      </a:pPr>
                      <a:r>
                        <a:rPr sz="1200" spc="35" dirty="0">
                          <a:latin typeface="Trebuchet MS"/>
                          <a:cs typeface="Trebuchet MS"/>
                        </a:rPr>
                        <a:t>91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8105">
                        <a:lnSpc>
                          <a:spcPct val="100000"/>
                        </a:lnSpc>
                        <a:spcBef>
                          <a:spcPts val="335"/>
                        </a:spcBef>
                      </a:pPr>
                      <a:r>
                        <a:rPr sz="1200" dirty="0">
                          <a:latin typeface="Trebuchet MS"/>
                          <a:cs typeface="Trebuchet MS"/>
                        </a:rPr>
                        <a:t>100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250">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42042555-9528-976E-468A-71E835B069E3}"/>
                  </a:ext>
                </a:extLst>
              </p14:cNvPr>
              <p14:cNvContentPartPr/>
              <p14:nvPr/>
            </p14:nvContentPartPr>
            <p14:xfrm>
              <a:off x="4191840" y="2303640"/>
              <a:ext cx="911160" cy="91080"/>
            </p14:xfrm>
          </p:contentPart>
        </mc:Choice>
        <mc:Fallback xmlns="">
          <p:pic>
            <p:nvPicPr>
              <p:cNvPr id="11" name="Ink 10">
                <a:extLst>
                  <a:ext uri="{FF2B5EF4-FFF2-40B4-BE49-F238E27FC236}">
                    <a16:creationId xmlns:a16="http://schemas.microsoft.com/office/drawing/2014/main" id="{42042555-9528-976E-468A-71E835B069E3}"/>
                  </a:ext>
                </a:extLst>
              </p:cNvPr>
              <p:cNvPicPr/>
              <p:nvPr/>
            </p:nvPicPr>
            <p:blipFill>
              <a:blip r:embed="rId4"/>
              <a:stretch>
                <a:fillRect/>
              </a:stretch>
            </p:blipFill>
            <p:spPr>
              <a:xfrm>
                <a:off x="4182480" y="2294280"/>
                <a:ext cx="929880" cy="109800"/>
              </a:xfrm>
              <a:prstGeom prst="rect">
                <a:avLst/>
              </a:prstGeom>
            </p:spPr>
          </p:pic>
        </mc:Fallback>
      </mc:AlternateContent>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2254885" cy="288290"/>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FFFFFF"/>
                </a:solidFill>
                <a:latin typeface="Trebuchet MS"/>
                <a:cs typeface="Trebuchet MS"/>
              </a:rPr>
              <a:t>Convolution </a:t>
            </a:r>
            <a:r>
              <a:rPr sz="1700" spc="-75" dirty="0">
                <a:solidFill>
                  <a:srgbClr val="FFFFFF"/>
                </a:solidFill>
                <a:latin typeface="Trebuchet MS"/>
                <a:cs typeface="Trebuchet MS"/>
              </a:rPr>
              <a:t>with</a:t>
            </a:r>
            <a:r>
              <a:rPr sz="1700" spc="-110" dirty="0">
                <a:solidFill>
                  <a:srgbClr val="FFFFFF"/>
                </a:solidFill>
                <a:latin typeface="Trebuchet MS"/>
                <a:cs typeface="Trebuchet MS"/>
              </a:rPr>
              <a:t> </a:t>
            </a:r>
            <a:r>
              <a:rPr sz="1700" dirty="0">
                <a:solidFill>
                  <a:srgbClr val="FFFFFF"/>
                </a:solidFill>
                <a:latin typeface="Trebuchet MS"/>
                <a:cs typeface="Trebuchet MS"/>
              </a:rPr>
              <a:t>Stride</a:t>
            </a:r>
            <a:endParaRPr sz="1700">
              <a:latin typeface="Trebuchet MS"/>
              <a:cs typeface="Trebuchet MS"/>
            </a:endParaRPr>
          </a:p>
        </p:txBody>
      </p:sp>
      <p:sp>
        <p:nvSpPr>
          <p:cNvPr id="3" name="object 3"/>
          <p:cNvSpPr txBox="1"/>
          <p:nvPr/>
        </p:nvSpPr>
        <p:spPr>
          <a:xfrm>
            <a:off x="1095565" y="748535"/>
            <a:ext cx="1224280"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Input</a:t>
            </a:r>
            <a:r>
              <a:rPr sz="1200" spc="-50" dirty="0">
                <a:latin typeface="Trebuchet MS"/>
                <a:cs typeface="Trebuchet MS"/>
              </a:rPr>
              <a:t> </a:t>
            </a:r>
            <a:r>
              <a:rPr sz="1200" spc="20" dirty="0">
                <a:latin typeface="Trebuchet MS"/>
                <a:cs typeface="Trebuchet MS"/>
              </a:rPr>
              <a:t>Image</a:t>
            </a:r>
            <a:r>
              <a:rPr sz="1200" spc="-50" dirty="0">
                <a:latin typeface="Trebuchet MS"/>
                <a:cs typeface="Trebuchet MS"/>
              </a:rPr>
              <a:t> </a:t>
            </a:r>
            <a:r>
              <a:rPr sz="1200" spc="35" dirty="0">
                <a:latin typeface="Trebuchet MS"/>
                <a:cs typeface="Trebuchet MS"/>
              </a:rPr>
              <a:t>7</a:t>
            </a:r>
            <a:r>
              <a:rPr sz="1200" spc="-114" dirty="0">
                <a:latin typeface="Trebuchet MS"/>
                <a:cs typeface="Trebuchet MS"/>
              </a:rPr>
              <a:t> </a:t>
            </a:r>
            <a:r>
              <a:rPr sz="1200" i="1" spc="-5" dirty="0">
                <a:latin typeface="LM Roman Demi 10"/>
                <a:cs typeface="LM Roman Demi 10"/>
              </a:rPr>
              <a:t>×</a:t>
            </a:r>
            <a:r>
              <a:rPr sz="1200" i="1" spc="-150" dirty="0">
                <a:latin typeface="LM Roman Demi 10"/>
                <a:cs typeface="LM Roman Demi 10"/>
              </a:rPr>
              <a:t> </a:t>
            </a:r>
            <a:r>
              <a:rPr sz="1200" spc="35" dirty="0">
                <a:latin typeface="Trebuchet MS"/>
                <a:cs typeface="Trebuchet MS"/>
              </a:rPr>
              <a:t>7</a:t>
            </a:r>
            <a:endParaRPr sz="1200">
              <a:latin typeface="Trebuchet MS"/>
              <a:cs typeface="Trebuchet MS"/>
            </a:endParaRPr>
          </a:p>
        </p:txBody>
      </p:sp>
      <p:graphicFrame>
        <p:nvGraphicFramePr>
          <p:cNvPr id="4" name="object 4"/>
          <p:cNvGraphicFramePr>
            <a:graphicFrameLocks noGrp="1"/>
          </p:cNvGraphicFramePr>
          <p:nvPr/>
        </p:nvGraphicFramePr>
        <p:xfrm>
          <a:off x="854405" y="995629"/>
          <a:ext cx="1982468" cy="1961763"/>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gridCol w="283210">
                  <a:extLst>
                    <a:ext uri="{9D8B030D-6E8A-4147-A177-3AD203B41FA5}">
                      <a16:colId xmlns:a16="http://schemas.microsoft.com/office/drawing/2014/main" val="20006"/>
                    </a:ext>
                  </a:extLst>
                </a:gridCol>
              </a:tblGrid>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1"/>
                  </a:ext>
                </a:extLst>
              </a:tr>
              <a:tr h="280250">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2"/>
                  </a:ext>
                </a:extLst>
              </a:tr>
              <a:tr h="280250">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0263">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80250">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80250">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2873578" y="1714865"/>
            <a:ext cx="85090" cy="207645"/>
          </a:xfrm>
          <a:prstGeom prst="rect">
            <a:avLst/>
          </a:prstGeom>
        </p:spPr>
        <p:txBody>
          <a:bodyPr vert="horz" wrap="square" lIns="0" tIns="12065" rIns="0" bIns="0" rtlCol="0">
            <a:spAutoFit/>
          </a:bodyPr>
          <a:lstStyle/>
          <a:p>
            <a:pPr marL="12700">
              <a:lnSpc>
                <a:spcPct val="100000"/>
              </a:lnSpc>
              <a:spcBef>
                <a:spcPts val="95"/>
              </a:spcBef>
            </a:pPr>
            <a:r>
              <a:rPr sz="1200" spc="20" dirty="0">
                <a:latin typeface="Trebuchet MS"/>
                <a:cs typeface="Trebuchet MS"/>
              </a:rPr>
              <a:t>*</a:t>
            </a:r>
            <a:endParaRPr sz="1200">
              <a:latin typeface="Trebuchet MS"/>
              <a:cs typeface="Trebuchet MS"/>
            </a:endParaRPr>
          </a:p>
        </p:txBody>
      </p:sp>
      <p:sp>
        <p:nvSpPr>
          <p:cNvPr id="6" name="object 6"/>
          <p:cNvSpPr txBox="1"/>
          <p:nvPr/>
        </p:nvSpPr>
        <p:spPr>
          <a:xfrm>
            <a:off x="3050755" y="1078458"/>
            <a:ext cx="858519" cy="575945"/>
          </a:xfrm>
          <a:prstGeom prst="rect">
            <a:avLst/>
          </a:prstGeom>
        </p:spPr>
        <p:txBody>
          <a:bodyPr vert="horz" wrap="square" lIns="0" tIns="104775" rIns="0" bIns="0" rtlCol="0">
            <a:spAutoFit/>
          </a:bodyPr>
          <a:lstStyle/>
          <a:p>
            <a:pPr marL="12700">
              <a:lnSpc>
                <a:spcPct val="100000"/>
              </a:lnSpc>
              <a:spcBef>
                <a:spcPts val="825"/>
              </a:spcBef>
            </a:pPr>
            <a:r>
              <a:rPr sz="1200" spc="-10" dirty="0">
                <a:latin typeface="Trebuchet MS"/>
                <a:cs typeface="Trebuchet MS"/>
              </a:rPr>
              <a:t>Kernel</a:t>
            </a:r>
            <a:r>
              <a:rPr sz="1200" spc="-60" dirty="0">
                <a:latin typeface="Trebuchet MS"/>
                <a:cs typeface="Trebuchet MS"/>
              </a:rPr>
              <a:t> </a:t>
            </a:r>
            <a:r>
              <a:rPr sz="1200" spc="35" dirty="0">
                <a:latin typeface="Trebuchet MS"/>
                <a:cs typeface="Trebuchet MS"/>
              </a:rPr>
              <a:t>3</a:t>
            </a:r>
            <a:r>
              <a:rPr sz="1200" spc="-125"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a:p>
            <a:pPr marL="86995">
              <a:lnSpc>
                <a:spcPct val="100000"/>
              </a:lnSpc>
              <a:spcBef>
                <a:spcPts val="730"/>
              </a:spcBef>
            </a:pPr>
            <a:r>
              <a:rPr sz="1200" spc="-10" dirty="0">
                <a:latin typeface="Trebuchet MS"/>
                <a:cs typeface="Trebuchet MS"/>
              </a:rPr>
              <a:t>Stride </a:t>
            </a:r>
            <a:r>
              <a:rPr sz="1200" spc="-5" dirty="0">
                <a:latin typeface="LM Roman 12"/>
                <a:cs typeface="LM Roman 12"/>
              </a:rPr>
              <a:t>=</a:t>
            </a:r>
            <a:r>
              <a:rPr sz="1200" spc="-125" dirty="0">
                <a:latin typeface="LM Roman 12"/>
                <a:cs typeface="LM Roman 12"/>
              </a:rPr>
              <a:t> </a:t>
            </a:r>
            <a:r>
              <a:rPr sz="1200" spc="35" dirty="0">
                <a:latin typeface="Trebuchet MS"/>
                <a:cs typeface="Trebuchet MS"/>
              </a:rPr>
              <a:t>2</a:t>
            </a:r>
            <a:endParaRPr sz="1200">
              <a:latin typeface="Trebuchet MS"/>
              <a:cs typeface="Trebuchet MS"/>
            </a:endParaRPr>
          </a:p>
        </p:txBody>
      </p:sp>
      <p:graphicFrame>
        <p:nvGraphicFramePr>
          <p:cNvPr id="7" name="object 7"/>
          <p:cNvGraphicFramePr>
            <a:graphicFrameLocks noGrp="1"/>
          </p:cNvGraphicFramePr>
          <p:nvPr/>
        </p:nvGraphicFramePr>
        <p:xfrm>
          <a:off x="2987548" y="1693722"/>
          <a:ext cx="980440" cy="840763"/>
        </p:xfrm>
        <a:graphic>
          <a:graphicData uri="http://schemas.openxmlformats.org/drawingml/2006/table">
            <a:tbl>
              <a:tblPr firstRow="1" bandRow="1">
                <a:tableStyleId>{2D5ABB26-0587-4C30-8999-92F81FD0307C}</a:tableStyleId>
              </a:tblPr>
              <a:tblGrid>
                <a:gridCol w="292100">
                  <a:extLst>
                    <a:ext uri="{9D8B030D-6E8A-4147-A177-3AD203B41FA5}">
                      <a16:colId xmlns:a16="http://schemas.microsoft.com/office/drawing/2014/main" val="20000"/>
                    </a:ext>
                  </a:extLst>
                </a:gridCol>
                <a:gridCol w="241300">
                  <a:extLst>
                    <a:ext uri="{9D8B030D-6E8A-4147-A177-3AD203B41FA5}">
                      <a16:colId xmlns:a16="http://schemas.microsoft.com/office/drawing/2014/main" val="20001"/>
                    </a:ext>
                  </a:extLst>
                </a:gridCol>
                <a:gridCol w="447040">
                  <a:extLst>
                    <a:ext uri="{9D8B030D-6E8A-4147-A177-3AD203B41FA5}">
                      <a16:colId xmlns:a16="http://schemas.microsoft.com/office/drawing/2014/main" val="20002"/>
                    </a:ext>
                  </a:extLst>
                </a:gridCol>
              </a:tblGrid>
              <a:tr h="280263">
                <a:tc>
                  <a:txBody>
                    <a:bodyPr/>
                    <a:lstStyle/>
                    <a:p>
                      <a:pPr marL="103505">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80250">
                <a:tc>
                  <a:txBody>
                    <a:bodyPr/>
                    <a:lstStyle/>
                    <a:p>
                      <a:pPr marL="103505">
                        <a:lnSpc>
                          <a:spcPct val="100000"/>
                        </a:lnSpc>
                        <a:spcBef>
                          <a:spcPts val="335"/>
                        </a:spcBef>
                      </a:pPr>
                      <a:r>
                        <a:rPr sz="1200"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50">
                <a:tc>
                  <a:txBody>
                    <a:bodyPr/>
                    <a:lstStyle/>
                    <a:p>
                      <a:pPr marL="78105">
                        <a:lnSpc>
                          <a:spcPct val="100000"/>
                        </a:lnSpc>
                        <a:spcBef>
                          <a:spcPts val="335"/>
                        </a:spcBef>
                      </a:pPr>
                      <a:r>
                        <a:rPr sz="1200" spc="-5" dirty="0">
                          <a:latin typeface="Trebuchet MS"/>
                          <a:cs typeface="Trebuchet MS"/>
                        </a:rPr>
                        <a:t>-1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35"/>
                        </a:spcBef>
                      </a:pPr>
                      <a:r>
                        <a:rPr sz="1200" dirty="0">
                          <a:latin typeface="Trebuchet MS"/>
                          <a:cs typeface="Trebuchet MS"/>
                        </a:rPr>
                        <a:t>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7335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p:nvPr/>
        </p:nvSpPr>
        <p:spPr>
          <a:xfrm>
            <a:off x="4001998" y="1714865"/>
            <a:ext cx="114300" cy="207645"/>
          </a:xfrm>
          <a:prstGeom prst="rect">
            <a:avLst/>
          </a:prstGeom>
        </p:spPr>
        <p:txBody>
          <a:bodyPr vert="horz" wrap="square" lIns="0" tIns="12065" rIns="0" bIns="0" rtlCol="0">
            <a:spAutoFit/>
          </a:bodyPr>
          <a:lstStyle/>
          <a:p>
            <a:pPr marL="12700">
              <a:lnSpc>
                <a:spcPct val="100000"/>
              </a:lnSpc>
              <a:spcBef>
                <a:spcPts val="95"/>
              </a:spcBef>
            </a:pPr>
            <a:r>
              <a:rPr sz="1200" spc="65" dirty="0">
                <a:latin typeface="Trebuchet MS"/>
                <a:cs typeface="Trebuchet MS"/>
              </a:rPr>
              <a:t>=</a:t>
            </a:r>
            <a:endParaRPr sz="1200">
              <a:latin typeface="Trebuchet MS"/>
              <a:cs typeface="Trebuchet MS"/>
            </a:endParaRPr>
          </a:p>
        </p:txBody>
      </p:sp>
      <p:sp>
        <p:nvSpPr>
          <p:cNvPr id="9" name="object 9"/>
          <p:cNvSpPr txBox="1"/>
          <p:nvPr/>
        </p:nvSpPr>
        <p:spPr>
          <a:xfrm>
            <a:off x="4266691" y="1309037"/>
            <a:ext cx="878205" cy="207645"/>
          </a:xfrm>
          <a:prstGeom prst="rect">
            <a:avLst/>
          </a:prstGeom>
        </p:spPr>
        <p:txBody>
          <a:bodyPr vert="horz" wrap="square" lIns="0" tIns="12065" rIns="0" bIns="0" rtlCol="0">
            <a:spAutoFit/>
          </a:bodyPr>
          <a:lstStyle/>
          <a:p>
            <a:pPr marL="12700">
              <a:lnSpc>
                <a:spcPct val="100000"/>
              </a:lnSpc>
              <a:spcBef>
                <a:spcPts val="95"/>
              </a:spcBef>
            </a:pPr>
            <a:r>
              <a:rPr sz="1200" spc="-30" dirty="0">
                <a:latin typeface="Trebuchet MS"/>
                <a:cs typeface="Trebuchet MS"/>
              </a:rPr>
              <a:t>Output</a:t>
            </a:r>
            <a:r>
              <a:rPr sz="1200" spc="-55" dirty="0">
                <a:latin typeface="Trebuchet MS"/>
                <a:cs typeface="Trebuchet MS"/>
              </a:rPr>
              <a:t> </a:t>
            </a:r>
            <a:r>
              <a:rPr sz="1200" spc="35" dirty="0">
                <a:latin typeface="Trebuchet MS"/>
                <a:cs typeface="Trebuchet MS"/>
              </a:rPr>
              <a:t>3</a:t>
            </a:r>
            <a:r>
              <a:rPr sz="1200" spc="-120" dirty="0">
                <a:latin typeface="Trebuchet MS"/>
                <a:cs typeface="Trebuchet MS"/>
              </a:rPr>
              <a:t> </a:t>
            </a:r>
            <a:r>
              <a:rPr sz="1200" i="1" spc="-5" dirty="0">
                <a:latin typeface="LM Roman Demi 10"/>
                <a:cs typeface="LM Roman Demi 10"/>
              </a:rPr>
              <a:t>×</a:t>
            </a:r>
            <a:r>
              <a:rPr sz="1200" i="1" spc="-155" dirty="0">
                <a:latin typeface="LM Roman Demi 10"/>
                <a:cs typeface="LM Roman Demi 10"/>
              </a:rPr>
              <a:t> </a:t>
            </a:r>
            <a:r>
              <a:rPr sz="1200" spc="35" dirty="0">
                <a:latin typeface="Trebuchet MS"/>
                <a:cs typeface="Trebuchet MS"/>
              </a:rPr>
              <a:t>3</a:t>
            </a:r>
            <a:endParaRPr sz="1200">
              <a:latin typeface="Trebuchet MS"/>
              <a:cs typeface="Trebuchet MS"/>
            </a:endParaRPr>
          </a:p>
        </p:txBody>
      </p:sp>
      <p:graphicFrame>
        <p:nvGraphicFramePr>
          <p:cNvPr id="10" name="object 10"/>
          <p:cNvGraphicFramePr>
            <a:graphicFrameLocks noGrp="1"/>
          </p:cNvGraphicFramePr>
          <p:nvPr/>
        </p:nvGraphicFramePr>
        <p:xfrm>
          <a:off x="4145584" y="1556130"/>
          <a:ext cx="1113790" cy="840763"/>
        </p:xfrm>
        <a:graphic>
          <a:graphicData uri="http://schemas.openxmlformats.org/drawingml/2006/table">
            <a:tbl>
              <a:tblPr firstRow="1" bandRow="1">
                <a:tableStyleId>{2D5ABB26-0587-4C30-8999-92F81FD0307C}</a:tableStyleId>
              </a:tblPr>
              <a:tblGrid>
                <a:gridCol w="367665">
                  <a:extLst>
                    <a:ext uri="{9D8B030D-6E8A-4147-A177-3AD203B41FA5}">
                      <a16:colId xmlns:a16="http://schemas.microsoft.com/office/drawing/2014/main" val="20000"/>
                    </a:ext>
                  </a:extLst>
                </a:gridCol>
                <a:gridCol w="336550">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tblGrid>
              <a:tr h="280250">
                <a:tc>
                  <a:txBody>
                    <a:bodyPr/>
                    <a:lstStyle/>
                    <a:p>
                      <a:pPr marL="41910" algn="ctr">
                        <a:lnSpc>
                          <a:spcPct val="100000"/>
                        </a:lnSpc>
                        <a:spcBef>
                          <a:spcPts val="335"/>
                        </a:spcBef>
                      </a:pPr>
                      <a:r>
                        <a:rPr sz="1200" spc="35" dirty="0">
                          <a:latin typeface="Trebuchet MS"/>
                          <a:cs typeface="Trebuchet MS"/>
                        </a:rPr>
                        <a:t>91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L="73025" algn="ctr">
                        <a:lnSpc>
                          <a:spcPct val="100000"/>
                        </a:lnSpc>
                        <a:spcBef>
                          <a:spcPts val="335"/>
                        </a:spcBef>
                      </a:pPr>
                      <a:r>
                        <a:rPr sz="1200" dirty="0">
                          <a:latin typeface="Trebuchet MS"/>
                          <a:cs typeface="Trebuchet MS"/>
                        </a:rPr>
                        <a:t>100</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91440" algn="r">
                        <a:lnSpc>
                          <a:spcPct val="100000"/>
                        </a:lnSpc>
                        <a:spcBef>
                          <a:spcPts val="335"/>
                        </a:spcBef>
                      </a:pPr>
                      <a:r>
                        <a:rPr sz="1200" dirty="0">
                          <a:latin typeface="Trebuchet MS"/>
                          <a:cs typeface="Trebuchet MS"/>
                        </a:rPr>
                        <a:t>83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spc="35" dirty="0">
                          <a:latin typeface="Trebuchet MS"/>
                          <a:cs typeface="Trebuchet MS"/>
                        </a:rPr>
                        <a:t>69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3175" algn="ctr">
                        <a:lnSpc>
                          <a:spcPct val="100000"/>
                        </a:lnSpc>
                        <a:spcBef>
                          <a:spcPts val="335"/>
                        </a:spcBef>
                      </a:pPr>
                      <a:r>
                        <a:rPr sz="1200" spc="35" dirty="0">
                          <a:latin typeface="Trebuchet MS"/>
                          <a:cs typeface="Trebuchet MS"/>
                        </a:rPr>
                        <a:t>91</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70485" algn="r">
                        <a:lnSpc>
                          <a:spcPct val="100000"/>
                        </a:lnSpc>
                        <a:spcBef>
                          <a:spcPts val="335"/>
                        </a:spcBef>
                      </a:pPr>
                      <a:r>
                        <a:rPr sz="1200" dirty="0">
                          <a:latin typeface="Trebuchet MS"/>
                          <a:cs typeface="Trebuchet MS"/>
                        </a:rPr>
                        <a:t>127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0263">
                <a:tc>
                  <a:txBody>
                    <a:bodyPr/>
                    <a:lstStyle/>
                    <a:p>
                      <a:pPr algn="ctr">
                        <a:lnSpc>
                          <a:spcPct val="100000"/>
                        </a:lnSpc>
                        <a:spcBef>
                          <a:spcPts val="335"/>
                        </a:spcBef>
                      </a:pPr>
                      <a:r>
                        <a:rPr sz="1200" spc="35" dirty="0">
                          <a:latin typeface="Trebuchet MS"/>
                          <a:cs typeface="Trebuchet MS"/>
                        </a:rPr>
                        <a:t>44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175" algn="ctr">
                        <a:lnSpc>
                          <a:spcPct val="100000"/>
                        </a:lnSpc>
                        <a:spcBef>
                          <a:spcPts val="335"/>
                        </a:spcBef>
                      </a:pPr>
                      <a:r>
                        <a:rPr sz="1200" spc="35" dirty="0">
                          <a:latin typeface="Trebuchet MS"/>
                          <a:cs typeface="Trebuchet MS"/>
                        </a:rPr>
                        <a:t>72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ct val="100000"/>
                        </a:lnSpc>
                        <a:spcBef>
                          <a:spcPts val="335"/>
                        </a:spcBef>
                      </a:pPr>
                      <a:r>
                        <a:rPr sz="1200" spc="35" dirty="0">
                          <a:latin typeface="Trebuchet MS"/>
                          <a:cs typeface="Trebuchet MS"/>
                        </a:rPr>
                        <a:t>74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4360203" cy="276999"/>
          </a:xfrm>
          <a:prstGeom prst="rect">
            <a:avLst/>
          </a:prstGeom>
        </p:spPr>
        <p:txBody>
          <a:bodyPr vert="horz" wrap="square" lIns="0" tIns="15240" rIns="0" bIns="0" rtlCol="0">
            <a:spAutoFit/>
          </a:bodyPr>
          <a:lstStyle/>
          <a:p>
            <a:pPr marL="12700">
              <a:lnSpc>
                <a:spcPct val="100000"/>
              </a:lnSpc>
              <a:spcBef>
                <a:spcPts val="120"/>
              </a:spcBef>
            </a:pPr>
            <a:r>
              <a:rPr lang="en-IN" spc="-10" dirty="0"/>
              <a:t>Number of Parameters</a:t>
            </a:r>
            <a:endParaRPr spc="70" dirty="0"/>
          </a:p>
        </p:txBody>
      </p:sp>
      <p:sp>
        <p:nvSpPr>
          <p:cNvPr id="11" name="TextBox 10">
            <a:extLst>
              <a:ext uri="{FF2B5EF4-FFF2-40B4-BE49-F238E27FC236}">
                <a16:creationId xmlns:a16="http://schemas.microsoft.com/office/drawing/2014/main" id="{921F369F-A45E-A4A9-7E3D-C2770FE7234D}"/>
              </a:ext>
            </a:extLst>
          </p:cNvPr>
          <p:cNvSpPr txBox="1"/>
          <p:nvPr/>
        </p:nvSpPr>
        <p:spPr>
          <a:xfrm>
            <a:off x="215900" y="479425"/>
            <a:ext cx="2770011" cy="600164"/>
          </a:xfrm>
          <a:prstGeom prst="rect">
            <a:avLst/>
          </a:prstGeom>
          <a:noFill/>
        </p:spPr>
        <p:txBody>
          <a:bodyPr wrap="square" rtlCol="0">
            <a:spAutoFit/>
          </a:bodyPr>
          <a:lstStyle/>
          <a:p>
            <a:r>
              <a:rPr lang="en-US" sz="1100" dirty="0"/>
              <a:t>Number of filters =3</a:t>
            </a:r>
          </a:p>
          <a:p>
            <a:r>
              <a:rPr lang="en-US" sz="1100" dirty="0"/>
              <a:t>Filter size =(3,3)</a:t>
            </a:r>
          </a:p>
          <a:p>
            <a:r>
              <a:rPr lang="en-US" sz="1100" dirty="0"/>
              <a:t>Input shape = (10,10,3)</a:t>
            </a:r>
          </a:p>
        </p:txBody>
      </p:sp>
      <p:pic>
        <p:nvPicPr>
          <p:cNvPr id="1030" name="Picture 6">
            <a:extLst>
              <a:ext uri="{FF2B5EF4-FFF2-40B4-BE49-F238E27FC236}">
                <a16:creationId xmlns:a16="http://schemas.microsoft.com/office/drawing/2014/main" id="{8051D0CE-3722-700F-81E1-90E4D9C05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479425"/>
            <a:ext cx="3352800" cy="1022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79F03E6-9DAE-27BD-44F6-9B718D5D14E6}"/>
              </a:ext>
            </a:extLst>
          </p:cNvPr>
          <p:cNvSpPr txBox="1"/>
          <p:nvPr/>
        </p:nvSpPr>
        <p:spPr>
          <a:xfrm>
            <a:off x="139700" y="1288097"/>
            <a:ext cx="5273322" cy="1477328"/>
          </a:xfrm>
          <a:prstGeom prst="rect">
            <a:avLst/>
          </a:prstGeom>
          <a:noFill/>
        </p:spPr>
        <p:txBody>
          <a:bodyPr wrap="square">
            <a:spAutoFit/>
          </a:bodyPr>
          <a:lstStyle/>
          <a:p>
            <a:pPr algn="l"/>
            <a:r>
              <a:rPr lang="en-IN" sz="900" b="0" i="0" u="none" strike="noStrike" dirty="0">
                <a:solidFill>
                  <a:srgbClr val="303030"/>
                </a:solidFill>
                <a:effectLst/>
                <a:latin typeface="Work Sans" pitchFamily="2" charset="77"/>
              </a:rPr>
              <a:t>How to calculate the number of parameters in the convolution layer?</a:t>
            </a:r>
          </a:p>
          <a:p>
            <a:pPr algn="l">
              <a:buFont typeface="Arial" panose="020B0604020202020204" pitchFamily="34" charset="0"/>
              <a:buChar char="•"/>
            </a:pPr>
            <a:r>
              <a:rPr lang="en-IN" sz="900" b="0" i="0" u="none" strike="noStrike" dirty="0">
                <a:solidFill>
                  <a:srgbClr val="303030"/>
                </a:solidFill>
                <a:effectLst/>
                <a:latin typeface="Work Sans" pitchFamily="2" charset="77"/>
              </a:rPr>
              <a:t>Parameters in one filter of size(3,3)= 3*3 =</a:t>
            </a:r>
            <a:r>
              <a:rPr lang="en-IN" sz="900" b="1" i="0" u="none" strike="noStrike" dirty="0">
                <a:solidFill>
                  <a:srgbClr val="303030"/>
                </a:solidFill>
                <a:effectLst/>
                <a:latin typeface="Work Sans" pitchFamily="2" charset="77"/>
              </a:rPr>
              <a:t>9</a:t>
            </a:r>
            <a:endParaRPr lang="en-IN" sz="900" b="0" i="0" u="none" strike="noStrike" dirty="0">
              <a:solidFill>
                <a:srgbClr val="303030"/>
              </a:solidFill>
              <a:effectLst/>
              <a:latin typeface="Work Sans" pitchFamily="2" charset="77"/>
            </a:endParaRPr>
          </a:p>
          <a:p>
            <a:pPr algn="l">
              <a:buFont typeface="Arial" panose="020B0604020202020204" pitchFamily="34" charset="0"/>
              <a:buChar char="•"/>
            </a:pPr>
            <a:r>
              <a:rPr lang="en-IN" sz="900" b="0" i="0" u="none" strike="noStrike" dirty="0">
                <a:solidFill>
                  <a:srgbClr val="303030"/>
                </a:solidFill>
                <a:effectLst/>
                <a:latin typeface="Work Sans" pitchFamily="2" charset="77"/>
              </a:rPr>
              <a:t>The filter will convolve over all three channels concurrently(</a:t>
            </a:r>
            <a:r>
              <a:rPr lang="en-IN" sz="900" b="0" i="0" u="none" strike="noStrike" dirty="0" err="1">
                <a:solidFill>
                  <a:srgbClr val="303030"/>
                </a:solidFill>
                <a:effectLst/>
                <a:latin typeface="Work Sans" pitchFamily="2" charset="77"/>
              </a:rPr>
              <a:t>input_image</a:t>
            </a:r>
            <a:r>
              <a:rPr lang="en-IN" sz="900" b="0" i="0" u="none" strike="noStrike" dirty="0">
                <a:solidFill>
                  <a:srgbClr val="303030"/>
                </a:solidFill>
                <a:effectLst/>
                <a:latin typeface="Work Sans" pitchFamily="2" charset="77"/>
              </a:rPr>
              <a:t> depth=3). So parameters in one filter will be 3*3*3=27 </a:t>
            </a:r>
            <a:br>
              <a:rPr lang="en-IN" sz="900" b="0" i="0" u="none" strike="noStrike" dirty="0">
                <a:solidFill>
                  <a:srgbClr val="303030"/>
                </a:solidFill>
                <a:effectLst/>
                <a:latin typeface="Work Sans" pitchFamily="2" charset="77"/>
              </a:rPr>
            </a:br>
            <a:r>
              <a:rPr lang="en-IN" sz="900" b="0" i="1" u="none" strike="noStrike" dirty="0">
                <a:solidFill>
                  <a:srgbClr val="303030"/>
                </a:solidFill>
                <a:effectLst/>
                <a:latin typeface="Work Sans" pitchFamily="2" charset="77"/>
              </a:rPr>
              <a:t>[filter size * </a:t>
            </a:r>
            <a:r>
              <a:rPr lang="en-IN" sz="900" b="0" i="1" u="none" strike="noStrike" dirty="0" err="1">
                <a:solidFill>
                  <a:srgbClr val="303030"/>
                </a:solidFill>
                <a:effectLst/>
                <a:latin typeface="Work Sans" pitchFamily="2" charset="77"/>
              </a:rPr>
              <a:t>input_data</a:t>
            </a:r>
            <a:r>
              <a:rPr lang="en-IN" sz="900" b="0" i="1" u="none" strike="noStrike" dirty="0">
                <a:solidFill>
                  <a:srgbClr val="303030"/>
                </a:solidFill>
                <a:effectLst/>
                <a:latin typeface="Work Sans" pitchFamily="2" charset="77"/>
              </a:rPr>
              <a:t> depth]</a:t>
            </a:r>
            <a:endParaRPr lang="en-IN" sz="900" b="0" i="0" u="none" strike="noStrike" dirty="0">
              <a:solidFill>
                <a:srgbClr val="303030"/>
              </a:solidFill>
              <a:effectLst/>
              <a:latin typeface="Work Sans" pitchFamily="2" charset="77"/>
            </a:endParaRPr>
          </a:p>
          <a:p>
            <a:pPr algn="l">
              <a:buFont typeface="Arial" panose="020B0604020202020204" pitchFamily="34" charset="0"/>
              <a:buChar char="•"/>
            </a:pPr>
            <a:r>
              <a:rPr lang="en-IN" sz="900" b="0" i="0" u="none" strike="noStrike" dirty="0">
                <a:solidFill>
                  <a:srgbClr val="303030"/>
                </a:solidFill>
                <a:effectLst/>
                <a:latin typeface="Work Sans" pitchFamily="2" charset="77"/>
              </a:rPr>
              <a:t>Bias =</a:t>
            </a:r>
            <a:r>
              <a:rPr lang="en-IN" sz="900" b="1" i="0" u="none" strike="noStrike" dirty="0">
                <a:solidFill>
                  <a:srgbClr val="303030"/>
                </a:solidFill>
                <a:effectLst/>
                <a:latin typeface="Work Sans" pitchFamily="2" charset="77"/>
              </a:rPr>
              <a:t>1</a:t>
            </a:r>
            <a:r>
              <a:rPr lang="en-IN" sz="900" b="0" i="0" u="none" strike="noStrike" dirty="0">
                <a:solidFill>
                  <a:srgbClr val="303030"/>
                </a:solidFill>
                <a:effectLst/>
                <a:latin typeface="Work Sans" pitchFamily="2" charset="77"/>
              </a:rPr>
              <a:t> </a:t>
            </a:r>
            <a:br>
              <a:rPr lang="en-IN" sz="900" b="0" i="0" u="none" strike="noStrike" dirty="0">
                <a:solidFill>
                  <a:srgbClr val="303030"/>
                </a:solidFill>
                <a:effectLst/>
                <a:latin typeface="Work Sans" pitchFamily="2" charset="77"/>
              </a:rPr>
            </a:br>
            <a:r>
              <a:rPr lang="en-IN" sz="900" b="0" i="0" u="none" strike="noStrike" dirty="0">
                <a:solidFill>
                  <a:srgbClr val="303030"/>
                </a:solidFill>
                <a:effectLst/>
                <a:latin typeface="Work Sans" pitchFamily="2" charset="77"/>
              </a:rPr>
              <a:t> </a:t>
            </a:r>
            <a:r>
              <a:rPr lang="en-IN" sz="900" b="0" i="1" u="none" strike="noStrike" dirty="0">
                <a:solidFill>
                  <a:srgbClr val="303030"/>
                </a:solidFill>
                <a:effectLst/>
                <a:latin typeface="Work Sans" pitchFamily="2" charset="77"/>
              </a:rPr>
              <a:t>[One bias will be added to each filter]</a:t>
            </a:r>
            <a:endParaRPr lang="en-IN" sz="900" b="0" i="0" u="none" strike="noStrike" dirty="0">
              <a:solidFill>
                <a:srgbClr val="303030"/>
              </a:solidFill>
              <a:effectLst/>
              <a:latin typeface="Work Sans" pitchFamily="2" charset="77"/>
            </a:endParaRPr>
          </a:p>
          <a:p>
            <a:pPr algn="l">
              <a:buFont typeface="Arial" panose="020B0604020202020204" pitchFamily="34" charset="0"/>
              <a:buChar char="•"/>
            </a:pPr>
            <a:r>
              <a:rPr lang="en-IN" sz="900" b="0" i="0" u="none" strike="noStrike" dirty="0">
                <a:solidFill>
                  <a:srgbClr val="303030"/>
                </a:solidFill>
                <a:effectLst/>
                <a:latin typeface="Work Sans" pitchFamily="2" charset="77"/>
              </a:rPr>
              <a:t>Total parameters for one filter kernel of size (3,3) for depth 3=(3*3*3)+1=28</a:t>
            </a:r>
          </a:p>
          <a:p>
            <a:pPr algn="l">
              <a:buFont typeface="Arial" panose="020B0604020202020204" pitchFamily="34" charset="0"/>
              <a:buChar char="•"/>
            </a:pPr>
            <a:r>
              <a:rPr lang="en-IN" sz="900" b="0" i="0" u="none" strike="noStrike" dirty="0">
                <a:solidFill>
                  <a:srgbClr val="303030"/>
                </a:solidFill>
                <a:effectLst/>
                <a:latin typeface="Work Sans" pitchFamily="2" charset="77"/>
              </a:rPr>
              <a:t>The total number of filters= 5.</a:t>
            </a:r>
          </a:p>
          <a:p>
            <a:pPr algn="l">
              <a:buFont typeface="Arial" panose="020B0604020202020204" pitchFamily="34" charset="0"/>
              <a:buChar char="•"/>
            </a:pPr>
            <a:r>
              <a:rPr lang="en-IN" sz="900" b="1" i="0" u="none" strike="noStrike" dirty="0">
                <a:solidFill>
                  <a:srgbClr val="303030"/>
                </a:solidFill>
                <a:effectLst/>
                <a:latin typeface="Work Sans" pitchFamily="2" charset="77"/>
              </a:rPr>
              <a:t>Total parameters for 5 filter kernel of size (3,3) , </a:t>
            </a:r>
            <a:r>
              <a:rPr lang="en-IN" sz="900" b="1" i="0" u="none" strike="noStrike" dirty="0" err="1">
                <a:solidFill>
                  <a:srgbClr val="303030"/>
                </a:solidFill>
                <a:effectLst/>
                <a:latin typeface="Work Sans" pitchFamily="2" charset="77"/>
              </a:rPr>
              <a:t>input_image</a:t>
            </a:r>
            <a:r>
              <a:rPr lang="en-IN" sz="900" b="1" i="0" u="none" strike="noStrike" dirty="0">
                <a:solidFill>
                  <a:srgbClr val="303030"/>
                </a:solidFill>
                <a:effectLst/>
                <a:latin typeface="Work Sans" pitchFamily="2" charset="77"/>
              </a:rPr>
              <a:t> depth(3)= 28*5=140</a:t>
            </a:r>
            <a:endParaRPr lang="en-IN" sz="900" b="0" i="0" u="none" strike="noStrike" dirty="0">
              <a:solidFill>
                <a:srgbClr val="303030"/>
              </a:solidFill>
              <a:effectLst/>
              <a:latin typeface="Work Sans" pitchFamily="2" charset="77"/>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148082" y="149864"/>
            <a:ext cx="4176183" cy="250551"/>
          </a:xfrm>
          <a:prstGeom prst="rect">
            <a:avLst/>
          </a:prstGeom>
          <a:noFill/>
          <a:ln>
            <a:noFill/>
          </a:ln>
        </p:spPr>
        <p:txBody>
          <a:bodyPr spcFirstLastPara="1" wrap="square" lIns="43236" tIns="21612" rIns="43236" bIns="21612" anchor="ctr" anchorCtr="0">
            <a:noAutofit/>
          </a:bodyPr>
          <a:lstStyle/>
          <a:p>
            <a:r>
              <a:rPr lang="en-US" sz="1135" b="1" dirty="0">
                <a:latin typeface="Calibri" pitchFamily="34" charset="0"/>
                <a:cs typeface="Calibri" pitchFamily="34" charset="0"/>
              </a:rPr>
              <a:t>Stride- Example</a:t>
            </a:r>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pic>
        <p:nvPicPr>
          <p:cNvPr id="2" name="Picture 2" descr="stride preview image">
            <a:extLst>
              <a:ext uri="{FF2B5EF4-FFF2-40B4-BE49-F238E27FC236}">
                <a16:creationId xmlns:a16="http://schemas.microsoft.com/office/drawing/2014/main" id="{3A10BEF0-01C7-27A6-37F0-D8D4A44AA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22" y="784225"/>
            <a:ext cx="2927702" cy="194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095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93227"/>
            <a:ext cx="4176183" cy="250551"/>
          </a:xfrm>
          <a:prstGeom prst="rect">
            <a:avLst/>
          </a:prstGeom>
          <a:noFill/>
          <a:ln>
            <a:noFill/>
          </a:ln>
        </p:spPr>
        <p:txBody>
          <a:bodyPr spcFirstLastPara="1" wrap="square" lIns="43236" tIns="21612" rIns="43236" bIns="21612" anchor="ctr" anchorCtr="0">
            <a:normAutofit/>
          </a:bodyPr>
          <a:lstStyle/>
          <a:p>
            <a:r>
              <a:rPr lang="en-US" sz="1324" b="1" dirty="0" err="1">
                <a:solidFill>
                  <a:srgbClr val="C00000"/>
                </a:solidFill>
              </a:rPr>
              <a:t>Strided</a:t>
            </a:r>
            <a:r>
              <a:rPr lang="en-US" sz="1324" b="1" dirty="0">
                <a:solidFill>
                  <a:srgbClr val="C00000"/>
                </a:solidFill>
              </a:rPr>
              <a:t> Convolution</a:t>
            </a:r>
            <a:endParaRPr lang="en-US" sz="1324" b="1" i="1" dirty="0">
              <a:solidFill>
                <a:srgbClr val="C00000"/>
              </a:solidFill>
            </a:endParaRPr>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pic>
        <p:nvPicPr>
          <p:cNvPr id="4098" name="Picture 2" descr="stride preview image">
            <a:extLst>
              <a:ext uri="{FF2B5EF4-FFF2-40B4-BE49-F238E27FC236}">
                <a16:creationId xmlns:a16="http://schemas.microsoft.com/office/drawing/2014/main" id="{305E6247-2E6C-9AA9-7378-A753CC74C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04" y="435973"/>
            <a:ext cx="4067848" cy="270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902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34048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Pooling</a:t>
            </a:r>
            <a:r>
              <a:rPr sz="1700" spc="-105" dirty="0">
                <a:solidFill>
                  <a:srgbClr val="FFFFFF"/>
                </a:solidFill>
                <a:latin typeface="Trebuchet MS"/>
                <a:cs typeface="Trebuchet MS"/>
              </a:rPr>
              <a:t> </a:t>
            </a:r>
            <a:r>
              <a:rPr sz="1700" spc="5" dirty="0">
                <a:solidFill>
                  <a:srgbClr val="FFFFFF"/>
                </a:solidFill>
                <a:latin typeface="Trebuchet MS"/>
                <a:cs typeface="Trebuchet MS"/>
              </a:rPr>
              <a:t>Layer</a:t>
            </a:r>
            <a:endParaRPr sz="1700">
              <a:latin typeface="Trebuchet MS"/>
              <a:cs typeface="Trebuchet MS"/>
            </a:endParaRPr>
          </a:p>
        </p:txBody>
      </p:sp>
      <p:sp>
        <p:nvSpPr>
          <p:cNvPr id="4" name="object 4"/>
          <p:cNvSpPr txBox="1"/>
          <p:nvPr/>
        </p:nvSpPr>
        <p:spPr>
          <a:xfrm>
            <a:off x="673100" y="631825"/>
            <a:ext cx="1878267" cy="789319"/>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50" dirty="0">
                <a:latin typeface="Trebuchet MS"/>
                <a:cs typeface="Trebuchet MS"/>
              </a:rPr>
              <a:t>Two</a:t>
            </a:r>
            <a:r>
              <a:rPr sz="1200" spc="-90" dirty="0">
                <a:latin typeface="Trebuchet MS"/>
                <a:cs typeface="Trebuchet MS"/>
              </a:rPr>
              <a:t> </a:t>
            </a:r>
            <a:r>
              <a:rPr sz="1200" spc="-5" dirty="0">
                <a:latin typeface="Trebuchet MS"/>
                <a:cs typeface="Trebuchet MS"/>
              </a:rPr>
              <a:t>types</a:t>
            </a:r>
            <a:endParaRPr lang="en-IN" sz="1200" spc="-5" dirty="0">
              <a:latin typeface="Trebuchet MS"/>
              <a:cs typeface="Trebuchet MS"/>
            </a:endParaRPr>
          </a:p>
          <a:p>
            <a:pPr marL="641350" lvl="1" indent="-171450">
              <a:spcBef>
                <a:spcPts val="95"/>
              </a:spcBef>
              <a:buFont typeface="Arial" panose="020B0604020202020204" pitchFamily="34" charset="0"/>
              <a:buChar char="•"/>
            </a:pPr>
            <a:r>
              <a:rPr lang="en-IN" sz="1200" spc="-5" dirty="0">
                <a:latin typeface="Trebuchet MS"/>
                <a:cs typeface="Trebuchet MS"/>
              </a:rPr>
              <a:t>Max Pooling</a:t>
            </a:r>
          </a:p>
          <a:p>
            <a:pPr marL="641350" lvl="1" indent="-171450">
              <a:spcBef>
                <a:spcPts val="95"/>
              </a:spcBef>
              <a:buFont typeface="Arial" panose="020B0604020202020204" pitchFamily="34" charset="0"/>
              <a:buChar char="•"/>
            </a:pPr>
            <a:r>
              <a:rPr lang="en-IN" sz="1200" spc="-5" dirty="0">
                <a:latin typeface="Trebuchet MS"/>
                <a:cs typeface="Trebuchet MS"/>
              </a:rPr>
              <a:t>Average Pooling</a:t>
            </a:r>
          </a:p>
          <a:p>
            <a:pPr marL="641350" lvl="1" indent="-171450">
              <a:spcBef>
                <a:spcPts val="95"/>
              </a:spcBef>
              <a:buFont typeface="Arial" panose="020B0604020202020204" pitchFamily="34" charset="0"/>
              <a:buChar char="•"/>
            </a:pPr>
            <a:endParaRPr sz="1200" dirty="0">
              <a:latin typeface="Trebuchet MS"/>
              <a:cs typeface="Trebuchet MS"/>
            </a:endParaRP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63500" y="105165"/>
            <a:ext cx="4176183" cy="250551"/>
          </a:xfrm>
          <a:prstGeom prst="rect">
            <a:avLst/>
          </a:prstGeom>
          <a:noFill/>
          <a:ln>
            <a:noFill/>
          </a:ln>
        </p:spPr>
        <p:txBody>
          <a:bodyPr spcFirstLastPara="1" wrap="square" lIns="43236" tIns="21612" rIns="43236" bIns="21612" anchor="ctr" anchorCtr="0">
            <a:normAutofit/>
          </a:bodyPr>
          <a:lstStyle/>
          <a:p>
            <a:r>
              <a:rPr lang="en-US" sz="1135" b="1" dirty="0"/>
              <a:t>Max Pooling Layer</a:t>
            </a:r>
            <a:endParaRPr lang="en-US" sz="1135" b="1" i="1" dirty="0"/>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sp>
        <p:nvSpPr>
          <p:cNvPr id="7" name="Rectangle 6"/>
          <p:cNvSpPr/>
          <p:nvPr/>
        </p:nvSpPr>
        <p:spPr>
          <a:xfrm>
            <a:off x="123067" y="433149"/>
            <a:ext cx="3429705" cy="2362955"/>
          </a:xfrm>
          <a:prstGeom prst="rect">
            <a:avLst/>
          </a:prstGeom>
        </p:spPr>
        <p:txBody>
          <a:bodyPr wrap="square">
            <a:spAutoFit/>
          </a:bodyPr>
          <a:lstStyle/>
          <a:p>
            <a:r>
              <a:rPr lang="en-US" sz="1135" b="1" dirty="0">
                <a:latin typeface="Calibri" pitchFamily="34" charset="0"/>
                <a:cs typeface="Calibri" pitchFamily="34" charset="0"/>
              </a:rPr>
              <a:t>Need of pooling layer</a:t>
            </a:r>
          </a:p>
          <a:p>
            <a:endParaRPr lang="en-US" sz="1135" dirty="0">
              <a:latin typeface="Calibri" pitchFamily="34" charset="0"/>
              <a:cs typeface="Calibri" pitchFamily="34" charset="0"/>
            </a:endParaRPr>
          </a:p>
          <a:p>
            <a:r>
              <a:rPr lang="en-US" sz="1135" dirty="0">
                <a:latin typeface="Calibri" pitchFamily="34" charset="0"/>
                <a:cs typeface="Calibri" pitchFamily="34" charset="0"/>
              </a:rPr>
              <a:t>Similar to the Convolutional Layer, the Pooling layer is responsible for reducing the spatial size of the Convolved Feature Map. </a:t>
            </a:r>
          </a:p>
          <a:p>
            <a:endParaRPr lang="en-US" sz="1135" dirty="0">
              <a:latin typeface="Calibri" pitchFamily="34" charset="0"/>
              <a:cs typeface="Calibri" pitchFamily="34" charset="0"/>
            </a:endParaRPr>
          </a:p>
          <a:p>
            <a:r>
              <a:rPr lang="en-US" sz="1135" dirty="0">
                <a:latin typeface="Calibri" pitchFamily="34" charset="0"/>
                <a:cs typeface="Calibri" pitchFamily="34" charset="0"/>
              </a:rPr>
              <a:t>This is to </a:t>
            </a:r>
            <a:r>
              <a:rPr lang="en-US" sz="1135" b="1" dirty="0">
                <a:latin typeface="Calibri" pitchFamily="34" charset="0"/>
                <a:cs typeface="Calibri" pitchFamily="34" charset="0"/>
              </a:rPr>
              <a:t>decrease the computational power required to process the data</a:t>
            </a:r>
            <a:r>
              <a:rPr lang="en-US" sz="1135" dirty="0">
                <a:latin typeface="Calibri" pitchFamily="34" charset="0"/>
                <a:cs typeface="Calibri" pitchFamily="34" charset="0"/>
              </a:rPr>
              <a:t> through dimensionality reduction. </a:t>
            </a:r>
          </a:p>
          <a:p>
            <a:endParaRPr lang="en-US" sz="1135" dirty="0">
              <a:latin typeface="Calibri" pitchFamily="34" charset="0"/>
              <a:cs typeface="Calibri" pitchFamily="34" charset="0"/>
            </a:endParaRPr>
          </a:p>
          <a:p>
            <a:r>
              <a:rPr lang="en-US" sz="1135" dirty="0">
                <a:latin typeface="Calibri" pitchFamily="34" charset="0"/>
                <a:cs typeface="Calibri" pitchFamily="34" charset="0"/>
              </a:rPr>
              <a:t>Furthermore, it is useful for </a:t>
            </a:r>
            <a:r>
              <a:rPr lang="en-US" sz="1135" b="1" dirty="0">
                <a:latin typeface="Calibri" pitchFamily="34" charset="0"/>
                <a:cs typeface="Calibri" pitchFamily="34" charset="0"/>
              </a:rPr>
              <a:t>extracting dominant features</a:t>
            </a:r>
            <a:r>
              <a:rPr lang="en-US" sz="1135" dirty="0">
                <a:latin typeface="Calibri" pitchFamily="34" charset="0"/>
                <a:cs typeface="Calibri" pitchFamily="34" charset="0"/>
              </a:rPr>
              <a:t> which are rotational and positional invariant, thus maintaining the process of effectively training of the model.</a:t>
            </a:r>
          </a:p>
        </p:txBody>
      </p:sp>
      <p:pic>
        <p:nvPicPr>
          <p:cNvPr id="377858" name="Picture 2" descr="https://miro.medium.com/max/495/1*uoWYsCV5vBU8SHFPAPao-w.gif"/>
          <p:cNvPicPr>
            <a:picLocks noChangeAspect="1" noChangeArrowheads="1" noCrop="1"/>
          </p:cNvPicPr>
          <p:nvPr/>
        </p:nvPicPr>
        <p:blipFill>
          <a:blip r:embed="rId3"/>
          <a:srcRect/>
          <a:stretch>
            <a:fillRect/>
          </a:stretch>
        </p:blipFill>
        <p:spPr bwMode="auto">
          <a:xfrm>
            <a:off x="3675840" y="756903"/>
            <a:ext cx="1783794" cy="1117124"/>
          </a:xfrm>
          <a:prstGeom prst="rect">
            <a:avLst/>
          </a:prstGeom>
          <a:noFill/>
        </p:spPr>
      </p:pic>
      <p:sp>
        <p:nvSpPr>
          <p:cNvPr id="9" name="TextBox 8">
            <a:extLst>
              <a:ext uri="{FF2B5EF4-FFF2-40B4-BE49-F238E27FC236}">
                <a16:creationId xmlns:a16="http://schemas.microsoft.com/office/drawing/2014/main" id="{969E275F-9711-4EF5-862E-7FA7DA2CCF27}"/>
              </a:ext>
            </a:extLst>
          </p:cNvPr>
          <p:cNvSpPr txBox="1"/>
          <p:nvPr/>
        </p:nvSpPr>
        <p:spPr>
          <a:xfrm>
            <a:off x="123067" y="2676401"/>
            <a:ext cx="5519666" cy="616323"/>
          </a:xfrm>
          <a:prstGeom prst="rect">
            <a:avLst/>
          </a:prstGeom>
          <a:noFill/>
        </p:spPr>
        <p:txBody>
          <a:bodyPr wrap="square">
            <a:spAutoFit/>
          </a:bodyPr>
          <a:lstStyle/>
          <a:p>
            <a:r>
              <a:rPr lang="en-US" sz="851" dirty="0"/>
              <a:t> </a:t>
            </a:r>
            <a:r>
              <a:rPr lang="en-US" sz="1135" dirty="0"/>
              <a:t>The pooling layer is used to reduce the dimensions of the </a:t>
            </a:r>
            <a:r>
              <a:rPr lang="en-US" sz="1135" b="1" dirty="0"/>
              <a:t>feature maps</a:t>
            </a:r>
            <a:r>
              <a:rPr lang="en-US" sz="1135" dirty="0"/>
              <a:t>. Thus, the Pooling layer reduces the number of parameters to learn and reduces computation in the neural network.</a:t>
            </a:r>
            <a:endParaRPr lang="en-IN" sz="851"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8212A20-5FAF-6F2B-85CD-20FC181A83F5}"/>
                  </a:ext>
                </a:extLst>
              </p14:cNvPr>
              <p14:cNvContentPartPr/>
              <p14:nvPr/>
            </p14:nvContentPartPr>
            <p14:xfrm>
              <a:off x="201960" y="2211840"/>
              <a:ext cx="3561120" cy="720720"/>
            </p14:xfrm>
          </p:contentPart>
        </mc:Choice>
        <mc:Fallback xmlns="">
          <p:pic>
            <p:nvPicPr>
              <p:cNvPr id="2" name="Ink 1">
                <a:extLst>
                  <a:ext uri="{FF2B5EF4-FFF2-40B4-BE49-F238E27FC236}">
                    <a16:creationId xmlns:a16="http://schemas.microsoft.com/office/drawing/2014/main" id="{18212A20-5FAF-6F2B-85CD-20FC181A83F5}"/>
                  </a:ext>
                </a:extLst>
              </p:cNvPr>
              <p:cNvPicPr/>
              <p:nvPr/>
            </p:nvPicPr>
            <p:blipFill>
              <a:blip r:embed="rId5"/>
              <a:stretch>
                <a:fillRect/>
              </a:stretch>
            </p:blipFill>
            <p:spPr>
              <a:xfrm>
                <a:off x="192600" y="2202480"/>
                <a:ext cx="3579840" cy="739440"/>
              </a:xfrm>
              <a:prstGeom prst="rect">
                <a:avLst/>
              </a:prstGeom>
            </p:spPr>
          </p:pic>
        </mc:Fallback>
      </mc:AlternateContent>
    </p:spTree>
    <p:extLst>
      <p:ext uri="{BB962C8B-B14F-4D97-AF65-F5344CB8AC3E}">
        <p14:creationId xmlns:p14="http://schemas.microsoft.com/office/powerpoint/2010/main" val="1849510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171166" y="174635"/>
            <a:ext cx="3916626" cy="261824"/>
          </a:xfrm>
          <a:prstGeom prst="rect">
            <a:avLst/>
          </a:prstGeom>
          <a:noFill/>
          <a:ln>
            <a:noFill/>
          </a:ln>
        </p:spPr>
        <p:txBody>
          <a:bodyPr spcFirstLastPara="1" wrap="square" lIns="43236" tIns="21612" rIns="43236" bIns="21612" anchor="ctr" anchorCtr="0">
            <a:noAutofit/>
          </a:bodyPr>
          <a:lstStyle/>
          <a:p>
            <a:r>
              <a:rPr lang="en-US" sz="1400" b="1" dirty="0"/>
              <a:t>Types of Max Pooling Layer</a:t>
            </a:r>
            <a:endParaRPr lang="en-US" sz="1400" b="1" i="1" dirty="0"/>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sp>
        <p:nvSpPr>
          <p:cNvPr id="7" name="Rectangle 6"/>
          <p:cNvSpPr/>
          <p:nvPr/>
        </p:nvSpPr>
        <p:spPr>
          <a:xfrm>
            <a:off x="171166" y="436458"/>
            <a:ext cx="2833945" cy="2799356"/>
          </a:xfrm>
          <a:prstGeom prst="rect">
            <a:avLst/>
          </a:prstGeom>
        </p:spPr>
        <p:txBody>
          <a:bodyPr wrap="square">
            <a:spAutoFit/>
          </a:bodyPr>
          <a:lstStyle/>
          <a:p>
            <a:r>
              <a:rPr lang="en-US" sz="851" dirty="0">
                <a:latin typeface="Calibri" pitchFamily="34" charset="0"/>
                <a:cs typeface="Calibri" pitchFamily="34" charset="0"/>
              </a:rPr>
              <a:t>There are two types of Pooling: </a:t>
            </a:r>
          </a:p>
          <a:p>
            <a:pPr marL="378367" lvl="1" indent="-162157">
              <a:buFont typeface="+mj-lt"/>
              <a:buAutoNum type="arabicPeriod"/>
            </a:pPr>
            <a:r>
              <a:rPr lang="en-US" sz="851" b="1" dirty="0">
                <a:latin typeface="Calibri" pitchFamily="34" charset="0"/>
                <a:cs typeface="Calibri" pitchFamily="34" charset="0"/>
              </a:rPr>
              <a:t>Max Pooling and </a:t>
            </a:r>
          </a:p>
          <a:p>
            <a:pPr marL="378367" lvl="1" indent="-162157">
              <a:buFont typeface="+mj-lt"/>
              <a:buAutoNum type="arabicPeriod"/>
            </a:pPr>
            <a:r>
              <a:rPr lang="en-US" sz="851" b="1" dirty="0">
                <a:latin typeface="Calibri" pitchFamily="34" charset="0"/>
                <a:cs typeface="Calibri" pitchFamily="34" charset="0"/>
              </a:rPr>
              <a:t>Average Pooling</a:t>
            </a:r>
            <a:r>
              <a:rPr lang="en-US" sz="851" dirty="0">
                <a:latin typeface="Calibri" pitchFamily="34" charset="0"/>
                <a:cs typeface="Calibri" pitchFamily="34" charset="0"/>
              </a:rPr>
              <a:t>. </a:t>
            </a:r>
          </a:p>
          <a:p>
            <a:endParaRPr lang="en-US" sz="851" dirty="0">
              <a:latin typeface="Calibri" pitchFamily="34" charset="0"/>
              <a:cs typeface="Calibri" pitchFamily="34" charset="0"/>
            </a:endParaRPr>
          </a:p>
          <a:p>
            <a:r>
              <a:rPr lang="en-US" sz="946" b="1" dirty="0">
                <a:latin typeface="Calibri" pitchFamily="34" charset="0"/>
                <a:cs typeface="Calibri" pitchFamily="34" charset="0"/>
              </a:rPr>
              <a:t>Max Pooling</a:t>
            </a:r>
            <a:r>
              <a:rPr lang="en-US" sz="946" dirty="0">
                <a:latin typeface="Calibri" pitchFamily="34" charset="0"/>
                <a:cs typeface="Calibri" pitchFamily="34" charset="0"/>
              </a:rPr>
              <a:t> returns the </a:t>
            </a:r>
            <a:r>
              <a:rPr lang="en-US" sz="946" b="1" dirty="0">
                <a:latin typeface="Calibri" pitchFamily="34" charset="0"/>
                <a:cs typeface="Calibri" pitchFamily="34" charset="0"/>
              </a:rPr>
              <a:t>maximum value</a:t>
            </a:r>
            <a:r>
              <a:rPr lang="en-US" sz="946" dirty="0">
                <a:latin typeface="Calibri" pitchFamily="34" charset="0"/>
                <a:cs typeface="Calibri" pitchFamily="34" charset="0"/>
              </a:rPr>
              <a:t> from the portion of the image covered by the Kernel.  </a:t>
            </a:r>
          </a:p>
          <a:p>
            <a:r>
              <a:rPr lang="en-US" sz="946" b="1" dirty="0">
                <a:latin typeface="Calibri" pitchFamily="34" charset="0"/>
                <a:cs typeface="Calibri" pitchFamily="34" charset="0"/>
              </a:rPr>
              <a:t>Average Pooling </a:t>
            </a:r>
            <a:r>
              <a:rPr lang="en-US" sz="946" dirty="0">
                <a:latin typeface="Calibri" pitchFamily="34" charset="0"/>
                <a:cs typeface="Calibri" pitchFamily="34" charset="0"/>
              </a:rPr>
              <a:t>returns the </a:t>
            </a:r>
            <a:r>
              <a:rPr lang="en-US" sz="946" b="1" dirty="0">
                <a:latin typeface="Calibri" pitchFamily="34" charset="0"/>
                <a:cs typeface="Calibri" pitchFamily="34" charset="0"/>
              </a:rPr>
              <a:t>average of all the values </a:t>
            </a:r>
            <a:r>
              <a:rPr lang="en-US" sz="946" dirty="0">
                <a:latin typeface="Calibri" pitchFamily="34" charset="0"/>
                <a:cs typeface="Calibri" pitchFamily="34" charset="0"/>
              </a:rPr>
              <a:t>from the portion of the image covered by the Kernel.</a:t>
            </a:r>
          </a:p>
          <a:p>
            <a:endParaRPr lang="en-US" sz="946" dirty="0">
              <a:latin typeface="Calibri" pitchFamily="34" charset="0"/>
              <a:cs typeface="Calibri" pitchFamily="34" charset="0"/>
            </a:endParaRPr>
          </a:p>
          <a:p>
            <a:endParaRPr lang="en-US" sz="946" dirty="0">
              <a:latin typeface="Calibri" pitchFamily="34" charset="0"/>
              <a:cs typeface="Calibri" pitchFamily="34" charset="0"/>
            </a:endParaRPr>
          </a:p>
          <a:p>
            <a:r>
              <a:rPr lang="en-US" sz="946" dirty="0">
                <a:latin typeface="Calibri" pitchFamily="34" charset="0"/>
                <a:cs typeface="Calibri" pitchFamily="34" charset="0"/>
              </a:rPr>
              <a:t>Max Pooling also performs as a</a:t>
            </a:r>
            <a:r>
              <a:rPr lang="en-US" sz="946" b="1" dirty="0">
                <a:latin typeface="Calibri" pitchFamily="34" charset="0"/>
                <a:cs typeface="Calibri" pitchFamily="34" charset="0"/>
              </a:rPr>
              <a:t> Noise Suppressant</a:t>
            </a:r>
            <a:r>
              <a:rPr lang="en-US" sz="946" dirty="0">
                <a:latin typeface="Calibri" pitchFamily="34" charset="0"/>
                <a:cs typeface="Calibri" pitchFamily="34" charset="0"/>
              </a:rPr>
              <a:t>. It discards the noisy activations altogether and also performs de-noising along with dimensionality reduction. </a:t>
            </a:r>
          </a:p>
          <a:p>
            <a:r>
              <a:rPr lang="en-US" sz="946" dirty="0">
                <a:latin typeface="Calibri" pitchFamily="34" charset="0"/>
                <a:cs typeface="Calibri" pitchFamily="34" charset="0"/>
              </a:rPr>
              <a:t>On the other hand, Average Pooling simply performs dimensionality reduction as a noise suppressing mechanism. Hence, we can say that </a:t>
            </a:r>
            <a:r>
              <a:rPr lang="en-US" sz="946" b="1" dirty="0">
                <a:latin typeface="Calibri" pitchFamily="34" charset="0"/>
                <a:cs typeface="Calibri" pitchFamily="34" charset="0"/>
              </a:rPr>
              <a:t>Max Pooling performs a lot better than Average Pooling</a:t>
            </a:r>
            <a:r>
              <a:rPr lang="en-US" sz="946" dirty="0">
                <a:latin typeface="Calibri" pitchFamily="34" charset="0"/>
                <a:cs typeface="Calibri" pitchFamily="34" charset="0"/>
              </a:rPr>
              <a:t>.</a:t>
            </a:r>
          </a:p>
        </p:txBody>
      </p:sp>
      <p:pic>
        <p:nvPicPr>
          <p:cNvPr id="381954" name="Picture 2" descr="https://miro.medium.com/max/745/1*KQIEqhxzICU7thjaQBfPBQ.png"/>
          <p:cNvPicPr>
            <a:picLocks noChangeAspect="1" noChangeArrowheads="1"/>
          </p:cNvPicPr>
          <p:nvPr/>
        </p:nvPicPr>
        <p:blipFill>
          <a:blip r:embed="rId3"/>
          <a:srcRect/>
          <a:stretch>
            <a:fillRect/>
          </a:stretch>
        </p:blipFill>
        <p:spPr bwMode="auto">
          <a:xfrm>
            <a:off x="3284058" y="860593"/>
            <a:ext cx="2212490" cy="1629669"/>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116B396-906A-3A3A-71B6-3C56E1F13564}"/>
                  </a:ext>
                </a:extLst>
              </p14:cNvPr>
              <p14:cNvContentPartPr/>
              <p14:nvPr/>
            </p14:nvContentPartPr>
            <p14:xfrm>
              <a:off x="3236400" y="464400"/>
              <a:ext cx="1788480" cy="1280160"/>
            </p14:xfrm>
          </p:contentPart>
        </mc:Choice>
        <mc:Fallback xmlns="">
          <p:pic>
            <p:nvPicPr>
              <p:cNvPr id="2" name="Ink 1">
                <a:extLst>
                  <a:ext uri="{FF2B5EF4-FFF2-40B4-BE49-F238E27FC236}">
                    <a16:creationId xmlns:a16="http://schemas.microsoft.com/office/drawing/2014/main" id="{9116B396-906A-3A3A-71B6-3C56E1F13564}"/>
                  </a:ext>
                </a:extLst>
              </p:cNvPr>
              <p:cNvPicPr/>
              <p:nvPr/>
            </p:nvPicPr>
            <p:blipFill>
              <a:blip r:embed="rId5"/>
              <a:stretch>
                <a:fillRect/>
              </a:stretch>
            </p:blipFill>
            <p:spPr>
              <a:xfrm>
                <a:off x="3227040" y="455040"/>
                <a:ext cx="1807200" cy="1298880"/>
              </a:xfrm>
              <a:prstGeom prst="rect">
                <a:avLst/>
              </a:prstGeom>
            </p:spPr>
          </p:pic>
        </mc:Fallback>
      </mc:AlternateContent>
    </p:spTree>
    <p:extLst>
      <p:ext uri="{BB962C8B-B14F-4D97-AF65-F5344CB8AC3E}">
        <p14:creationId xmlns:p14="http://schemas.microsoft.com/office/powerpoint/2010/main" val="10255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4" name="TextBox 3">
            <a:extLst>
              <a:ext uri="{FF2B5EF4-FFF2-40B4-BE49-F238E27FC236}">
                <a16:creationId xmlns:a16="http://schemas.microsoft.com/office/drawing/2014/main" id="{42F3BCB7-E063-236F-BDFA-C54A25E54150}"/>
              </a:ext>
            </a:extLst>
          </p:cNvPr>
          <p:cNvSpPr txBox="1"/>
          <p:nvPr/>
        </p:nvSpPr>
        <p:spPr>
          <a:xfrm>
            <a:off x="3196274" y="1713929"/>
            <a:ext cx="5213571" cy="276999"/>
          </a:xfrm>
          <a:prstGeom prst="rect">
            <a:avLst/>
          </a:prstGeom>
          <a:noFill/>
        </p:spPr>
        <p:txBody>
          <a:bodyPr wrap="square">
            <a:spAutoFit/>
          </a:bodyPr>
          <a:lstStyle/>
          <a:p>
            <a:r>
              <a:rPr lang="en-US" sz="1200" dirty="0">
                <a:solidFill>
                  <a:srgbClr val="0070C0"/>
                </a:solidFill>
              </a:rPr>
              <a:t>5. Classification</a:t>
            </a:r>
          </a:p>
        </p:txBody>
      </p:sp>
      <p:pic>
        <p:nvPicPr>
          <p:cNvPr id="5" name="Picture 6" descr="Increase Image Resolution Using Deep Learning - MATLAB &amp; Simulink Example">
            <a:extLst>
              <a:ext uri="{FF2B5EF4-FFF2-40B4-BE49-F238E27FC236}">
                <a16:creationId xmlns:a16="http://schemas.microsoft.com/office/drawing/2014/main" id="{335B3E93-7DC5-104F-46B2-A854E8439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639777"/>
            <a:ext cx="2704928" cy="1254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Yolo Framework | Object Detection Using Yolo">
            <a:extLst>
              <a:ext uri="{FF2B5EF4-FFF2-40B4-BE49-F238E27FC236}">
                <a16:creationId xmlns:a16="http://schemas.microsoft.com/office/drawing/2014/main" id="{671DEBFE-D1BA-DAAD-57CF-3FE9BD023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0" y="639777"/>
            <a:ext cx="1981200" cy="1051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8B3603-4A13-8B7B-A5EE-29BFDF65DADF}"/>
              </a:ext>
            </a:extLst>
          </p:cNvPr>
          <p:cNvSpPr txBox="1"/>
          <p:nvPr/>
        </p:nvSpPr>
        <p:spPr>
          <a:xfrm>
            <a:off x="3263900" y="406785"/>
            <a:ext cx="1520288" cy="307777"/>
          </a:xfrm>
          <a:prstGeom prst="rect">
            <a:avLst/>
          </a:prstGeom>
          <a:noFill/>
        </p:spPr>
        <p:txBody>
          <a:bodyPr wrap="none" rtlCol="0">
            <a:spAutoFit/>
          </a:bodyPr>
          <a:lstStyle/>
          <a:p>
            <a:r>
              <a:rPr lang="en-US" sz="1400" b="1" dirty="0">
                <a:solidFill>
                  <a:srgbClr val="0070C0"/>
                </a:solidFill>
              </a:rPr>
              <a:t>4. Object </a:t>
            </a:r>
            <a:r>
              <a:rPr lang="en-US" sz="1200" b="1" dirty="0">
                <a:solidFill>
                  <a:srgbClr val="0070C0"/>
                </a:solidFill>
              </a:rPr>
              <a:t>Detection</a:t>
            </a:r>
          </a:p>
        </p:txBody>
      </p:sp>
      <p:pic>
        <p:nvPicPr>
          <p:cNvPr id="8" name="Picture 12" descr="Object Detection Tutorial with SSD &amp; Faster RCNN | DataCamp">
            <a:extLst>
              <a:ext uri="{FF2B5EF4-FFF2-40B4-BE49-F238E27FC236}">
                <a16:creationId xmlns:a16="http://schemas.microsoft.com/office/drawing/2014/main" id="{FF2C9EC2-B015-879D-B25F-12DCDC12C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1990928"/>
            <a:ext cx="1981200" cy="11406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65651BA-EE51-5F12-97A1-DDAD1F5CCDC5}"/>
              </a:ext>
            </a:extLst>
          </p:cNvPr>
          <p:cNvSpPr txBox="1"/>
          <p:nvPr/>
        </p:nvSpPr>
        <p:spPr>
          <a:xfrm>
            <a:off x="123826" y="393082"/>
            <a:ext cx="4206874" cy="276999"/>
          </a:xfrm>
          <a:prstGeom prst="rect">
            <a:avLst/>
          </a:prstGeom>
          <a:noFill/>
        </p:spPr>
        <p:txBody>
          <a:bodyPr wrap="square">
            <a:spAutoFit/>
          </a:bodyPr>
          <a:lstStyle/>
          <a:p>
            <a:r>
              <a:rPr lang="en-US" sz="1200" b="1" dirty="0">
                <a:solidFill>
                  <a:srgbClr val="2F5496"/>
                </a:solidFill>
                <a:latin typeface="Calibri"/>
                <a:ea typeface="Calibri"/>
                <a:cs typeface="Calibri"/>
                <a:sym typeface="Calibri"/>
              </a:rPr>
              <a:t>3.Image Quality Enhancement</a:t>
            </a:r>
            <a:endParaRPr lang="en-US" sz="1200" dirty="0"/>
          </a:p>
        </p:txBody>
      </p:sp>
    </p:spTree>
    <p:extLst>
      <p:ext uri="{BB962C8B-B14F-4D97-AF65-F5344CB8AC3E}">
        <p14:creationId xmlns:p14="http://schemas.microsoft.com/office/powerpoint/2010/main" val="419629211"/>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1217930" cy="288290"/>
          </a:xfrm>
          <a:prstGeom prst="rect">
            <a:avLst/>
          </a:prstGeom>
        </p:spPr>
        <p:txBody>
          <a:bodyPr vert="horz" wrap="square" lIns="0" tIns="15240" rIns="0" bIns="0" rtlCol="0">
            <a:spAutoFit/>
          </a:bodyPr>
          <a:lstStyle/>
          <a:p>
            <a:pPr marL="12700">
              <a:lnSpc>
                <a:spcPct val="100000"/>
              </a:lnSpc>
              <a:spcBef>
                <a:spcPts val="120"/>
              </a:spcBef>
            </a:pPr>
            <a:r>
              <a:rPr spc="100" dirty="0"/>
              <a:t>Max</a:t>
            </a:r>
            <a:r>
              <a:rPr spc="-114" dirty="0"/>
              <a:t> </a:t>
            </a:r>
            <a:r>
              <a:rPr spc="15" dirty="0"/>
              <a:t>Pooling</a:t>
            </a:r>
          </a:p>
        </p:txBody>
      </p:sp>
      <p:graphicFrame>
        <p:nvGraphicFramePr>
          <p:cNvPr id="4" name="object 4"/>
          <p:cNvGraphicFramePr>
            <a:graphicFrameLocks noGrp="1"/>
          </p:cNvGraphicFramePr>
          <p:nvPr>
            <p:extLst>
              <p:ext uri="{D42A27DB-BD31-4B8C-83A1-F6EECF244321}">
                <p14:modId xmlns:p14="http://schemas.microsoft.com/office/powerpoint/2010/main" val="3932725103"/>
              </p:ext>
            </p:extLst>
          </p:nvPr>
        </p:nvGraphicFramePr>
        <p:xfrm>
          <a:off x="1138555" y="1165225"/>
          <a:ext cx="1132839" cy="1121013"/>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tblGrid>
              <a:tr h="280250">
                <a:tc>
                  <a:txBody>
                    <a:bodyPr/>
                    <a:lstStyle/>
                    <a:p>
                      <a:pPr marL="41910" algn="ct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7048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1"/>
                  </a:ext>
                </a:extLst>
              </a:tr>
              <a:tr h="280263">
                <a:tc>
                  <a:txBody>
                    <a:bodyPr/>
                    <a:lstStyle/>
                    <a:p>
                      <a:pPr marL="41910" algn="ct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2"/>
                  </a:ext>
                </a:extLst>
              </a:tr>
              <a:tr h="280250">
                <a:tc>
                  <a:txBody>
                    <a:bodyPr/>
                    <a:lstStyle/>
                    <a:p>
                      <a:pPr marL="41910" algn="ct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3"/>
                  </a:ext>
                </a:extLst>
              </a:tr>
            </a:tbl>
          </a:graphicData>
        </a:graphic>
      </p:graphicFrame>
      <p:sp>
        <p:nvSpPr>
          <p:cNvPr id="5" name="object 5"/>
          <p:cNvSpPr txBox="1"/>
          <p:nvPr/>
        </p:nvSpPr>
        <p:spPr>
          <a:xfrm>
            <a:off x="2307184" y="1279357"/>
            <a:ext cx="1426210" cy="574675"/>
          </a:xfrm>
          <a:prstGeom prst="rect">
            <a:avLst/>
          </a:prstGeom>
        </p:spPr>
        <p:txBody>
          <a:bodyPr vert="horz" wrap="square" lIns="0" tIns="12065" rIns="0" bIns="0" rtlCol="0">
            <a:spAutoFit/>
          </a:bodyPr>
          <a:lstStyle/>
          <a:p>
            <a:pPr marL="41910" algn="ctr">
              <a:lnSpc>
                <a:spcPct val="100000"/>
              </a:lnSpc>
              <a:spcBef>
                <a:spcPts val="95"/>
              </a:spcBef>
            </a:pPr>
            <a:r>
              <a:rPr sz="1200" spc="55" dirty="0">
                <a:latin typeface="Trebuchet MS"/>
                <a:cs typeface="Trebuchet MS"/>
              </a:rPr>
              <a:t>Max</a:t>
            </a:r>
            <a:r>
              <a:rPr sz="1200" spc="-40" dirty="0">
                <a:latin typeface="Trebuchet MS"/>
                <a:cs typeface="Trebuchet MS"/>
              </a:rPr>
              <a:t> </a:t>
            </a:r>
            <a:r>
              <a:rPr sz="1200" spc="-10" dirty="0">
                <a:latin typeface="Trebuchet MS"/>
                <a:cs typeface="Trebuchet MS"/>
              </a:rPr>
              <a:t>pooling</a:t>
            </a:r>
            <a:endParaRPr sz="1200">
              <a:latin typeface="Trebuchet MS"/>
              <a:cs typeface="Trebuchet MS"/>
            </a:endParaRPr>
          </a:p>
          <a:p>
            <a:pPr algn="ctr">
              <a:lnSpc>
                <a:spcPts val="1435"/>
              </a:lnSpc>
              <a:spcBef>
                <a:spcPts val="15"/>
              </a:spcBef>
              <a:tabLst>
                <a:tab pos="547370" algn="l"/>
                <a:tab pos="1248410" algn="l"/>
              </a:tabLst>
            </a:pPr>
            <a:r>
              <a:rPr sz="1200" i="1" spc="-5" dirty="0">
                <a:latin typeface="LM Roman Demi 10"/>
                <a:cs typeface="LM Roman Demi 10"/>
              </a:rPr>
              <a:t>→	</a:t>
            </a:r>
            <a:r>
              <a:rPr sz="1200" i="1" spc="-90" dirty="0">
                <a:latin typeface="Verdana"/>
                <a:cs typeface="Verdana"/>
              </a:rPr>
              <a:t>f</a:t>
            </a:r>
            <a:r>
              <a:rPr sz="1200" i="1" spc="75" dirty="0">
                <a:latin typeface="Verdana"/>
                <a:cs typeface="Verdana"/>
              </a:rPr>
              <a:t> </a:t>
            </a:r>
            <a:r>
              <a:rPr sz="1200" spc="-75" dirty="0">
                <a:latin typeface="Verdana"/>
                <a:cs typeface="Verdana"/>
              </a:rPr>
              <a:t>=</a:t>
            </a:r>
            <a:r>
              <a:rPr sz="1200" spc="-90" dirty="0">
                <a:latin typeface="Verdana"/>
                <a:cs typeface="Verdana"/>
              </a:rPr>
              <a:t> </a:t>
            </a:r>
            <a:r>
              <a:rPr sz="1200" spc="35" dirty="0">
                <a:latin typeface="Trebuchet MS"/>
                <a:cs typeface="Trebuchet MS"/>
              </a:rPr>
              <a:t>2</a:t>
            </a:r>
            <a:r>
              <a:rPr sz="1200" dirty="0">
                <a:latin typeface="Trebuchet MS"/>
                <a:cs typeface="Trebuchet MS"/>
              </a:rPr>
              <a:t>	</a:t>
            </a:r>
            <a:r>
              <a:rPr sz="1200" i="1" spc="-5" dirty="0">
                <a:latin typeface="LM Roman Demi 10"/>
                <a:cs typeface="LM Roman Demi 10"/>
              </a:rPr>
              <a:t>→</a:t>
            </a:r>
            <a:endParaRPr sz="1200">
              <a:latin typeface="LM Roman Demi 10"/>
              <a:cs typeface="LM Roman Demi 10"/>
            </a:endParaRPr>
          </a:p>
          <a:p>
            <a:pPr marL="41910" algn="ctr">
              <a:lnSpc>
                <a:spcPts val="1435"/>
              </a:lnSpc>
            </a:pPr>
            <a:r>
              <a:rPr sz="1200" i="1" spc="-30" dirty="0">
                <a:latin typeface="Verdana"/>
                <a:cs typeface="Verdana"/>
              </a:rPr>
              <a:t>s </a:t>
            </a:r>
            <a:r>
              <a:rPr sz="1200" spc="-75" dirty="0">
                <a:latin typeface="Verdana"/>
                <a:cs typeface="Verdana"/>
              </a:rPr>
              <a:t>=</a:t>
            </a:r>
            <a:r>
              <a:rPr sz="1200" spc="-135" dirty="0">
                <a:latin typeface="Verdana"/>
                <a:cs typeface="Verdana"/>
              </a:rPr>
              <a:t> </a:t>
            </a:r>
            <a:r>
              <a:rPr sz="1200" spc="35" dirty="0">
                <a:latin typeface="Trebuchet MS"/>
                <a:cs typeface="Trebuchet MS"/>
              </a:rPr>
              <a:t>2</a:t>
            </a:r>
            <a:endParaRPr sz="1200">
              <a:latin typeface="Trebuchet MS"/>
              <a:cs typeface="Trebuchet MS"/>
            </a:endParaRPr>
          </a:p>
        </p:txBody>
      </p:sp>
      <p:sp>
        <p:nvSpPr>
          <p:cNvPr id="6" name="object 6"/>
          <p:cNvSpPr txBox="1"/>
          <p:nvPr/>
        </p:nvSpPr>
        <p:spPr>
          <a:xfrm>
            <a:off x="368300" y="555625"/>
            <a:ext cx="4419600" cy="566181"/>
          </a:xfrm>
          <a:prstGeom prst="rect">
            <a:avLst/>
          </a:prstGeom>
        </p:spPr>
        <p:txBody>
          <a:bodyPr vert="horz" wrap="square" lIns="0" tIns="12065" rIns="0" bIns="0" rtlCol="0">
            <a:spAutoFit/>
          </a:bodyPr>
          <a:lstStyle/>
          <a:p>
            <a:pPr marL="196850" indent="-171450">
              <a:lnSpc>
                <a:spcPct val="100000"/>
              </a:lnSpc>
              <a:spcBef>
                <a:spcPts val="95"/>
              </a:spcBef>
              <a:buFont typeface="Arial" panose="020B0604020202020204" pitchFamily="34" charset="0"/>
              <a:buChar char="•"/>
            </a:pPr>
            <a:r>
              <a:rPr sz="1200" spc="-25" dirty="0">
                <a:latin typeface="Trebuchet MS"/>
                <a:cs typeface="Trebuchet MS"/>
              </a:rPr>
              <a:t>Take </a:t>
            </a:r>
            <a:r>
              <a:rPr sz="1200" spc="-45" dirty="0">
                <a:latin typeface="Trebuchet MS"/>
                <a:cs typeface="Trebuchet MS"/>
              </a:rPr>
              <a:t>the </a:t>
            </a:r>
            <a:r>
              <a:rPr sz="1200" spc="-10" dirty="0">
                <a:latin typeface="Trebuchet MS"/>
                <a:cs typeface="Trebuchet MS"/>
              </a:rPr>
              <a:t>maximum </a:t>
            </a:r>
            <a:r>
              <a:rPr sz="1200" spc="-50" dirty="0">
                <a:latin typeface="Trebuchet MS"/>
                <a:cs typeface="Trebuchet MS"/>
              </a:rPr>
              <a:t>of </a:t>
            </a:r>
            <a:r>
              <a:rPr sz="1200" spc="-45" dirty="0">
                <a:latin typeface="Trebuchet MS"/>
                <a:cs typeface="Trebuchet MS"/>
              </a:rPr>
              <a:t>the </a:t>
            </a:r>
            <a:r>
              <a:rPr sz="1200" spc="35" dirty="0">
                <a:latin typeface="Trebuchet MS"/>
                <a:cs typeface="Trebuchet MS"/>
              </a:rPr>
              <a:t>sub </a:t>
            </a:r>
            <a:r>
              <a:rPr sz="1200" spc="-10" dirty="0">
                <a:latin typeface="Trebuchet MS"/>
                <a:cs typeface="Trebuchet MS"/>
              </a:rPr>
              <a:t>region </a:t>
            </a:r>
            <a:r>
              <a:rPr sz="1200" spc="-65" dirty="0">
                <a:latin typeface="Trebuchet MS"/>
                <a:cs typeface="Trebuchet MS"/>
              </a:rPr>
              <a:t>that </a:t>
            </a:r>
            <a:r>
              <a:rPr sz="1200" spc="15" dirty="0">
                <a:latin typeface="Trebuchet MS"/>
                <a:cs typeface="Trebuchet MS"/>
              </a:rPr>
              <a:t>is</a:t>
            </a:r>
            <a:r>
              <a:rPr sz="1200" spc="-45" dirty="0">
                <a:latin typeface="Trebuchet MS"/>
                <a:cs typeface="Trebuchet MS"/>
              </a:rPr>
              <a:t> </a:t>
            </a:r>
            <a:r>
              <a:rPr sz="1200" spc="-10" dirty="0">
                <a:latin typeface="Trebuchet MS"/>
                <a:cs typeface="Trebuchet MS"/>
              </a:rPr>
              <a:t>considered.</a:t>
            </a:r>
            <a:endParaRPr sz="1200" dirty="0">
              <a:latin typeface="Trebuchet MS"/>
              <a:cs typeface="Trebuchet MS"/>
            </a:endParaRPr>
          </a:p>
          <a:p>
            <a:pPr>
              <a:lnSpc>
                <a:spcPct val="100000"/>
              </a:lnSpc>
              <a:spcBef>
                <a:spcPts val="45"/>
              </a:spcBef>
            </a:pPr>
            <a:endParaRPr sz="1200" dirty="0">
              <a:latin typeface="Trebuchet MS"/>
              <a:cs typeface="Trebuchet MS"/>
            </a:endParaRPr>
          </a:p>
          <a:p>
            <a:pPr marL="495934" algn="ctr">
              <a:lnSpc>
                <a:spcPct val="100000"/>
              </a:lnSpc>
              <a:tabLst>
                <a:tab pos="3035935" algn="l"/>
              </a:tabLst>
            </a:pPr>
            <a:r>
              <a:rPr sz="1200" spc="-30" dirty="0">
                <a:latin typeface="Trebuchet MS"/>
                <a:cs typeface="Trebuchet MS"/>
              </a:rPr>
              <a:t>Input </a:t>
            </a:r>
            <a:r>
              <a:rPr sz="1200" spc="35" dirty="0">
                <a:latin typeface="Trebuchet MS"/>
                <a:cs typeface="Trebuchet MS"/>
              </a:rPr>
              <a:t>4</a:t>
            </a:r>
            <a:r>
              <a:rPr sz="1200" spc="-95" dirty="0">
                <a:latin typeface="Trebuchet MS"/>
                <a:cs typeface="Trebuchet MS"/>
              </a:rPr>
              <a:t> </a:t>
            </a:r>
            <a:r>
              <a:rPr sz="1200" i="1" spc="-5" dirty="0">
                <a:latin typeface="LM Roman Demi 10"/>
                <a:cs typeface="LM Roman Demi 10"/>
              </a:rPr>
              <a:t>×</a:t>
            </a:r>
            <a:r>
              <a:rPr sz="1200" i="1" spc="-135" dirty="0">
                <a:latin typeface="LM Roman Demi 10"/>
                <a:cs typeface="LM Roman Demi 10"/>
              </a:rPr>
              <a:t> </a:t>
            </a:r>
            <a:r>
              <a:rPr sz="1200" spc="35" dirty="0">
                <a:latin typeface="Trebuchet MS"/>
                <a:cs typeface="Trebuchet MS"/>
              </a:rPr>
              <a:t>4	</a:t>
            </a:r>
            <a:r>
              <a:rPr sz="1800" spc="-44" baseline="-50925" dirty="0">
                <a:latin typeface="Trebuchet MS"/>
                <a:cs typeface="Trebuchet MS"/>
              </a:rPr>
              <a:t>Output</a:t>
            </a:r>
            <a:endParaRPr sz="1800" baseline="-50925" dirty="0">
              <a:latin typeface="Trebuchet MS"/>
              <a:cs typeface="Trebuchet MS"/>
            </a:endParaRPr>
          </a:p>
        </p:txBody>
      </p:sp>
      <p:sp>
        <p:nvSpPr>
          <p:cNvPr id="7" name="object 7"/>
          <p:cNvSpPr txBox="1"/>
          <p:nvPr/>
        </p:nvSpPr>
        <p:spPr>
          <a:xfrm>
            <a:off x="3918827" y="1335986"/>
            <a:ext cx="380365" cy="207645"/>
          </a:xfrm>
          <a:prstGeom prst="rect">
            <a:avLst/>
          </a:prstGeom>
        </p:spPr>
        <p:txBody>
          <a:bodyPr vert="horz" wrap="square" lIns="0" tIns="12065" rIns="0" bIns="0" rtlCol="0">
            <a:spAutoFit/>
          </a:bodyPr>
          <a:lstStyle/>
          <a:p>
            <a:pPr marL="12700">
              <a:lnSpc>
                <a:spcPct val="100000"/>
              </a:lnSpc>
              <a:spcBef>
                <a:spcPts val="95"/>
              </a:spcBef>
            </a:pPr>
            <a:r>
              <a:rPr sz="1200" spc="35" dirty="0">
                <a:latin typeface="Trebuchet MS"/>
                <a:cs typeface="Trebuchet MS"/>
              </a:rPr>
              <a:t>2</a:t>
            </a:r>
            <a:r>
              <a:rPr sz="1200" spc="-145" dirty="0">
                <a:latin typeface="Trebuchet MS"/>
                <a:cs typeface="Trebuchet MS"/>
              </a:rPr>
              <a:t> </a:t>
            </a:r>
            <a:r>
              <a:rPr sz="1200" i="1" spc="-5" dirty="0">
                <a:latin typeface="LM Roman Demi 10"/>
                <a:cs typeface="LM Roman Demi 10"/>
              </a:rPr>
              <a:t>×</a:t>
            </a:r>
            <a:r>
              <a:rPr sz="1200" i="1" spc="-175" dirty="0">
                <a:latin typeface="LM Roman Demi 10"/>
                <a:cs typeface="LM Roman Demi 10"/>
              </a:rPr>
              <a:t> </a:t>
            </a:r>
            <a:r>
              <a:rPr sz="1200" spc="35" dirty="0">
                <a:latin typeface="Trebuchet MS"/>
                <a:cs typeface="Trebuchet MS"/>
              </a:rPr>
              <a:t>2</a:t>
            </a:r>
            <a:endParaRPr sz="1200">
              <a:latin typeface="Trebuchet MS"/>
              <a:cs typeface="Trebuchet MS"/>
            </a:endParaRPr>
          </a:p>
        </p:txBody>
      </p:sp>
      <p:graphicFrame>
        <p:nvGraphicFramePr>
          <p:cNvPr id="8" name="object 8"/>
          <p:cNvGraphicFramePr>
            <a:graphicFrameLocks noGrp="1"/>
          </p:cNvGraphicFramePr>
          <p:nvPr>
            <p:extLst>
              <p:ext uri="{D42A27DB-BD31-4B8C-83A1-F6EECF244321}">
                <p14:modId xmlns:p14="http://schemas.microsoft.com/office/powerpoint/2010/main" val="3781719486"/>
              </p:ext>
            </p:extLst>
          </p:nvPr>
        </p:nvGraphicFramePr>
        <p:xfrm>
          <a:off x="3804920" y="1583080"/>
          <a:ext cx="601980" cy="560500"/>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318770">
                  <a:extLst>
                    <a:ext uri="{9D8B030D-6E8A-4147-A177-3AD203B41FA5}">
                      <a16:colId xmlns:a16="http://schemas.microsoft.com/office/drawing/2014/main" val="20001"/>
                    </a:ext>
                  </a:extLst>
                </a:gridCol>
              </a:tblGrid>
              <a:tr h="280250">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8826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0"/>
                  </a:ext>
                </a:extLst>
              </a:tr>
              <a:tr h="280250">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8826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8A261CE-09AB-C4F6-BB6F-362331246A13}"/>
                  </a:ext>
                </a:extLst>
              </p14:cNvPr>
              <p14:cNvContentPartPr/>
              <p14:nvPr/>
            </p14:nvContentPartPr>
            <p14:xfrm>
              <a:off x="1417680" y="808200"/>
              <a:ext cx="1837800" cy="1089000"/>
            </p14:xfrm>
          </p:contentPart>
        </mc:Choice>
        <mc:Fallback xmlns="">
          <p:pic>
            <p:nvPicPr>
              <p:cNvPr id="3" name="Ink 2">
                <a:extLst>
                  <a:ext uri="{FF2B5EF4-FFF2-40B4-BE49-F238E27FC236}">
                    <a16:creationId xmlns:a16="http://schemas.microsoft.com/office/drawing/2014/main" id="{98A261CE-09AB-C4F6-BB6F-362331246A13}"/>
                  </a:ext>
                </a:extLst>
              </p:cNvPr>
              <p:cNvPicPr/>
              <p:nvPr/>
            </p:nvPicPr>
            <p:blipFill>
              <a:blip r:embed="rId4"/>
              <a:stretch>
                <a:fillRect/>
              </a:stretch>
            </p:blipFill>
            <p:spPr>
              <a:xfrm>
                <a:off x="1408320" y="798840"/>
                <a:ext cx="1856520" cy="1107720"/>
              </a:xfrm>
              <a:prstGeom prst="rect">
                <a:avLst/>
              </a:prstGeom>
            </p:spPr>
          </p:pic>
        </mc:Fallback>
      </mc:AlternateContent>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1602740" cy="288290"/>
          </a:xfrm>
          <a:prstGeom prst="rect">
            <a:avLst/>
          </a:prstGeom>
        </p:spPr>
        <p:txBody>
          <a:bodyPr vert="horz" wrap="square" lIns="0" tIns="15240" rIns="0" bIns="0" rtlCol="0">
            <a:spAutoFit/>
          </a:bodyPr>
          <a:lstStyle/>
          <a:p>
            <a:pPr marL="12700">
              <a:lnSpc>
                <a:spcPct val="100000"/>
              </a:lnSpc>
              <a:spcBef>
                <a:spcPts val="120"/>
              </a:spcBef>
            </a:pPr>
            <a:r>
              <a:rPr spc="25" dirty="0"/>
              <a:t>Average</a:t>
            </a:r>
            <a:r>
              <a:rPr spc="-110" dirty="0"/>
              <a:t> </a:t>
            </a:r>
            <a:r>
              <a:rPr spc="15" dirty="0"/>
              <a:t>Pooling</a:t>
            </a:r>
          </a:p>
        </p:txBody>
      </p:sp>
      <p:graphicFrame>
        <p:nvGraphicFramePr>
          <p:cNvPr id="4" name="object 4"/>
          <p:cNvGraphicFramePr>
            <a:graphicFrameLocks noGrp="1"/>
          </p:cNvGraphicFramePr>
          <p:nvPr>
            <p:extLst>
              <p:ext uri="{D42A27DB-BD31-4B8C-83A1-F6EECF244321}">
                <p14:modId xmlns:p14="http://schemas.microsoft.com/office/powerpoint/2010/main" val="1527029592"/>
              </p:ext>
            </p:extLst>
          </p:nvPr>
        </p:nvGraphicFramePr>
        <p:xfrm>
          <a:off x="825500" y="1187212"/>
          <a:ext cx="1135379" cy="1121013"/>
        </p:xfrm>
        <a:graphic>
          <a:graphicData uri="http://schemas.openxmlformats.org/drawingml/2006/table">
            <a:tbl>
              <a:tblPr firstRow="1" bandRow="1">
                <a:tableStyleId>{2D5ABB26-0587-4C30-8999-92F81FD0307C}</a:tableStyleId>
              </a:tblPr>
              <a:tblGrid>
                <a:gridCol w="283845">
                  <a:extLst>
                    <a:ext uri="{9D8B030D-6E8A-4147-A177-3AD203B41FA5}">
                      <a16:colId xmlns:a16="http://schemas.microsoft.com/office/drawing/2014/main" val="20000"/>
                    </a:ext>
                  </a:extLst>
                </a:gridCol>
                <a:gridCol w="283845">
                  <a:extLst>
                    <a:ext uri="{9D8B030D-6E8A-4147-A177-3AD203B41FA5}">
                      <a16:colId xmlns:a16="http://schemas.microsoft.com/office/drawing/2014/main" val="20001"/>
                    </a:ext>
                  </a:extLst>
                </a:gridCol>
                <a:gridCol w="283845">
                  <a:extLst>
                    <a:ext uri="{9D8B030D-6E8A-4147-A177-3AD203B41FA5}">
                      <a16:colId xmlns:a16="http://schemas.microsoft.com/office/drawing/2014/main" val="20002"/>
                    </a:ext>
                  </a:extLst>
                </a:gridCol>
                <a:gridCol w="283844">
                  <a:extLst>
                    <a:ext uri="{9D8B030D-6E8A-4147-A177-3AD203B41FA5}">
                      <a16:colId xmlns:a16="http://schemas.microsoft.com/office/drawing/2014/main" val="20003"/>
                    </a:ext>
                  </a:extLst>
                </a:gridCol>
              </a:tblGrid>
              <a:tr h="280250">
                <a:tc>
                  <a:txBody>
                    <a:bodyPr/>
                    <a:lstStyle/>
                    <a:p>
                      <a:pPr marR="70485" algn="r">
                        <a:lnSpc>
                          <a:spcPct val="100000"/>
                        </a:lnSpc>
                        <a:spcBef>
                          <a:spcPts val="335"/>
                        </a:spcBef>
                      </a:pPr>
                      <a:r>
                        <a:rPr sz="1200" dirty="0">
                          <a:latin typeface="Trebuchet MS"/>
                          <a:cs typeface="Trebuchet MS"/>
                        </a:rPr>
                        <a:t>2</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0"/>
                  </a:ext>
                </a:extLst>
              </a:tr>
              <a:tr h="280250">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algn="ct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70485" algn="r">
                        <a:lnSpc>
                          <a:spcPct val="100000"/>
                        </a:lnSpc>
                        <a:spcBef>
                          <a:spcPts val="335"/>
                        </a:spcBef>
                      </a:pPr>
                      <a:r>
                        <a:rPr sz="1200" dirty="0">
                          <a:latin typeface="Trebuchet MS"/>
                          <a:cs typeface="Trebuchet MS"/>
                        </a:rPr>
                        <a:t>9</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1"/>
                  </a:ext>
                </a:extLst>
              </a:tr>
              <a:tr h="280263">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4</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70485" algn="r">
                        <a:lnSpc>
                          <a:spcPct val="100000"/>
                        </a:lnSpc>
                        <a:spcBef>
                          <a:spcPts val="335"/>
                        </a:spcBef>
                      </a:pPr>
                      <a:r>
                        <a:rPr sz="1200" dirty="0">
                          <a:latin typeface="Trebuchet MS"/>
                          <a:cs typeface="Trebuchet MS"/>
                        </a:rPr>
                        <a:t>8</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2"/>
                  </a:ext>
                </a:extLst>
              </a:tr>
              <a:tr h="280250">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L="41910" algn="ct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70485" algn="r">
                        <a:lnSpc>
                          <a:spcPct val="100000"/>
                        </a:lnSpc>
                        <a:spcBef>
                          <a:spcPts val="335"/>
                        </a:spcBef>
                      </a:pPr>
                      <a:r>
                        <a:rPr sz="1200" dirty="0">
                          <a:latin typeface="Trebuchet MS"/>
                          <a:cs typeface="Trebuchet MS"/>
                        </a:rPr>
                        <a:t>3</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tc>
                  <a:txBody>
                    <a:bodyPr/>
                    <a:lstStyle/>
                    <a:p>
                      <a:pPr marR="70485" algn="r">
                        <a:lnSpc>
                          <a:spcPct val="100000"/>
                        </a:lnSpc>
                        <a:spcBef>
                          <a:spcPts val="335"/>
                        </a:spcBef>
                      </a:pPr>
                      <a:r>
                        <a:rPr sz="1200" dirty="0">
                          <a:latin typeface="Trebuchet MS"/>
                          <a:cs typeface="Trebuchet MS"/>
                        </a:rPr>
                        <a:t>6</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3"/>
                  </a:ext>
                </a:extLst>
              </a:tr>
            </a:tbl>
          </a:graphicData>
        </a:graphic>
      </p:graphicFrame>
      <p:sp>
        <p:nvSpPr>
          <p:cNvPr id="5" name="object 5"/>
          <p:cNvSpPr txBox="1"/>
          <p:nvPr/>
        </p:nvSpPr>
        <p:spPr>
          <a:xfrm>
            <a:off x="1994129" y="1486078"/>
            <a:ext cx="177800" cy="207645"/>
          </a:xfrm>
          <a:prstGeom prst="rect">
            <a:avLst/>
          </a:prstGeom>
        </p:spPr>
        <p:txBody>
          <a:bodyPr vert="horz" wrap="square" lIns="0" tIns="12065" rIns="0" bIns="0" rtlCol="0">
            <a:spAutoFit/>
          </a:bodyPr>
          <a:lstStyle/>
          <a:p>
            <a:pPr marL="12700">
              <a:lnSpc>
                <a:spcPct val="100000"/>
              </a:lnSpc>
              <a:spcBef>
                <a:spcPts val="95"/>
              </a:spcBef>
            </a:pPr>
            <a:r>
              <a:rPr sz="1200" i="1" spc="-5" dirty="0">
                <a:latin typeface="LM Roman Demi 10"/>
                <a:cs typeface="LM Roman Demi 10"/>
              </a:rPr>
              <a:t>→</a:t>
            </a:r>
            <a:endParaRPr sz="1200">
              <a:latin typeface="LM Roman Demi 10"/>
              <a:cs typeface="LM Roman Demi 10"/>
            </a:endParaRPr>
          </a:p>
        </p:txBody>
      </p:sp>
      <p:sp>
        <p:nvSpPr>
          <p:cNvPr id="6" name="object 6"/>
          <p:cNvSpPr txBox="1"/>
          <p:nvPr/>
        </p:nvSpPr>
        <p:spPr>
          <a:xfrm>
            <a:off x="2306295" y="1301344"/>
            <a:ext cx="1111250" cy="574675"/>
          </a:xfrm>
          <a:prstGeom prst="rect">
            <a:avLst/>
          </a:prstGeom>
        </p:spPr>
        <p:txBody>
          <a:bodyPr vert="horz" wrap="square" lIns="0" tIns="12065" rIns="0" bIns="0" rtlCol="0">
            <a:spAutoFit/>
          </a:bodyPr>
          <a:lstStyle/>
          <a:p>
            <a:pPr algn="ctr">
              <a:lnSpc>
                <a:spcPct val="100000"/>
              </a:lnSpc>
              <a:spcBef>
                <a:spcPts val="95"/>
              </a:spcBef>
            </a:pPr>
            <a:r>
              <a:rPr sz="1200" spc="5" dirty="0">
                <a:latin typeface="Trebuchet MS"/>
                <a:cs typeface="Trebuchet MS"/>
              </a:rPr>
              <a:t>Average</a:t>
            </a:r>
            <a:r>
              <a:rPr sz="1200" spc="-85" dirty="0">
                <a:latin typeface="Trebuchet MS"/>
                <a:cs typeface="Trebuchet MS"/>
              </a:rPr>
              <a:t> </a:t>
            </a:r>
            <a:r>
              <a:rPr sz="1200" spc="-10" dirty="0">
                <a:latin typeface="Trebuchet MS"/>
                <a:cs typeface="Trebuchet MS"/>
              </a:rPr>
              <a:t>pooling</a:t>
            </a:r>
            <a:endParaRPr sz="1200">
              <a:latin typeface="Trebuchet MS"/>
              <a:cs typeface="Trebuchet MS"/>
            </a:endParaRPr>
          </a:p>
          <a:p>
            <a:pPr algn="ctr">
              <a:lnSpc>
                <a:spcPct val="100000"/>
              </a:lnSpc>
              <a:spcBef>
                <a:spcPts val="5"/>
              </a:spcBef>
            </a:pPr>
            <a:r>
              <a:rPr sz="1200" i="1" spc="-90" dirty="0">
                <a:latin typeface="Verdana"/>
                <a:cs typeface="Verdana"/>
              </a:rPr>
              <a:t>f </a:t>
            </a:r>
            <a:r>
              <a:rPr sz="1200" spc="-75" dirty="0">
                <a:latin typeface="Verdana"/>
                <a:cs typeface="Verdana"/>
              </a:rPr>
              <a:t>=</a:t>
            </a:r>
            <a:r>
              <a:rPr sz="1200" spc="-25" dirty="0">
                <a:latin typeface="Verdana"/>
                <a:cs typeface="Verdana"/>
              </a:rPr>
              <a:t> </a:t>
            </a:r>
            <a:r>
              <a:rPr sz="1200" spc="35" dirty="0">
                <a:latin typeface="Trebuchet MS"/>
                <a:cs typeface="Trebuchet MS"/>
              </a:rPr>
              <a:t>2</a:t>
            </a:r>
            <a:endParaRPr sz="1200">
              <a:latin typeface="Trebuchet MS"/>
              <a:cs typeface="Trebuchet MS"/>
            </a:endParaRPr>
          </a:p>
          <a:p>
            <a:pPr algn="ctr">
              <a:lnSpc>
                <a:spcPct val="100000"/>
              </a:lnSpc>
              <a:spcBef>
                <a:spcPts val="5"/>
              </a:spcBef>
            </a:pPr>
            <a:r>
              <a:rPr sz="1200" i="1" spc="-30" dirty="0">
                <a:latin typeface="Verdana"/>
                <a:cs typeface="Verdana"/>
              </a:rPr>
              <a:t>s </a:t>
            </a:r>
            <a:r>
              <a:rPr sz="1200" spc="-75" dirty="0">
                <a:latin typeface="Verdana"/>
                <a:cs typeface="Verdana"/>
              </a:rPr>
              <a:t>=</a:t>
            </a:r>
            <a:r>
              <a:rPr sz="1200" spc="-210" dirty="0">
                <a:latin typeface="Verdana"/>
                <a:cs typeface="Verdana"/>
              </a:rPr>
              <a:t> </a:t>
            </a:r>
            <a:r>
              <a:rPr sz="1200" spc="35" dirty="0">
                <a:latin typeface="Trebuchet MS"/>
                <a:cs typeface="Trebuchet MS"/>
              </a:rPr>
              <a:t>2</a:t>
            </a:r>
            <a:endParaRPr sz="1200">
              <a:latin typeface="Trebuchet MS"/>
              <a:cs typeface="Trebuchet MS"/>
            </a:endParaRPr>
          </a:p>
        </p:txBody>
      </p:sp>
      <p:sp>
        <p:nvSpPr>
          <p:cNvPr id="7" name="object 7"/>
          <p:cNvSpPr txBox="1"/>
          <p:nvPr/>
        </p:nvSpPr>
        <p:spPr>
          <a:xfrm>
            <a:off x="3510141" y="1486078"/>
            <a:ext cx="177800" cy="207645"/>
          </a:xfrm>
          <a:prstGeom prst="rect">
            <a:avLst/>
          </a:prstGeom>
        </p:spPr>
        <p:txBody>
          <a:bodyPr vert="horz" wrap="square" lIns="0" tIns="12065" rIns="0" bIns="0" rtlCol="0">
            <a:spAutoFit/>
          </a:bodyPr>
          <a:lstStyle/>
          <a:p>
            <a:pPr marL="12700">
              <a:lnSpc>
                <a:spcPct val="100000"/>
              </a:lnSpc>
              <a:spcBef>
                <a:spcPts val="95"/>
              </a:spcBef>
            </a:pPr>
            <a:r>
              <a:rPr sz="1200" i="1" spc="-5" dirty="0">
                <a:latin typeface="LM Roman Demi 10"/>
                <a:cs typeface="LM Roman Demi 10"/>
              </a:rPr>
              <a:t>→</a:t>
            </a:r>
            <a:endParaRPr sz="1200">
              <a:latin typeface="LM Roman Demi 10"/>
              <a:cs typeface="LM Roman Demi 10"/>
            </a:endParaRPr>
          </a:p>
        </p:txBody>
      </p:sp>
      <p:sp>
        <p:nvSpPr>
          <p:cNvPr id="8" name="object 8"/>
          <p:cNvSpPr txBox="1"/>
          <p:nvPr/>
        </p:nvSpPr>
        <p:spPr>
          <a:xfrm>
            <a:off x="596900" y="555625"/>
            <a:ext cx="4329367" cy="566181"/>
          </a:xfrm>
          <a:prstGeom prst="rect">
            <a:avLst/>
          </a:prstGeom>
        </p:spPr>
        <p:txBody>
          <a:bodyPr vert="horz" wrap="square" lIns="0" tIns="12065" rIns="0" bIns="0" rtlCol="0">
            <a:spAutoFit/>
          </a:bodyPr>
          <a:lstStyle/>
          <a:p>
            <a:pPr marL="196850" indent="-171450">
              <a:lnSpc>
                <a:spcPct val="100000"/>
              </a:lnSpc>
              <a:spcBef>
                <a:spcPts val="95"/>
              </a:spcBef>
              <a:buFont typeface="Arial" panose="020B0604020202020204" pitchFamily="34" charset="0"/>
              <a:buChar char="•"/>
            </a:pPr>
            <a:r>
              <a:rPr sz="1200" spc="5" dirty="0">
                <a:latin typeface="Trebuchet MS"/>
                <a:cs typeface="Trebuchet MS"/>
              </a:rPr>
              <a:t>Compute </a:t>
            </a:r>
            <a:r>
              <a:rPr sz="1200" spc="-45" dirty="0">
                <a:latin typeface="Trebuchet MS"/>
                <a:cs typeface="Trebuchet MS"/>
              </a:rPr>
              <a:t>the </a:t>
            </a:r>
            <a:r>
              <a:rPr sz="1200" dirty="0">
                <a:latin typeface="Trebuchet MS"/>
                <a:cs typeface="Trebuchet MS"/>
              </a:rPr>
              <a:t>average </a:t>
            </a:r>
            <a:r>
              <a:rPr sz="1200" spc="-50" dirty="0">
                <a:latin typeface="Trebuchet MS"/>
                <a:cs typeface="Trebuchet MS"/>
              </a:rPr>
              <a:t>of </a:t>
            </a:r>
            <a:r>
              <a:rPr sz="1200" spc="-45" dirty="0">
                <a:latin typeface="Trebuchet MS"/>
                <a:cs typeface="Trebuchet MS"/>
              </a:rPr>
              <a:t>the </a:t>
            </a:r>
            <a:r>
              <a:rPr sz="1200" spc="35" dirty="0">
                <a:latin typeface="Trebuchet MS"/>
                <a:cs typeface="Trebuchet MS"/>
              </a:rPr>
              <a:t>sub </a:t>
            </a:r>
            <a:r>
              <a:rPr sz="1200" spc="-10" dirty="0">
                <a:latin typeface="Trebuchet MS"/>
                <a:cs typeface="Trebuchet MS"/>
              </a:rPr>
              <a:t>region </a:t>
            </a:r>
            <a:r>
              <a:rPr sz="1200" spc="-65" dirty="0">
                <a:latin typeface="Trebuchet MS"/>
                <a:cs typeface="Trebuchet MS"/>
              </a:rPr>
              <a:t>that </a:t>
            </a:r>
            <a:r>
              <a:rPr sz="1200" spc="15" dirty="0">
                <a:latin typeface="Trebuchet MS"/>
                <a:cs typeface="Trebuchet MS"/>
              </a:rPr>
              <a:t>is</a:t>
            </a:r>
            <a:r>
              <a:rPr sz="1200" spc="-75" dirty="0">
                <a:latin typeface="Trebuchet MS"/>
                <a:cs typeface="Trebuchet MS"/>
              </a:rPr>
              <a:t> </a:t>
            </a:r>
            <a:r>
              <a:rPr sz="1200" spc="-10" dirty="0">
                <a:latin typeface="Trebuchet MS"/>
                <a:cs typeface="Trebuchet MS"/>
              </a:rPr>
              <a:t>considered.</a:t>
            </a:r>
            <a:endParaRPr sz="1200" dirty="0">
              <a:latin typeface="Trebuchet MS"/>
              <a:cs typeface="Trebuchet MS"/>
            </a:endParaRPr>
          </a:p>
          <a:p>
            <a:pPr>
              <a:lnSpc>
                <a:spcPct val="100000"/>
              </a:lnSpc>
              <a:spcBef>
                <a:spcPts val="45"/>
              </a:spcBef>
            </a:pPr>
            <a:endParaRPr sz="1200" dirty="0">
              <a:latin typeface="Trebuchet MS"/>
              <a:cs typeface="Trebuchet MS"/>
            </a:endParaRPr>
          </a:p>
          <a:p>
            <a:pPr marL="412115">
              <a:lnSpc>
                <a:spcPct val="100000"/>
              </a:lnSpc>
              <a:tabLst>
                <a:tab pos="3306445" algn="l"/>
              </a:tabLst>
            </a:pPr>
            <a:r>
              <a:rPr sz="1200" spc="-30" dirty="0">
                <a:latin typeface="Trebuchet MS"/>
                <a:cs typeface="Trebuchet MS"/>
              </a:rPr>
              <a:t>Input </a:t>
            </a:r>
            <a:r>
              <a:rPr sz="1200" spc="35" dirty="0">
                <a:latin typeface="Trebuchet MS"/>
                <a:cs typeface="Trebuchet MS"/>
              </a:rPr>
              <a:t>4</a:t>
            </a:r>
            <a:r>
              <a:rPr sz="1200" spc="-95" dirty="0">
                <a:latin typeface="Trebuchet MS"/>
                <a:cs typeface="Trebuchet MS"/>
              </a:rPr>
              <a:t> </a:t>
            </a:r>
            <a:r>
              <a:rPr sz="1200" i="1" spc="-5" dirty="0">
                <a:latin typeface="LM Roman Demi 10"/>
                <a:cs typeface="LM Roman Demi 10"/>
              </a:rPr>
              <a:t>×</a:t>
            </a:r>
            <a:r>
              <a:rPr sz="1200" i="1" spc="-135" dirty="0">
                <a:latin typeface="LM Roman Demi 10"/>
                <a:cs typeface="LM Roman Demi 10"/>
              </a:rPr>
              <a:t> </a:t>
            </a:r>
            <a:r>
              <a:rPr sz="1200" spc="35" dirty="0">
                <a:latin typeface="Trebuchet MS"/>
                <a:cs typeface="Trebuchet MS"/>
              </a:rPr>
              <a:t>4	</a:t>
            </a:r>
            <a:r>
              <a:rPr sz="1800" spc="-44" baseline="-50925" dirty="0">
                <a:latin typeface="Trebuchet MS"/>
                <a:cs typeface="Trebuchet MS"/>
              </a:rPr>
              <a:t>Output</a:t>
            </a:r>
            <a:endParaRPr sz="1800" baseline="-50925" dirty="0">
              <a:latin typeface="Trebuchet MS"/>
              <a:cs typeface="Trebuchet MS"/>
            </a:endParaRPr>
          </a:p>
        </p:txBody>
      </p:sp>
      <p:sp>
        <p:nvSpPr>
          <p:cNvPr id="9" name="object 9"/>
          <p:cNvSpPr txBox="1"/>
          <p:nvPr/>
        </p:nvSpPr>
        <p:spPr>
          <a:xfrm>
            <a:off x="3960762" y="1357973"/>
            <a:ext cx="380365" cy="207645"/>
          </a:xfrm>
          <a:prstGeom prst="rect">
            <a:avLst/>
          </a:prstGeom>
        </p:spPr>
        <p:txBody>
          <a:bodyPr vert="horz" wrap="square" lIns="0" tIns="12065" rIns="0" bIns="0" rtlCol="0">
            <a:spAutoFit/>
          </a:bodyPr>
          <a:lstStyle/>
          <a:p>
            <a:pPr marL="12700">
              <a:lnSpc>
                <a:spcPct val="100000"/>
              </a:lnSpc>
              <a:spcBef>
                <a:spcPts val="95"/>
              </a:spcBef>
            </a:pPr>
            <a:r>
              <a:rPr sz="1200" spc="35" dirty="0">
                <a:latin typeface="Trebuchet MS"/>
                <a:cs typeface="Trebuchet MS"/>
              </a:rPr>
              <a:t>2</a:t>
            </a:r>
            <a:r>
              <a:rPr sz="1200" spc="-145" dirty="0">
                <a:latin typeface="Trebuchet MS"/>
                <a:cs typeface="Trebuchet MS"/>
              </a:rPr>
              <a:t> </a:t>
            </a:r>
            <a:r>
              <a:rPr sz="1200" i="1" spc="-5" dirty="0">
                <a:latin typeface="LM Roman Demi 10"/>
                <a:cs typeface="LM Roman Demi 10"/>
              </a:rPr>
              <a:t>×</a:t>
            </a:r>
            <a:r>
              <a:rPr sz="1200" i="1" spc="-175" dirty="0">
                <a:latin typeface="LM Roman Demi 10"/>
                <a:cs typeface="LM Roman Demi 10"/>
              </a:rPr>
              <a:t> </a:t>
            </a:r>
            <a:r>
              <a:rPr sz="1200" spc="35" dirty="0">
                <a:latin typeface="Trebuchet MS"/>
                <a:cs typeface="Trebuchet MS"/>
              </a:rPr>
              <a:t>2</a:t>
            </a:r>
            <a:endParaRPr sz="1200">
              <a:latin typeface="Trebuchet MS"/>
              <a:cs typeface="Trebuchet MS"/>
            </a:endParaRPr>
          </a:p>
        </p:txBody>
      </p:sp>
      <p:graphicFrame>
        <p:nvGraphicFramePr>
          <p:cNvPr id="10" name="object 10"/>
          <p:cNvGraphicFramePr>
            <a:graphicFrameLocks noGrp="1"/>
          </p:cNvGraphicFramePr>
          <p:nvPr>
            <p:extLst>
              <p:ext uri="{D42A27DB-BD31-4B8C-83A1-F6EECF244321}">
                <p14:modId xmlns:p14="http://schemas.microsoft.com/office/powerpoint/2010/main" val="716230063"/>
              </p:ext>
            </p:extLst>
          </p:nvPr>
        </p:nvGraphicFramePr>
        <p:xfrm>
          <a:off x="3759099" y="1605067"/>
          <a:ext cx="778510" cy="560500"/>
        </p:xfrm>
        <a:graphic>
          <a:graphicData uri="http://schemas.openxmlformats.org/drawingml/2006/table">
            <a:tbl>
              <a:tblPr firstRow="1" bandRow="1">
                <a:tableStyleId>{2D5ABB26-0587-4C30-8999-92F81FD0307C}</a:tableStyleId>
              </a:tblPr>
              <a:tblGrid>
                <a:gridCol w="494665">
                  <a:extLst>
                    <a:ext uri="{9D8B030D-6E8A-4147-A177-3AD203B41FA5}">
                      <a16:colId xmlns:a16="http://schemas.microsoft.com/office/drawing/2014/main" val="20000"/>
                    </a:ext>
                  </a:extLst>
                </a:gridCol>
                <a:gridCol w="283845">
                  <a:extLst>
                    <a:ext uri="{9D8B030D-6E8A-4147-A177-3AD203B41FA5}">
                      <a16:colId xmlns:a16="http://schemas.microsoft.com/office/drawing/2014/main" val="20001"/>
                    </a:ext>
                  </a:extLst>
                </a:gridCol>
              </a:tblGrid>
              <a:tr h="280250">
                <a:tc>
                  <a:txBody>
                    <a:bodyPr/>
                    <a:lstStyle/>
                    <a:p>
                      <a:pPr marL="41910" algn="ctr">
                        <a:lnSpc>
                          <a:spcPct val="100000"/>
                        </a:lnSpc>
                        <a:spcBef>
                          <a:spcPts val="335"/>
                        </a:spcBef>
                      </a:pPr>
                      <a:r>
                        <a:rPr sz="1200" spc="-15" dirty="0">
                          <a:latin typeface="Trebuchet MS"/>
                          <a:cs typeface="Trebuchet MS"/>
                        </a:rPr>
                        <a:t>4.5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BFFF"/>
                    </a:solidFill>
                  </a:tcPr>
                </a:tc>
                <a:tc>
                  <a:txBody>
                    <a:bodyPr/>
                    <a:lstStyle/>
                    <a:p>
                      <a:pPr marR="70485" algn="r">
                        <a:lnSpc>
                          <a:spcPct val="100000"/>
                        </a:lnSpc>
                        <a:spcBef>
                          <a:spcPts val="335"/>
                        </a:spcBef>
                      </a:pPr>
                      <a:r>
                        <a:rPr sz="1200" dirty="0">
                          <a:latin typeface="Trebuchet MS"/>
                          <a:cs typeface="Trebuchet MS"/>
                        </a:rPr>
                        <a:t>7</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FBF"/>
                    </a:solidFill>
                  </a:tcPr>
                </a:tc>
                <a:extLst>
                  <a:ext uri="{0D108BD9-81ED-4DB2-BD59-A6C34878D82A}">
                    <a16:rowId xmlns:a16="http://schemas.microsoft.com/office/drawing/2014/main" val="10000"/>
                  </a:ext>
                </a:extLst>
              </a:tr>
              <a:tr h="280250">
                <a:tc>
                  <a:txBody>
                    <a:bodyPr/>
                    <a:lstStyle/>
                    <a:p>
                      <a:pPr marL="41910" algn="ctr">
                        <a:lnSpc>
                          <a:spcPct val="100000"/>
                        </a:lnSpc>
                        <a:spcBef>
                          <a:spcPts val="335"/>
                        </a:spcBef>
                      </a:pPr>
                      <a:r>
                        <a:rPr sz="1200" spc="-5" dirty="0">
                          <a:latin typeface="Trebuchet MS"/>
                          <a:cs typeface="Trebuchet MS"/>
                        </a:rPr>
                        <a:t>4.75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FBF"/>
                    </a:solidFill>
                  </a:tcPr>
                </a:tc>
                <a:tc>
                  <a:txBody>
                    <a:bodyPr/>
                    <a:lstStyle/>
                    <a:p>
                      <a:pPr marR="70485" algn="r">
                        <a:lnSpc>
                          <a:spcPct val="100000"/>
                        </a:lnSpc>
                        <a:spcBef>
                          <a:spcPts val="335"/>
                        </a:spcBef>
                      </a:pPr>
                      <a:r>
                        <a:rPr sz="1200" dirty="0">
                          <a:latin typeface="Trebuchet MS"/>
                          <a:cs typeface="Trebuchet MS"/>
                        </a:rPr>
                        <a:t>5</a:t>
                      </a:r>
                      <a:endParaRPr sz="1200">
                        <a:latin typeface="Trebuchet MS"/>
                        <a:cs typeface="Trebuchet MS"/>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FFFBF"/>
                    </a:solidFill>
                  </a:tcPr>
                </a:tc>
                <a:extLst>
                  <a:ext uri="{0D108BD9-81ED-4DB2-BD59-A6C34878D82A}">
                    <a16:rowId xmlns:a16="http://schemas.microsoft.com/office/drawing/2014/main" val="10001"/>
                  </a:ext>
                </a:extLst>
              </a:tr>
            </a:tbl>
          </a:graphicData>
        </a:graphic>
      </p:graphicFrame>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973580"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Pooling </a:t>
            </a:r>
            <a:r>
              <a:rPr sz="1700" spc="-5" dirty="0">
                <a:solidFill>
                  <a:srgbClr val="FFFFFF"/>
                </a:solidFill>
                <a:latin typeface="Trebuchet MS"/>
                <a:cs typeface="Trebuchet MS"/>
              </a:rPr>
              <a:t>(Pool)</a:t>
            </a:r>
            <a:r>
              <a:rPr sz="1700" spc="-155" dirty="0">
                <a:solidFill>
                  <a:srgbClr val="FFFFFF"/>
                </a:solidFill>
                <a:latin typeface="Trebuchet MS"/>
                <a:cs typeface="Trebuchet MS"/>
              </a:rPr>
              <a:t> </a:t>
            </a:r>
            <a:r>
              <a:rPr sz="1700" spc="5" dirty="0">
                <a:solidFill>
                  <a:srgbClr val="FFFFFF"/>
                </a:solidFill>
                <a:latin typeface="Trebuchet MS"/>
                <a:cs typeface="Trebuchet MS"/>
              </a:rPr>
              <a:t>Layer</a:t>
            </a:r>
            <a:endParaRPr sz="1700">
              <a:latin typeface="Trebuchet MS"/>
              <a:cs typeface="Trebuchet MS"/>
            </a:endParaRPr>
          </a:p>
        </p:txBody>
      </p:sp>
      <p:sp>
        <p:nvSpPr>
          <p:cNvPr id="7" name="object 7"/>
          <p:cNvSpPr txBox="1"/>
          <p:nvPr/>
        </p:nvSpPr>
        <p:spPr>
          <a:xfrm>
            <a:off x="825500" y="555625"/>
            <a:ext cx="3657600" cy="683520"/>
          </a:xfrm>
          <a:prstGeom prst="rect">
            <a:avLst/>
          </a:prstGeom>
        </p:spPr>
        <p:txBody>
          <a:bodyPr vert="horz" wrap="square" lIns="0" tIns="51435" rIns="0" bIns="0" rtlCol="0">
            <a:spAutoFit/>
          </a:bodyPr>
          <a:lstStyle/>
          <a:p>
            <a:pPr marL="184150" indent="-171450">
              <a:lnSpc>
                <a:spcPct val="100000"/>
              </a:lnSpc>
              <a:spcBef>
                <a:spcPts val="405"/>
              </a:spcBef>
              <a:buFont typeface="Arial" panose="020B0604020202020204" pitchFamily="34" charset="0"/>
              <a:buChar char="•"/>
            </a:pPr>
            <a:r>
              <a:rPr sz="1200" spc="50" dirty="0">
                <a:latin typeface="Trebuchet MS"/>
                <a:cs typeface="Trebuchet MS"/>
              </a:rPr>
              <a:t>Used </a:t>
            </a:r>
            <a:r>
              <a:rPr sz="1200" spc="-70" dirty="0">
                <a:latin typeface="Trebuchet MS"/>
                <a:cs typeface="Trebuchet MS"/>
              </a:rPr>
              <a:t>for</a:t>
            </a:r>
            <a:r>
              <a:rPr sz="1200" spc="-120" dirty="0">
                <a:latin typeface="Trebuchet MS"/>
                <a:cs typeface="Trebuchet MS"/>
              </a:rPr>
              <a:t> </a:t>
            </a:r>
            <a:r>
              <a:rPr sz="1200" spc="15" dirty="0">
                <a:latin typeface="Trebuchet MS"/>
                <a:cs typeface="Trebuchet MS"/>
              </a:rPr>
              <a:t>subsampling</a:t>
            </a:r>
            <a:endParaRPr sz="1200" dirty="0">
              <a:latin typeface="Trebuchet MS"/>
              <a:cs typeface="Trebuchet MS"/>
            </a:endParaRPr>
          </a:p>
          <a:p>
            <a:pPr marL="184150" marR="5080" indent="-171450">
              <a:lnSpc>
                <a:spcPct val="121100"/>
              </a:lnSpc>
              <a:buFont typeface="Arial" panose="020B0604020202020204" pitchFamily="34" charset="0"/>
              <a:buChar char="•"/>
            </a:pPr>
            <a:r>
              <a:rPr sz="1200" spc="30" dirty="0">
                <a:latin typeface="Trebuchet MS"/>
                <a:cs typeface="Trebuchet MS"/>
              </a:rPr>
              <a:t>Reduce </a:t>
            </a:r>
            <a:r>
              <a:rPr sz="1200" spc="-45" dirty="0">
                <a:latin typeface="Trebuchet MS"/>
                <a:cs typeface="Trebuchet MS"/>
              </a:rPr>
              <a:t>the </a:t>
            </a:r>
            <a:r>
              <a:rPr sz="1200" spc="10" dirty="0">
                <a:latin typeface="Trebuchet MS"/>
                <a:cs typeface="Trebuchet MS"/>
              </a:rPr>
              <a:t>size </a:t>
            </a:r>
            <a:r>
              <a:rPr sz="1200" spc="-50" dirty="0">
                <a:latin typeface="Trebuchet MS"/>
                <a:cs typeface="Trebuchet MS"/>
              </a:rPr>
              <a:t>of</a:t>
            </a:r>
            <a:r>
              <a:rPr sz="1200" spc="-110" dirty="0">
                <a:latin typeface="Trebuchet MS"/>
                <a:cs typeface="Trebuchet MS"/>
              </a:rPr>
              <a:t> </a:t>
            </a:r>
            <a:r>
              <a:rPr sz="1200" spc="-25" dirty="0">
                <a:latin typeface="Trebuchet MS"/>
                <a:cs typeface="Trebuchet MS"/>
              </a:rPr>
              <a:t>representation  </a:t>
            </a:r>
            <a:endParaRPr lang="en-IN" sz="1200" spc="-25" dirty="0">
              <a:latin typeface="Trebuchet MS"/>
              <a:cs typeface="Trebuchet MS"/>
            </a:endParaRPr>
          </a:p>
          <a:p>
            <a:pPr marL="184150" marR="5080" indent="-171450">
              <a:lnSpc>
                <a:spcPct val="121100"/>
              </a:lnSpc>
              <a:buFont typeface="Arial" panose="020B0604020202020204" pitchFamily="34" charset="0"/>
              <a:buChar char="•"/>
            </a:pPr>
            <a:r>
              <a:rPr sz="1200" spc="45" dirty="0">
                <a:latin typeface="Trebuchet MS"/>
                <a:cs typeface="Trebuchet MS"/>
              </a:rPr>
              <a:t>Speed </a:t>
            </a:r>
            <a:r>
              <a:rPr sz="1200" dirty="0">
                <a:latin typeface="Trebuchet MS"/>
                <a:cs typeface="Trebuchet MS"/>
              </a:rPr>
              <a:t>up</a:t>
            </a:r>
            <a:r>
              <a:rPr sz="1200" spc="-114" dirty="0">
                <a:latin typeface="Trebuchet MS"/>
                <a:cs typeface="Trebuchet MS"/>
              </a:rPr>
              <a:t> </a:t>
            </a:r>
            <a:r>
              <a:rPr sz="1200" spc="-25" dirty="0">
                <a:latin typeface="Trebuchet MS"/>
                <a:cs typeface="Trebuchet MS"/>
              </a:rPr>
              <a:t>computation</a:t>
            </a:r>
            <a:endParaRPr sz="1200" dirty="0">
              <a:latin typeface="Trebuchet MS"/>
              <a:cs typeface="Trebuchet MS"/>
            </a:endParaRPr>
          </a:p>
        </p:txBody>
      </p:sp>
    </p:spTree>
    <p:extLst>
      <p:ext uri="{BB962C8B-B14F-4D97-AF65-F5344CB8AC3E}">
        <p14:creationId xmlns:p14="http://schemas.microsoft.com/office/powerpoint/2010/main" val="2423856235"/>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744220" cy="288290"/>
          </a:xfrm>
          <a:prstGeom prst="rect">
            <a:avLst/>
          </a:prstGeom>
        </p:spPr>
        <p:txBody>
          <a:bodyPr vert="horz" wrap="square" lIns="0" tIns="15240" rIns="0" bIns="0" rtlCol="0">
            <a:spAutoFit/>
          </a:bodyPr>
          <a:lstStyle/>
          <a:p>
            <a:pPr marL="12700">
              <a:lnSpc>
                <a:spcPct val="100000"/>
              </a:lnSpc>
              <a:spcBef>
                <a:spcPts val="120"/>
              </a:spcBef>
            </a:pPr>
            <a:r>
              <a:rPr spc="110" dirty="0"/>
              <a:t>P</a:t>
            </a:r>
            <a:r>
              <a:rPr dirty="0"/>
              <a:t>ooling</a:t>
            </a:r>
          </a:p>
        </p:txBody>
      </p:sp>
      <p:sp>
        <p:nvSpPr>
          <p:cNvPr id="9" name="object 9"/>
          <p:cNvSpPr txBox="1"/>
          <p:nvPr/>
        </p:nvSpPr>
        <p:spPr>
          <a:xfrm>
            <a:off x="520700" y="555625"/>
            <a:ext cx="4761167" cy="472565"/>
          </a:xfrm>
          <a:prstGeom prst="rect">
            <a:avLst/>
          </a:prstGeom>
        </p:spPr>
        <p:txBody>
          <a:bodyPr vert="horz" wrap="square" lIns="0" tIns="12700" rIns="0" bIns="0" rtlCol="0">
            <a:spAutoFit/>
          </a:bodyPr>
          <a:lstStyle/>
          <a:p>
            <a:pPr marL="184150" marR="5080" indent="-171450">
              <a:lnSpc>
                <a:spcPct val="121100"/>
              </a:lnSpc>
              <a:spcBef>
                <a:spcPts val="100"/>
              </a:spcBef>
              <a:buFont typeface="Arial" panose="020B0604020202020204" pitchFamily="34" charset="0"/>
              <a:buChar char="•"/>
            </a:pPr>
            <a:r>
              <a:rPr sz="1200" spc="-5" dirty="0">
                <a:latin typeface="Trebuchet MS"/>
                <a:cs typeface="Trebuchet MS"/>
              </a:rPr>
              <a:t>Apply </a:t>
            </a:r>
            <a:r>
              <a:rPr sz="1200" spc="30" dirty="0">
                <a:latin typeface="Trebuchet MS"/>
                <a:cs typeface="Trebuchet MS"/>
              </a:rPr>
              <a:t>a </a:t>
            </a:r>
            <a:r>
              <a:rPr sz="1200" spc="-80" dirty="0">
                <a:latin typeface="Trebuchet MS"/>
                <a:cs typeface="Trebuchet MS"/>
              </a:rPr>
              <a:t>filter </a:t>
            </a:r>
            <a:r>
              <a:rPr sz="1200" spc="-50" dirty="0">
                <a:latin typeface="Trebuchet MS"/>
                <a:cs typeface="Trebuchet MS"/>
              </a:rPr>
              <a:t>of </a:t>
            </a:r>
            <a:r>
              <a:rPr sz="1200" spc="10" dirty="0">
                <a:latin typeface="Trebuchet MS"/>
                <a:cs typeface="Trebuchet MS"/>
              </a:rPr>
              <a:t>size </a:t>
            </a:r>
            <a:r>
              <a:rPr sz="1200" i="1" spc="-90" dirty="0">
                <a:latin typeface="Verdana"/>
                <a:cs typeface="Verdana"/>
              </a:rPr>
              <a:t>f </a:t>
            </a:r>
            <a:r>
              <a:rPr sz="1200" spc="10" dirty="0">
                <a:latin typeface="Trebuchet MS"/>
                <a:cs typeface="Trebuchet MS"/>
              </a:rPr>
              <a:t>and </a:t>
            </a:r>
            <a:r>
              <a:rPr sz="1200" spc="-30" dirty="0">
                <a:latin typeface="Trebuchet MS"/>
                <a:cs typeface="Trebuchet MS"/>
              </a:rPr>
              <a:t>stride </a:t>
            </a:r>
            <a:r>
              <a:rPr sz="1200" i="1" spc="-55" dirty="0">
                <a:latin typeface="Verdana"/>
                <a:cs typeface="Verdana"/>
              </a:rPr>
              <a:t>s</a:t>
            </a:r>
            <a:r>
              <a:rPr lang="en-IN" sz="1200" i="1" spc="-55" dirty="0">
                <a:latin typeface="Verdana"/>
                <a:cs typeface="Verdana"/>
              </a:rPr>
              <a:t> </a:t>
            </a:r>
            <a:r>
              <a:rPr lang="en-IN" sz="1200" spc="-55" dirty="0">
                <a:latin typeface="Verdana"/>
                <a:cs typeface="Verdana"/>
              </a:rPr>
              <a:t>without padding</a:t>
            </a:r>
            <a:r>
              <a:rPr sz="1200" spc="-55" dirty="0">
                <a:latin typeface="Trebuchet MS"/>
                <a:cs typeface="Trebuchet MS"/>
              </a:rPr>
              <a:t>. </a:t>
            </a:r>
            <a:endParaRPr lang="en-IN" sz="1200" spc="-55" dirty="0">
              <a:latin typeface="Trebuchet MS"/>
              <a:cs typeface="Trebuchet MS"/>
            </a:endParaRPr>
          </a:p>
          <a:p>
            <a:pPr marL="184150" marR="5080" indent="-171450">
              <a:lnSpc>
                <a:spcPct val="121100"/>
              </a:lnSpc>
              <a:spcBef>
                <a:spcPts val="100"/>
              </a:spcBef>
              <a:buFont typeface="Arial" panose="020B0604020202020204" pitchFamily="34" charset="0"/>
              <a:buChar char="•"/>
            </a:pPr>
            <a:r>
              <a:rPr sz="1200" spc="15" dirty="0">
                <a:latin typeface="Trebuchet MS"/>
                <a:cs typeface="Trebuchet MS"/>
              </a:rPr>
              <a:t>The </a:t>
            </a:r>
            <a:r>
              <a:rPr sz="1200" spc="-45" dirty="0">
                <a:latin typeface="Trebuchet MS"/>
                <a:cs typeface="Trebuchet MS"/>
              </a:rPr>
              <a:t>output </a:t>
            </a:r>
            <a:r>
              <a:rPr sz="1200" spc="10" dirty="0">
                <a:latin typeface="Trebuchet MS"/>
                <a:cs typeface="Trebuchet MS"/>
              </a:rPr>
              <a:t>dimensions </a:t>
            </a:r>
            <a:r>
              <a:rPr sz="1200" spc="-75" dirty="0">
                <a:latin typeface="Trebuchet MS"/>
                <a:cs typeface="Trebuchet MS"/>
              </a:rPr>
              <a:t>will</a:t>
            </a:r>
            <a:r>
              <a:rPr sz="1200" spc="-105" dirty="0">
                <a:latin typeface="Trebuchet MS"/>
                <a:cs typeface="Trebuchet MS"/>
              </a:rPr>
              <a:t> </a:t>
            </a:r>
            <a:r>
              <a:rPr sz="1200" dirty="0">
                <a:latin typeface="Trebuchet MS"/>
                <a:cs typeface="Trebuchet MS"/>
              </a:rPr>
              <a:t>be</a:t>
            </a:r>
          </a:p>
        </p:txBody>
      </p:sp>
      <p:sp>
        <p:nvSpPr>
          <p:cNvPr id="10" name="object 10"/>
          <p:cNvSpPr txBox="1"/>
          <p:nvPr/>
        </p:nvSpPr>
        <p:spPr>
          <a:xfrm>
            <a:off x="1767459" y="1207923"/>
            <a:ext cx="340360" cy="207645"/>
          </a:xfrm>
          <a:prstGeom prst="rect">
            <a:avLst/>
          </a:prstGeom>
        </p:spPr>
        <p:txBody>
          <a:bodyPr vert="horz" wrap="square" lIns="0" tIns="12065" rIns="0" bIns="0" rtlCol="0">
            <a:spAutoFit/>
          </a:bodyPr>
          <a:lstStyle/>
          <a:p>
            <a:pPr marL="12700">
              <a:lnSpc>
                <a:spcPct val="100000"/>
              </a:lnSpc>
              <a:spcBef>
                <a:spcPts val="95"/>
              </a:spcBef>
            </a:pPr>
            <a:r>
              <a:rPr sz="1200" i="1" u="sng" spc="-95" dirty="0">
                <a:uFill>
                  <a:solidFill>
                    <a:srgbClr val="000000"/>
                  </a:solidFill>
                </a:uFill>
                <a:latin typeface="Verdana"/>
                <a:cs typeface="Verdana"/>
              </a:rPr>
              <a:t>n </a:t>
            </a:r>
            <a:r>
              <a:rPr sz="1200" i="1" u="sng" spc="-5" dirty="0">
                <a:uFill>
                  <a:solidFill>
                    <a:srgbClr val="000000"/>
                  </a:solidFill>
                </a:uFill>
                <a:latin typeface="LM Roman Demi 10"/>
                <a:cs typeface="LM Roman Demi 10"/>
              </a:rPr>
              <a:t>−</a:t>
            </a:r>
            <a:r>
              <a:rPr sz="1200" i="1" spc="-265" dirty="0">
                <a:latin typeface="LM Roman Demi 10"/>
                <a:cs typeface="LM Roman Demi 10"/>
              </a:rPr>
              <a:t> </a:t>
            </a:r>
            <a:r>
              <a:rPr sz="1200" i="1" u="sng" spc="-90" dirty="0">
                <a:uFill>
                  <a:solidFill>
                    <a:srgbClr val="000000"/>
                  </a:solidFill>
                </a:uFill>
                <a:latin typeface="Verdana"/>
                <a:cs typeface="Verdana"/>
              </a:rPr>
              <a:t>f</a:t>
            </a:r>
            <a:endParaRPr sz="1200">
              <a:latin typeface="Verdana"/>
              <a:cs typeface="Verdana"/>
            </a:endParaRPr>
          </a:p>
        </p:txBody>
      </p:sp>
      <p:sp>
        <p:nvSpPr>
          <p:cNvPr id="11" name="object 11"/>
          <p:cNvSpPr txBox="1"/>
          <p:nvPr/>
        </p:nvSpPr>
        <p:spPr>
          <a:xfrm>
            <a:off x="1663700" y="1096544"/>
            <a:ext cx="1110615" cy="207645"/>
          </a:xfrm>
          <a:prstGeom prst="rect">
            <a:avLst/>
          </a:prstGeom>
        </p:spPr>
        <p:txBody>
          <a:bodyPr vert="horz" wrap="square" lIns="0" tIns="12065" rIns="0" bIns="0" rtlCol="0">
            <a:spAutoFit/>
          </a:bodyPr>
          <a:lstStyle/>
          <a:p>
            <a:pPr marL="12700">
              <a:lnSpc>
                <a:spcPct val="100000"/>
              </a:lnSpc>
              <a:spcBef>
                <a:spcPts val="95"/>
              </a:spcBef>
              <a:tabLst>
                <a:tab pos="734695" algn="l"/>
                <a:tab pos="1008380" algn="l"/>
              </a:tabLst>
            </a:pPr>
            <a:r>
              <a:rPr sz="1200" spc="360" dirty="0">
                <a:latin typeface="Arial"/>
                <a:cs typeface="Arial"/>
              </a:rPr>
              <a:t>,	,	,</a:t>
            </a:r>
            <a:endParaRPr sz="1200">
              <a:latin typeface="Arial"/>
              <a:cs typeface="Arial"/>
            </a:endParaRPr>
          </a:p>
        </p:txBody>
      </p:sp>
      <p:sp>
        <p:nvSpPr>
          <p:cNvPr id="12" name="object 12"/>
          <p:cNvSpPr txBox="1"/>
          <p:nvPr/>
        </p:nvSpPr>
        <p:spPr>
          <a:xfrm>
            <a:off x="2763698" y="1207923"/>
            <a:ext cx="340360" cy="207645"/>
          </a:xfrm>
          <a:prstGeom prst="rect">
            <a:avLst/>
          </a:prstGeom>
        </p:spPr>
        <p:txBody>
          <a:bodyPr vert="horz" wrap="square" lIns="0" tIns="12065" rIns="0" bIns="0" rtlCol="0">
            <a:spAutoFit/>
          </a:bodyPr>
          <a:lstStyle/>
          <a:p>
            <a:pPr marL="12700">
              <a:lnSpc>
                <a:spcPct val="100000"/>
              </a:lnSpc>
              <a:spcBef>
                <a:spcPts val="95"/>
              </a:spcBef>
            </a:pPr>
            <a:r>
              <a:rPr sz="1200" i="1" u="sng" spc="-95" dirty="0">
                <a:uFill>
                  <a:solidFill>
                    <a:srgbClr val="000000"/>
                  </a:solidFill>
                </a:uFill>
                <a:latin typeface="Verdana"/>
                <a:cs typeface="Verdana"/>
              </a:rPr>
              <a:t>n </a:t>
            </a:r>
            <a:r>
              <a:rPr sz="1200" i="1" u="sng" spc="-5" dirty="0">
                <a:uFill>
                  <a:solidFill>
                    <a:srgbClr val="000000"/>
                  </a:solidFill>
                </a:uFill>
                <a:latin typeface="LM Roman Demi 10"/>
                <a:cs typeface="LM Roman Demi 10"/>
              </a:rPr>
              <a:t>−</a:t>
            </a:r>
            <a:r>
              <a:rPr sz="1200" i="1" spc="-265" dirty="0">
                <a:latin typeface="LM Roman Demi 10"/>
                <a:cs typeface="LM Roman Demi 10"/>
              </a:rPr>
              <a:t> </a:t>
            </a:r>
            <a:r>
              <a:rPr sz="1200" i="1" u="sng" spc="-90" dirty="0">
                <a:uFill>
                  <a:solidFill>
                    <a:srgbClr val="000000"/>
                  </a:solidFill>
                </a:uFill>
                <a:latin typeface="Verdana"/>
                <a:cs typeface="Verdana"/>
              </a:rPr>
              <a:t>f</a:t>
            </a:r>
            <a:endParaRPr sz="1200">
              <a:latin typeface="Verdana"/>
              <a:cs typeface="Verdana"/>
            </a:endParaRPr>
          </a:p>
        </p:txBody>
      </p:sp>
      <p:sp>
        <p:nvSpPr>
          <p:cNvPr id="13" name="object 13"/>
          <p:cNvSpPr txBox="1"/>
          <p:nvPr/>
        </p:nvSpPr>
        <p:spPr>
          <a:xfrm>
            <a:off x="1895119" y="1414780"/>
            <a:ext cx="1097915" cy="207645"/>
          </a:xfrm>
          <a:prstGeom prst="rect">
            <a:avLst/>
          </a:prstGeom>
        </p:spPr>
        <p:txBody>
          <a:bodyPr vert="horz" wrap="square" lIns="0" tIns="12065" rIns="0" bIns="0" rtlCol="0">
            <a:spAutoFit/>
          </a:bodyPr>
          <a:lstStyle/>
          <a:p>
            <a:pPr marL="12700">
              <a:lnSpc>
                <a:spcPct val="100000"/>
              </a:lnSpc>
              <a:spcBef>
                <a:spcPts val="95"/>
              </a:spcBef>
              <a:tabLst>
                <a:tab pos="1008380" algn="l"/>
              </a:tabLst>
            </a:pPr>
            <a:r>
              <a:rPr sz="1200" i="1" spc="-30" dirty="0">
                <a:latin typeface="Verdana"/>
                <a:cs typeface="Verdana"/>
              </a:rPr>
              <a:t>s	s</a:t>
            </a:r>
            <a:endParaRPr sz="1200" dirty="0">
              <a:latin typeface="Verdana"/>
              <a:cs typeface="Verdana"/>
            </a:endParaRPr>
          </a:p>
        </p:txBody>
      </p:sp>
      <p:sp>
        <p:nvSpPr>
          <p:cNvPr id="14" name="object 14"/>
          <p:cNvSpPr txBox="1"/>
          <p:nvPr/>
        </p:nvSpPr>
        <p:spPr>
          <a:xfrm>
            <a:off x="2152028" y="1310628"/>
            <a:ext cx="1256030" cy="207645"/>
          </a:xfrm>
          <a:prstGeom prst="rect">
            <a:avLst/>
          </a:prstGeom>
        </p:spPr>
        <p:txBody>
          <a:bodyPr vert="horz" wrap="square" lIns="0" tIns="12065" rIns="0" bIns="0" rtlCol="0">
            <a:spAutoFit/>
          </a:bodyPr>
          <a:lstStyle/>
          <a:p>
            <a:pPr marL="12700">
              <a:lnSpc>
                <a:spcPct val="100000"/>
              </a:lnSpc>
              <a:spcBef>
                <a:spcPts val="95"/>
              </a:spcBef>
              <a:tabLst>
                <a:tab pos="1008380" algn="l"/>
              </a:tabLst>
            </a:pPr>
            <a:r>
              <a:rPr sz="1200" spc="-75" dirty="0">
                <a:latin typeface="Verdana"/>
                <a:cs typeface="Verdana"/>
              </a:rPr>
              <a:t>+</a:t>
            </a:r>
            <a:r>
              <a:rPr sz="1200" spc="-160" dirty="0">
                <a:latin typeface="Verdana"/>
                <a:cs typeface="Verdana"/>
              </a:rPr>
              <a:t> </a:t>
            </a:r>
            <a:r>
              <a:rPr sz="1200" spc="35" dirty="0">
                <a:latin typeface="Trebuchet MS"/>
                <a:cs typeface="Trebuchet MS"/>
              </a:rPr>
              <a:t>1 </a:t>
            </a:r>
            <a:r>
              <a:rPr sz="1200" spc="200" dirty="0">
                <a:latin typeface="Trebuchet MS"/>
                <a:cs typeface="Trebuchet MS"/>
              </a:rPr>
              <a:t> </a:t>
            </a:r>
            <a:r>
              <a:rPr sz="1200" i="1" spc="-5" dirty="0">
                <a:latin typeface="LM Roman Demi 10"/>
                <a:cs typeface="LM Roman Demi 10"/>
              </a:rPr>
              <a:t>×	</a:t>
            </a:r>
            <a:r>
              <a:rPr sz="1200" spc="-75" dirty="0">
                <a:latin typeface="Verdana"/>
                <a:cs typeface="Verdana"/>
              </a:rPr>
              <a:t>+</a:t>
            </a:r>
            <a:r>
              <a:rPr sz="1200" spc="-225" dirty="0">
                <a:latin typeface="Verdana"/>
                <a:cs typeface="Verdana"/>
              </a:rPr>
              <a:t> </a:t>
            </a:r>
            <a:r>
              <a:rPr sz="1200" spc="35" dirty="0">
                <a:latin typeface="Trebuchet MS"/>
                <a:cs typeface="Trebuchet MS"/>
              </a:rPr>
              <a:t>1</a:t>
            </a:r>
            <a:endParaRPr sz="1200">
              <a:latin typeface="Trebuchet MS"/>
              <a:cs typeface="Trebuchet MS"/>
            </a:endParaRPr>
          </a:p>
        </p:txBody>
      </p:sp>
      <p:sp>
        <p:nvSpPr>
          <p:cNvPr id="15" name="object 15"/>
          <p:cNvSpPr txBox="1"/>
          <p:nvPr/>
        </p:nvSpPr>
        <p:spPr>
          <a:xfrm>
            <a:off x="3382061" y="1096544"/>
            <a:ext cx="114300" cy="207645"/>
          </a:xfrm>
          <a:prstGeom prst="rect">
            <a:avLst/>
          </a:prstGeom>
        </p:spPr>
        <p:txBody>
          <a:bodyPr vert="horz" wrap="square" lIns="0" tIns="12065" rIns="0" bIns="0" rtlCol="0">
            <a:spAutoFit/>
          </a:bodyPr>
          <a:lstStyle/>
          <a:p>
            <a:pPr marL="12700">
              <a:lnSpc>
                <a:spcPct val="100000"/>
              </a:lnSpc>
              <a:spcBef>
                <a:spcPts val="95"/>
              </a:spcBef>
            </a:pPr>
            <a:r>
              <a:rPr sz="1200" spc="360" dirty="0">
                <a:latin typeface="Arial"/>
                <a:cs typeface="Arial"/>
              </a:rPr>
              <a:t>,</a:t>
            </a:r>
            <a:endParaRPr sz="1200">
              <a:latin typeface="Arial"/>
              <a:cs typeface="Arial"/>
            </a:endParaRPr>
          </a:p>
        </p:txBody>
      </p:sp>
      <p:sp>
        <p:nvSpPr>
          <p:cNvPr id="16" name="object 16"/>
          <p:cNvSpPr txBox="1"/>
          <p:nvPr/>
        </p:nvSpPr>
        <p:spPr>
          <a:xfrm>
            <a:off x="520700" y="1698625"/>
            <a:ext cx="4800600" cy="682879"/>
          </a:xfrm>
          <a:prstGeom prst="rect">
            <a:avLst/>
          </a:prstGeom>
        </p:spPr>
        <p:txBody>
          <a:bodyPr vert="horz" wrap="square" lIns="0" tIns="51435" rIns="0" bIns="0" rtlCol="0">
            <a:spAutoFit/>
          </a:bodyPr>
          <a:lstStyle/>
          <a:p>
            <a:pPr marL="184150" indent="-171450">
              <a:lnSpc>
                <a:spcPct val="100000"/>
              </a:lnSpc>
              <a:spcBef>
                <a:spcPts val="405"/>
              </a:spcBef>
              <a:buFont typeface="Arial" panose="020B0604020202020204" pitchFamily="34" charset="0"/>
              <a:buChar char="•"/>
            </a:pPr>
            <a:r>
              <a:rPr sz="1200" spc="-5" dirty="0">
                <a:latin typeface="Trebuchet MS"/>
                <a:cs typeface="Trebuchet MS"/>
              </a:rPr>
              <a:t>Fixed</a:t>
            </a:r>
            <a:r>
              <a:rPr sz="1200" spc="-35" dirty="0">
                <a:latin typeface="Trebuchet MS"/>
                <a:cs typeface="Trebuchet MS"/>
              </a:rPr>
              <a:t> </a:t>
            </a:r>
            <a:r>
              <a:rPr sz="1200" spc="-25" dirty="0">
                <a:latin typeface="Trebuchet MS"/>
                <a:cs typeface="Trebuchet MS"/>
              </a:rPr>
              <a:t>computation</a:t>
            </a:r>
            <a:endParaRPr sz="1200" dirty="0">
              <a:latin typeface="Trebuchet MS"/>
              <a:cs typeface="Trebuchet MS"/>
            </a:endParaRPr>
          </a:p>
          <a:p>
            <a:pPr marL="184150" marR="5080" indent="-171450">
              <a:lnSpc>
                <a:spcPct val="100000"/>
              </a:lnSpc>
              <a:spcBef>
                <a:spcPts val="300"/>
              </a:spcBef>
              <a:buFont typeface="Arial" panose="020B0604020202020204" pitchFamily="34" charset="0"/>
              <a:buChar char="•"/>
            </a:pPr>
            <a:r>
              <a:rPr sz="1200" spc="-20" dirty="0">
                <a:latin typeface="Trebuchet MS"/>
                <a:cs typeface="Trebuchet MS"/>
              </a:rPr>
              <a:t>Gradient </a:t>
            </a:r>
            <a:r>
              <a:rPr sz="1200" spc="-5" dirty="0">
                <a:latin typeface="Trebuchet MS"/>
                <a:cs typeface="Trebuchet MS"/>
              </a:rPr>
              <a:t>descent </a:t>
            </a:r>
            <a:r>
              <a:rPr sz="1200" spc="15" dirty="0">
                <a:latin typeface="Trebuchet MS"/>
                <a:cs typeface="Trebuchet MS"/>
              </a:rPr>
              <a:t>is </a:t>
            </a:r>
            <a:r>
              <a:rPr sz="1200" spc="-40" dirty="0">
                <a:latin typeface="Trebuchet MS"/>
                <a:cs typeface="Trebuchet MS"/>
              </a:rPr>
              <a:t>not </a:t>
            </a:r>
            <a:r>
              <a:rPr sz="1200" spc="-20" dirty="0">
                <a:latin typeface="Trebuchet MS"/>
                <a:cs typeface="Trebuchet MS"/>
              </a:rPr>
              <a:t>applied </a:t>
            </a:r>
            <a:r>
              <a:rPr sz="1200" spc="70" dirty="0">
                <a:latin typeface="Trebuchet MS"/>
                <a:cs typeface="Trebuchet MS"/>
              </a:rPr>
              <a:t>as </a:t>
            </a:r>
            <a:r>
              <a:rPr sz="1200" spc="-40" dirty="0">
                <a:latin typeface="Trebuchet MS"/>
                <a:cs typeface="Trebuchet MS"/>
              </a:rPr>
              <a:t>no</a:t>
            </a:r>
            <a:r>
              <a:rPr lang="en-IN" sz="1200" spc="-40" dirty="0">
                <a:latin typeface="Trebuchet MS"/>
                <a:cs typeface="Trebuchet MS"/>
              </a:rPr>
              <a:t> learnable </a:t>
            </a:r>
            <a:r>
              <a:rPr sz="1200" spc="-40" dirty="0">
                <a:latin typeface="Trebuchet MS"/>
                <a:cs typeface="Trebuchet MS"/>
              </a:rPr>
              <a:t> </a:t>
            </a:r>
            <a:r>
              <a:rPr sz="1200" spc="-10" dirty="0">
                <a:latin typeface="Trebuchet MS"/>
                <a:cs typeface="Trebuchet MS"/>
              </a:rPr>
              <a:t>parameters </a:t>
            </a:r>
            <a:endParaRPr lang="en-IN" sz="1200" spc="-10" dirty="0">
              <a:latin typeface="Trebuchet MS"/>
              <a:cs typeface="Trebuchet MS"/>
            </a:endParaRPr>
          </a:p>
          <a:p>
            <a:pPr marL="184150" marR="5080" indent="-171450">
              <a:lnSpc>
                <a:spcPct val="100000"/>
              </a:lnSpc>
              <a:spcBef>
                <a:spcPts val="300"/>
              </a:spcBef>
              <a:buFont typeface="Arial" panose="020B0604020202020204" pitchFamily="34" charset="0"/>
              <a:buChar char="•"/>
            </a:pPr>
            <a:r>
              <a:rPr sz="1200" dirty="0">
                <a:latin typeface="Trebuchet MS"/>
                <a:cs typeface="Trebuchet MS"/>
              </a:rPr>
              <a:t>Pooling </a:t>
            </a:r>
            <a:r>
              <a:rPr sz="1200" spc="15" dirty="0">
                <a:latin typeface="Trebuchet MS"/>
                <a:cs typeface="Trebuchet MS"/>
              </a:rPr>
              <a:t>is </a:t>
            </a:r>
            <a:r>
              <a:rPr sz="1200" spc="-20" dirty="0">
                <a:latin typeface="Trebuchet MS"/>
                <a:cs typeface="Trebuchet MS"/>
              </a:rPr>
              <a:t>applied </a:t>
            </a:r>
            <a:r>
              <a:rPr sz="1200" spc="10" dirty="0">
                <a:latin typeface="Trebuchet MS"/>
                <a:cs typeface="Trebuchet MS"/>
              </a:rPr>
              <a:t>on each </a:t>
            </a:r>
            <a:r>
              <a:rPr sz="1200" spc="-50" dirty="0">
                <a:latin typeface="Trebuchet MS"/>
                <a:cs typeface="Trebuchet MS"/>
              </a:rPr>
              <a:t>of </a:t>
            </a:r>
            <a:r>
              <a:rPr sz="1200" spc="-45" dirty="0">
                <a:latin typeface="Trebuchet MS"/>
                <a:cs typeface="Trebuchet MS"/>
              </a:rPr>
              <a:t>the</a:t>
            </a:r>
            <a:r>
              <a:rPr sz="1200" spc="-180" dirty="0">
                <a:latin typeface="Trebuchet MS"/>
                <a:cs typeface="Trebuchet MS"/>
              </a:rPr>
              <a:t> </a:t>
            </a:r>
            <a:r>
              <a:rPr sz="1200" spc="-5" dirty="0">
                <a:latin typeface="Trebuchet MS"/>
                <a:cs typeface="Trebuchet MS"/>
              </a:rPr>
              <a:t>channels.</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67FA63-CD38-A45B-5266-AC676DEFE151}"/>
                  </a:ext>
                </a:extLst>
              </p14:cNvPr>
              <p14:cNvContentPartPr/>
              <p14:nvPr/>
            </p14:nvContentPartPr>
            <p14:xfrm>
              <a:off x="3135240" y="2163240"/>
              <a:ext cx="1521000" cy="25560"/>
            </p14:xfrm>
          </p:contentPart>
        </mc:Choice>
        <mc:Fallback xmlns="">
          <p:pic>
            <p:nvPicPr>
              <p:cNvPr id="3" name="Ink 2">
                <a:extLst>
                  <a:ext uri="{FF2B5EF4-FFF2-40B4-BE49-F238E27FC236}">
                    <a16:creationId xmlns:a16="http://schemas.microsoft.com/office/drawing/2014/main" id="{B967FA63-CD38-A45B-5266-AC676DEFE151}"/>
                  </a:ext>
                </a:extLst>
              </p:cNvPr>
              <p:cNvPicPr/>
              <p:nvPr/>
            </p:nvPicPr>
            <p:blipFill>
              <a:blip r:embed="rId4"/>
              <a:stretch>
                <a:fillRect/>
              </a:stretch>
            </p:blipFill>
            <p:spPr>
              <a:xfrm>
                <a:off x="3125880" y="2153880"/>
                <a:ext cx="1539720" cy="44280"/>
              </a:xfrm>
              <a:prstGeom prst="rect">
                <a:avLst/>
              </a:prstGeom>
            </p:spPr>
          </p:pic>
        </mc:Fallback>
      </mc:AlternateContent>
    </p:spTree>
    <p:extLst>
      <p:ext uri="{BB962C8B-B14F-4D97-AF65-F5344CB8AC3E}">
        <p14:creationId xmlns:p14="http://schemas.microsoft.com/office/powerpoint/2010/main" val="1774600078"/>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93227"/>
            <a:ext cx="4176183" cy="250551"/>
          </a:xfrm>
          <a:prstGeom prst="rect">
            <a:avLst/>
          </a:prstGeom>
          <a:noFill/>
          <a:ln>
            <a:noFill/>
          </a:ln>
        </p:spPr>
        <p:txBody>
          <a:bodyPr spcFirstLastPara="1" wrap="square" lIns="43236" tIns="21612" rIns="43236" bIns="21612" anchor="ctr" anchorCtr="0">
            <a:noAutofit/>
          </a:bodyPr>
          <a:lstStyle/>
          <a:p>
            <a:pPr algn="l"/>
            <a:r>
              <a:rPr lang="en-IN" sz="1513" b="1" dirty="0">
                <a:solidFill>
                  <a:srgbClr val="C00000"/>
                </a:solidFill>
                <a:latin typeface="-apple-system"/>
              </a:rPr>
              <a:t>Pooling Layers</a:t>
            </a:r>
          </a:p>
        </p:txBody>
      </p:sp>
      <p:cxnSp>
        <p:nvCxnSpPr>
          <p:cNvPr id="111" name="Google Shape;111;p5"/>
          <p:cNvCxnSpPr>
            <a:cxnSpLocks/>
          </p:cNvCxnSpPr>
          <p:nvPr/>
        </p:nvCxnSpPr>
        <p:spPr>
          <a:xfrm>
            <a:off x="0" y="481425"/>
            <a:ext cx="2882900" cy="0"/>
          </a:xfrm>
          <a:prstGeom prst="straightConnector1">
            <a:avLst/>
          </a:prstGeom>
          <a:noFill/>
          <a:ln w="38100" cap="flat" cmpd="sng">
            <a:solidFill>
              <a:srgbClr val="DFA267"/>
            </a:solidFill>
            <a:prstDash val="solid"/>
            <a:miter lim="800000"/>
            <a:headEnd type="none" w="sm" len="sm"/>
            <a:tailEnd type="none" w="sm" len="sm"/>
          </a:ln>
        </p:spPr>
      </p:cxnSp>
      <p:sp>
        <p:nvSpPr>
          <p:cNvPr id="3" name="TextBox 2">
            <a:extLst>
              <a:ext uri="{FF2B5EF4-FFF2-40B4-BE49-F238E27FC236}">
                <a16:creationId xmlns:a16="http://schemas.microsoft.com/office/drawing/2014/main" id="{6C4CF108-EE94-7CE6-BEC6-F52549DB7A0E}"/>
              </a:ext>
            </a:extLst>
          </p:cNvPr>
          <p:cNvSpPr txBox="1"/>
          <p:nvPr/>
        </p:nvSpPr>
        <p:spPr>
          <a:xfrm>
            <a:off x="39785" y="517380"/>
            <a:ext cx="5319125" cy="965649"/>
          </a:xfrm>
          <a:prstGeom prst="rect">
            <a:avLst/>
          </a:prstGeom>
          <a:noFill/>
        </p:spPr>
        <p:txBody>
          <a:bodyPr wrap="square">
            <a:spAutoFit/>
          </a:bodyPr>
          <a:lstStyle/>
          <a:p>
            <a:pPr algn="l"/>
            <a:r>
              <a:rPr lang="en-IN" sz="1135" dirty="0"/>
              <a:t>Other than the conv layers, CNNs often uses pooling layers to reduce the size of the inputs, speed up computation, and to make some of the features it detects more robust.</a:t>
            </a:r>
          </a:p>
          <a:p>
            <a:pPr algn="l"/>
            <a:r>
              <a:rPr lang="en-IN" sz="1135" b="1" dirty="0">
                <a:solidFill>
                  <a:srgbClr val="FF0000"/>
                </a:solidFill>
              </a:rPr>
              <a:t>Max pooling example:</a:t>
            </a:r>
          </a:p>
          <a:p>
            <a:pPr algn="l"/>
            <a:endParaRPr lang="en-IN" sz="1135" dirty="0">
              <a:solidFill>
                <a:srgbClr val="24292F"/>
              </a:solidFill>
            </a:endParaRPr>
          </a:p>
        </p:txBody>
      </p:sp>
      <p:pic>
        <p:nvPicPr>
          <p:cNvPr id="1026" name="Picture 2">
            <a:extLst>
              <a:ext uri="{FF2B5EF4-FFF2-40B4-BE49-F238E27FC236}">
                <a16:creationId xmlns:a16="http://schemas.microsoft.com/office/drawing/2014/main" id="{411DCD85-16B9-C4EB-BD15-DAE2B8811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27" y="1396714"/>
            <a:ext cx="2735862" cy="1495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28C93F-61D4-6B19-7DE1-B6CB404F015B}"/>
              </a:ext>
            </a:extLst>
          </p:cNvPr>
          <p:cNvSpPr txBox="1"/>
          <p:nvPr/>
        </p:nvSpPr>
        <p:spPr>
          <a:xfrm>
            <a:off x="533702" y="2804869"/>
            <a:ext cx="2881987" cy="223266"/>
          </a:xfrm>
          <a:prstGeom prst="rect">
            <a:avLst/>
          </a:prstGeom>
          <a:noFill/>
        </p:spPr>
        <p:txBody>
          <a:bodyPr wrap="square">
            <a:spAutoFit/>
          </a:bodyPr>
          <a:lstStyle/>
          <a:p>
            <a:pPr algn="l">
              <a:buFont typeface="Arial" panose="020B0604020202020204" pitchFamily="34" charset="0"/>
              <a:buChar char="•"/>
            </a:pPr>
            <a:r>
              <a:rPr lang="en-IN" sz="851" dirty="0">
                <a:solidFill>
                  <a:srgbClr val="24292F"/>
                </a:solidFill>
                <a:latin typeface="-apple-system"/>
              </a:rPr>
              <a:t>This example has f = 2, s = 2, and p = 0 hyperparameters</a:t>
            </a:r>
          </a:p>
        </p:txBody>
      </p:sp>
    </p:spTree>
    <p:extLst>
      <p:ext uri="{BB962C8B-B14F-4D97-AF65-F5344CB8AC3E}">
        <p14:creationId xmlns:p14="http://schemas.microsoft.com/office/powerpoint/2010/main" val="1292078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93227"/>
            <a:ext cx="4176183" cy="250551"/>
          </a:xfrm>
          <a:prstGeom prst="rect">
            <a:avLst/>
          </a:prstGeom>
          <a:noFill/>
          <a:ln>
            <a:noFill/>
          </a:ln>
        </p:spPr>
        <p:txBody>
          <a:bodyPr spcFirstLastPara="1" wrap="square" lIns="43236" tIns="21612" rIns="43236" bIns="21612" anchor="ctr" anchorCtr="0">
            <a:noAutofit/>
          </a:bodyPr>
          <a:lstStyle/>
          <a:p>
            <a:pPr algn="l"/>
            <a:r>
              <a:rPr lang="en-IN" sz="1513" b="1" dirty="0">
                <a:solidFill>
                  <a:srgbClr val="C00000"/>
                </a:solidFill>
                <a:latin typeface="-apple-system"/>
              </a:rPr>
              <a:t>Pooling Layers</a:t>
            </a:r>
          </a:p>
        </p:txBody>
      </p:sp>
      <p:cxnSp>
        <p:nvCxnSpPr>
          <p:cNvPr id="111" name="Google Shape;111;p5"/>
          <p:cNvCxnSpPr>
            <a:cxnSpLocks/>
          </p:cNvCxnSpPr>
          <p:nvPr/>
        </p:nvCxnSpPr>
        <p:spPr>
          <a:xfrm>
            <a:off x="0" y="481425"/>
            <a:ext cx="2882900" cy="0"/>
          </a:xfrm>
          <a:prstGeom prst="straightConnector1">
            <a:avLst/>
          </a:prstGeom>
          <a:noFill/>
          <a:ln w="38100" cap="flat" cmpd="sng">
            <a:solidFill>
              <a:srgbClr val="DFA267"/>
            </a:solidFill>
            <a:prstDash val="solid"/>
            <a:miter lim="800000"/>
            <a:headEnd type="none" w="sm" len="sm"/>
            <a:tailEnd type="none" w="sm" len="sm"/>
          </a:ln>
        </p:spPr>
      </p:cxnSp>
      <p:sp>
        <p:nvSpPr>
          <p:cNvPr id="5" name="TextBox 4">
            <a:extLst>
              <a:ext uri="{FF2B5EF4-FFF2-40B4-BE49-F238E27FC236}">
                <a16:creationId xmlns:a16="http://schemas.microsoft.com/office/drawing/2014/main" id="{14E936C6-CB84-63CA-5C17-B0271B2DD593}"/>
              </a:ext>
            </a:extLst>
          </p:cNvPr>
          <p:cNvSpPr txBox="1"/>
          <p:nvPr/>
        </p:nvSpPr>
        <p:spPr>
          <a:xfrm>
            <a:off x="198428" y="636211"/>
            <a:ext cx="4952475" cy="1969898"/>
          </a:xfrm>
          <a:prstGeom prst="rect">
            <a:avLst/>
          </a:prstGeom>
          <a:noFill/>
        </p:spPr>
        <p:txBody>
          <a:bodyPr wrap="square">
            <a:spAutoFit/>
          </a:bodyPr>
          <a:lstStyle/>
          <a:p>
            <a:pPr algn="l">
              <a:buFont typeface="Arial" panose="020B0604020202020204" pitchFamily="34" charset="0"/>
              <a:buChar char="•"/>
            </a:pPr>
            <a:r>
              <a:rPr lang="en-IN" sz="1135" dirty="0"/>
              <a:t>The max pooling is saying, if the feature is detected anywhere in this filter then keep a high number. But the main reason why people are using pooling because its works well in practice and reduce computations.</a:t>
            </a:r>
          </a:p>
          <a:p>
            <a:pPr algn="l">
              <a:buFont typeface="Arial" panose="020B0604020202020204" pitchFamily="34" charset="0"/>
              <a:buChar char="•"/>
            </a:pPr>
            <a:endParaRPr lang="en-IN" sz="1135" dirty="0"/>
          </a:p>
          <a:p>
            <a:pPr algn="l">
              <a:buFont typeface="Arial" panose="020B0604020202020204" pitchFamily="34" charset="0"/>
              <a:buChar char="•"/>
            </a:pPr>
            <a:r>
              <a:rPr lang="en-IN" sz="1135" dirty="0"/>
              <a:t>Max pooling has no parameters to learn.</a:t>
            </a:r>
          </a:p>
          <a:p>
            <a:pPr algn="l">
              <a:buFont typeface="Arial" panose="020B0604020202020204" pitchFamily="34" charset="0"/>
              <a:buChar char="•"/>
            </a:pPr>
            <a:endParaRPr lang="en-IN" sz="1135" dirty="0"/>
          </a:p>
          <a:p>
            <a:pPr algn="l">
              <a:buFont typeface="Arial" panose="020B0604020202020204" pitchFamily="34" charset="0"/>
              <a:buChar char="•"/>
            </a:pPr>
            <a:r>
              <a:rPr lang="en-IN" sz="1135" dirty="0"/>
              <a:t>Example of Max pooling on 3D input:</a:t>
            </a:r>
          </a:p>
          <a:p>
            <a:pPr marL="351341" lvl="1" indent="-135131">
              <a:buFont typeface="Arial" panose="020B0604020202020204" pitchFamily="34" charset="0"/>
              <a:buChar char="•"/>
            </a:pPr>
            <a:r>
              <a:rPr lang="en-IN" sz="1135" dirty="0"/>
              <a:t>Input: 4x4x10</a:t>
            </a:r>
          </a:p>
          <a:p>
            <a:pPr marL="351341" lvl="1" indent="-135131">
              <a:buFont typeface="Arial" panose="020B0604020202020204" pitchFamily="34" charset="0"/>
              <a:buChar char="•"/>
            </a:pPr>
            <a:r>
              <a:rPr lang="en-IN" sz="1135" dirty="0"/>
              <a:t>Max pooling size = 2 and stride = 2</a:t>
            </a:r>
          </a:p>
          <a:p>
            <a:pPr marL="351341" lvl="1" indent="-135131">
              <a:buFont typeface="Arial" panose="020B0604020202020204" pitchFamily="34" charset="0"/>
              <a:buChar char="•"/>
            </a:pPr>
            <a:r>
              <a:rPr lang="en-IN" sz="1135" dirty="0"/>
              <a:t>Output: 2x2x10</a:t>
            </a:r>
          </a:p>
          <a:p>
            <a:pPr algn="l">
              <a:buFont typeface="Arial" panose="020B0604020202020204" pitchFamily="34" charset="0"/>
              <a:buChar char="•"/>
            </a:pPr>
            <a:endParaRPr lang="en-IN" sz="851" dirty="0">
              <a:solidFill>
                <a:srgbClr val="24292F"/>
              </a:solidFill>
              <a:latin typeface="-apple-system"/>
            </a:endParaRPr>
          </a:p>
        </p:txBody>
      </p:sp>
    </p:spTree>
    <p:extLst>
      <p:ext uri="{BB962C8B-B14F-4D97-AF65-F5344CB8AC3E}">
        <p14:creationId xmlns:p14="http://schemas.microsoft.com/office/powerpoint/2010/main" val="366088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46134" y="185907"/>
            <a:ext cx="3841658" cy="250551"/>
          </a:xfrm>
          <a:prstGeom prst="rect">
            <a:avLst/>
          </a:prstGeom>
          <a:noFill/>
          <a:ln>
            <a:noFill/>
          </a:ln>
        </p:spPr>
        <p:txBody>
          <a:bodyPr spcFirstLastPara="1" wrap="square" lIns="43236" tIns="21612" rIns="43236" bIns="21612" anchor="ctr" anchorCtr="0">
            <a:normAutofit/>
          </a:bodyPr>
          <a:lstStyle/>
          <a:p>
            <a:r>
              <a:rPr lang="en-US" sz="1135" b="1" dirty="0">
                <a:solidFill>
                  <a:srgbClr val="C00000"/>
                </a:solidFill>
              </a:rPr>
              <a:t> Pooling Layer</a:t>
            </a:r>
            <a:endParaRPr lang="en-US" sz="1135" b="1" i="1" dirty="0">
              <a:solidFill>
                <a:srgbClr val="C00000"/>
              </a:solidFill>
            </a:endParaRPr>
          </a:p>
        </p:txBody>
      </p:sp>
      <p:cxnSp>
        <p:nvCxnSpPr>
          <p:cNvPr id="111" name="Google Shape;111;p5"/>
          <p:cNvCxnSpPr/>
          <p:nvPr/>
        </p:nvCxnSpPr>
        <p:spPr>
          <a:xfrm>
            <a:off x="0" y="420027"/>
            <a:ext cx="2849534" cy="0"/>
          </a:xfrm>
          <a:prstGeom prst="straightConnector1">
            <a:avLst/>
          </a:prstGeom>
          <a:noFill/>
          <a:ln w="38100" cap="flat" cmpd="sng">
            <a:solidFill>
              <a:srgbClr val="DFA267"/>
            </a:solidFill>
            <a:prstDash val="solid"/>
            <a:miter lim="800000"/>
            <a:headEnd type="none" w="sm" len="sm"/>
            <a:tailEnd type="none" w="sm" len="sm"/>
          </a:ln>
        </p:spPr>
      </p:cxnSp>
      <p:sp>
        <p:nvSpPr>
          <p:cNvPr id="5" name="TextBox 4">
            <a:extLst>
              <a:ext uri="{FF2B5EF4-FFF2-40B4-BE49-F238E27FC236}">
                <a16:creationId xmlns:a16="http://schemas.microsoft.com/office/drawing/2014/main" id="{3B8FD589-7028-8B4A-E78E-9CBCBE062972}"/>
              </a:ext>
            </a:extLst>
          </p:cNvPr>
          <p:cNvSpPr txBox="1"/>
          <p:nvPr/>
        </p:nvSpPr>
        <p:spPr>
          <a:xfrm>
            <a:off x="246134" y="637346"/>
            <a:ext cx="2881987" cy="1227516"/>
          </a:xfrm>
          <a:prstGeom prst="rect">
            <a:avLst/>
          </a:prstGeom>
          <a:noFill/>
        </p:spPr>
        <p:txBody>
          <a:bodyPr wrap="square">
            <a:spAutoFit/>
          </a:bodyPr>
          <a:lstStyle/>
          <a:p>
            <a:pPr algn="l">
              <a:buFont typeface="Arial" panose="020B0604020202020204" pitchFamily="34" charset="0"/>
              <a:buChar char="•"/>
            </a:pPr>
            <a:r>
              <a:rPr lang="en-IN" sz="1135" dirty="0">
                <a:solidFill>
                  <a:srgbClr val="24292F"/>
                </a:solidFill>
              </a:rPr>
              <a:t>Hyperparameters summary</a:t>
            </a:r>
          </a:p>
          <a:p>
            <a:pPr marL="351341" lvl="1" indent="-135131">
              <a:buFont typeface="Arial" panose="020B0604020202020204" pitchFamily="34" charset="0"/>
              <a:buChar char="•"/>
            </a:pPr>
            <a:r>
              <a:rPr lang="en-IN" sz="1135" dirty="0">
                <a:solidFill>
                  <a:srgbClr val="24292F"/>
                </a:solidFill>
              </a:rPr>
              <a:t>f : filter size.</a:t>
            </a:r>
          </a:p>
          <a:p>
            <a:pPr marL="351341" lvl="1" indent="-135131">
              <a:buFont typeface="Arial" panose="020B0604020202020204" pitchFamily="34" charset="0"/>
              <a:buChar char="•"/>
            </a:pPr>
            <a:r>
              <a:rPr lang="en-IN" sz="1135" dirty="0">
                <a:solidFill>
                  <a:srgbClr val="24292F"/>
                </a:solidFill>
              </a:rPr>
              <a:t>s : stride.</a:t>
            </a:r>
          </a:p>
          <a:p>
            <a:pPr marL="351341" lvl="1" indent="-135131">
              <a:buFont typeface="Arial" panose="020B0604020202020204" pitchFamily="34" charset="0"/>
              <a:buChar char="•"/>
            </a:pPr>
            <a:r>
              <a:rPr lang="en-IN" sz="1135" dirty="0">
                <a:solidFill>
                  <a:srgbClr val="24292F"/>
                </a:solidFill>
              </a:rPr>
              <a:t>Padding are rarely uses here.</a:t>
            </a:r>
          </a:p>
          <a:p>
            <a:pPr marL="351341" lvl="1" indent="-135131">
              <a:buFont typeface="Arial" panose="020B0604020202020204" pitchFamily="34" charset="0"/>
              <a:buChar char="•"/>
            </a:pPr>
            <a:r>
              <a:rPr lang="en-IN" sz="1135" dirty="0">
                <a:solidFill>
                  <a:srgbClr val="24292F"/>
                </a:solidFill>
              </a:rPr>
              <a:t>Max or average pooling.</a:t>
            </a:r>
          </a:p>
          <a:p>
            <a:br>
              <a:rPr lang="en-IN" sz="851" dirty="0"/>
            </a:br>
            <a:endParaRPr lang="en-US" sz="851" dirty="0"/>
          </a:p>
        </p:txBody>
      </p:sp>
    </p:spTree>
    <p:extLst>
      <p:ext uri="{BB962C8B-B14F-4D97-AF65-F5344CB8AC3E}">
        <p14:creationId xmlns:p14="http://schemas.microsoft.com/office/powerpoint/2010/main" val="3431627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433303" y="2666789"/>
            <a:ext cx="932815"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7F7F7F"/>
                </a:solidFill>
                <a:latin typeface="Trebuchet MS"/>
                <a:cs typeface="Trebuchet MS"/>
              </a:rPr>
              <a:t>Variants </a:t>
            </a:r>
            <a:r>
              <a:rPr sz="1000" spc="-40" dirty="0">
                <a:solidFill>
                  <a:srgbClr val="7F7F7F"/>
                </a:solidFill>
                <a:latin typeface="Trebuchet MS"/>
                <a:cs typeface="Trebuchet MS"/>
              </a:rPr>
              <a:t>of</a:t>
            </a:r>
            <a:r>
              <a:rPr sz="1000" spc="-100" dirty="0">
                <a:solidFill>
                  <a:srgbClr val="7F7F7F"/>
                </a:solidFill>
                <a:latin typeface="Trebuchet MS"/>
                <a:cs typeface="Trebuchet MS"/>
              </a:rPr>
              <a:t> </a:t>
            </a:r>
            <a:r>
              <a:rPr sz="1000" spc="90" dirty="0">
                <a:solidFill>
                  <a:srgbClr val="7F7F7F"/>
                </a:solidFill>
                <a:latin typeface="Trebuchet MS"/>
                <a:cs typeface="Trebuchet MS"/>
              </a:rPr>
              <a:t>CNN</a:t>
            </a:r>
            <a:endParaRPr sz="1000">
              <a:latin typeface="Trebuchet MS"/>
              <a:cs typeface="Trebuchet MS"/>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lnSpc>
                <a:spcPct val="100000"/>
              </a:lnSpc>
              <a:spcBef>
                <a:spcPts val="120"/>
              </a:spcBef>
            </a:pPr>
            <a:r>
              <a:rPr lang="en-IN" sz="2000" spc="220" dirty="0">
                <a:solidFill>
                  <a:srgbClr val="FFFFFF"/>
                </a:solidFill>
                <a:latin typeface="Trebuchet MS"/>
                <a:cs typeface="Trebuchet MS"/>
              </a:rPr>
              <a:t>Architectures for Classification</a:t>
            </a:r>
            <a:endParaRPr lang="en-IN" sz="2000" dirty="0">
              <a:latin typeface="Trebuchet MS"/>
              <a:cs typeface="Trebuchet MS"/>
            </a:endParaRP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1932653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No.9.3- Module 9</a:t>
            </a:r>
          </a:p>
        </p:txBody>
      </p:sp>
    </p:spTree>
    <p:extLst>
      <p:ext uri="{BB962C8B-B14F-4D97-AF65-F5344CB8AC3E}">
        <p14:creationId xmlns:p14="http://schemas.microsoft.com/office/powerpoint/2010/main" val="249367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4" name="TextBox 3">
            <a:extLst>
              <a:ext uri="{FF2B5EF4-FFF2-40B4-BE49-F238E27FC236}">
                <a16:creationId xmlns:a16="http://schemas.microsoft.com/office/drawing/2014/main" id="{3F93258F-8282-4ECD-DED4-0AFD9BDCC885}"/>
              </a:ext>
            </a:extLst>
          </p:cNvPr>
          <p:cNvSpPr txBox="1"/>
          <p:nvPr/>
        </p:nvSpPr>
        <p:spPr>
          <a:xfrm>
            <a:off x="63500" y="471340"/>
            <a:ext cx="5334000" cy="2492990"/>
          </a:xfrm>
          <a:prstGeom prst="rect">
            <a:avLst/>
          </a:prstGeom>
          <a:noFill/>
        </p:spPr>
        <p:txBody>
          <a:bodyPr wrap="square">
            <a:spAutoFit/>
          </a:bodyPr>
          <a:lstStyle/>
          <a:p>
            <a:pPr marL="171450" marR="0" lvl="0" indent="-171450" algn="just" rtl="0">
              <a:lnSpc>
                <a:spcPct val="100000"/>
              </a:lnSpc>
              <a:spcBef>
                <a:spcPts val="0"/>
              </a:spcBef>
              <a:spcAft>
                <a:spcPts val="0"/>
              </a:spcAft>
              <a:buClr>
                <a:srgbClr val="000000"/>
              </a:buClr>
              <a:buSzPts val="2400"/>
              <a:buFont typeface="Arial" panose="020B0604020202020204" pitchFamily="34" charset="0"/>
              <a:buChar char="•"/>
            </a:pPr>
            <a:r>
              <a:rPr lang="en-US" sz="1200" dirty="0">
                <a:ea typeface="Calibri"/>
                <a:cs typeface="Calibri"/>
                <a:sym typeface="Calibri"/>
              </a:rPr>
              <a:t>Computer Vision is a sub-field of artificial intelligence and deep learning that enable machines to view the world as humans do, to understand and interpret the visual world</a:t>
            </a:r>
          </a:p>
          <a:p>
            <a:pPr marL="171450" indent="-171450" algn="just">
              <a:buFont typeface="Arial" panose="020B0604020202020204" pitchFamily="34" charset="0"/>
              <a:buChar char="•"/>
            </a:pPr>
            <a:r>
              <a:rPr lang="en-US" sz="1200" dirty="0">
                <a:ea typeface="Calibri"/>
                <a:cs typeface="Calibri"/>
                <a:sym typeface="Calibri"/>
              </a:rPr>
              <a:t>Used for a multitude of tasks such as image recognition, </a:t>
            </a:r>
            <a:r>
              <a:rPr lang="fr-FR" sz="1200" b="0" i="0" dirty="0">
                <a:solidFill>
                  <a:srgbClr val="080A13"/>
                </a:solidFill>
                <a:effectLst/>
              </a:rPr>
              <a:t>Object identification, Facial recognition, Image Segmentation, Image Classification, </a:t>
            </a:r>
            <a:r>
              <a:rPr lang="en-US" sz="1200" dirty="0">
                <a:ea typeface="Calibri"/>
                <a:cs typeface="Calibri"/>
                <a:sym typeface="Calibri"/>
              </a:rPr>
              <a:t>Recommendation Systems, Natural Language Processing, medical imaging etc. </a:t>
            </a:r>
          </a:p>
          <a:p>
            <a:pPr marL="171450" indent="-171450" algn="just">
              <a:buFont typeface="Arial" panose="020B0604020202020204" pitchFamily="34" charset="0"/>
              <a:buChar char="•"/>
            </a:pPr>
            <a:r>
              <a:rPr lang="en-US" sz="1200" dirty="0">
                <a:ea typeface="Calibri"/>
                <a:cs typeface="Calibri"/>
                <a:sym typeface="Calibri"/>
              </a:rPr>
              <a:t>Computer vision works with digital images and videos</a:t>
            </a:r>
          </a:p>
          <a:p>
            <a:pPr marL="171450" indent="-171450" algn="just">
              <a:buFont typeface="Arial" panose="020B0604020202020204" pitchFamily="34" charset="0"/>
              <a:buChar char="•"/>
            </a:pPr>
            <a:r>
              <a:rPr lang="en-IN" sz="1200" b="0" i="0" u="none" strike="noStrike" dirty="0">
                <a:solidFill>
                  <a:srgbClr val="7030A0"/>
                </a:solidFill>
                <a:effectLst/>
              </a:rPr>
              <a:t>An image consists of several </a:t>
            </a:r>
            <a:r>
              <a:rPr lang="en-IN" sz="1200" b="0" i="0" u="none" strike="noStrike" dirty="0">
                <a:solidFill>
                  <a:srgbClr val="FF0000"/>
                </a:solidFill>
                <a:effectLst/>
              </a:rPr>
              <a:t>pixel</a:t>
            </a:r>
            <a:r>
              <a:rPr lang="en-IN" sz="1200" b="0" i="0" u="none" strike="noStrike" dirty="0">
                <a:solidFill>
                  <a:srgbClr val="7030A0"/>
                </a:solidFill>
                <a:effectLst/>
              </a:rPr>
              <a:t>s, with a pixel being the </a:t>
            </a:r>
            <a:r>
              <a:rPr lang="en-IN" sz="1200" b="0" i="0" u="none" strike="noStrike" dirty="0">
                <a:solidFill>
                  <a:srgbClr val="FF0000"/>
                </a:solidFill>
                <a:effectLst/>
              </a:rPr>
              <a:t>smallest quanta </a:t>
            </a:r>
            <a:r>
              <a:rPr lang="en-IN" sz="1200" b="0" i="0" u="none" strike="noStrike" dirty="0">
                <a:solidFill>
                  <a:srgbClr val="7030A0"/>
                </a:solidFill>
                <a:effectLst/>
              </a:rPr>
              <a:t>in which the image can be divided into.</a:t>
            </a:r>
            <a:endParaRPr lang="en-US" sz="1200" dirty="0">
              <a:solidFill>
                <a:srgbClr val="7030A0"/>
              </a:solidFill>
              <a:ea typeface="Calibri"/>
              <a:cs typeface="Calibri"/>
              <a:sym typeface="Calibri"/>
            </a:endParaRPr>
          </a:p>
          <a:p>
            <a:pPr marL="171450" indent="-171450" algn="l">
              <a:buFont typeface="Arial" panose="020B0604020202020204" pitchFamily="34" charset="0"/>
              <a:buChar char="•"/>
            </a:pPr>
            <a:r>
              <a:rPr lang="en-US" sz="1200" dirty="0">
                <a:solidFill>
                  <a:srgbClr val="0070C0"/>
                </a:solidFill>
              </a:rPr>
              <a:t>I</a:t>
            </a:r>
            <a:r>
              <a:rPr lang="en-US" sz="1200" b="0" i="0" dirty="0">
                <a:solidFill>
                  <a:srgbClr val="0070C0"/>
                </a:solidFill>
                <a:effectLst/>
              </a:rPr>
              <a:t>mages are processed in the form of an </a:t>
            </a:r>
            <a:r>
              <a:rPr lang="en-US" sz="1200" b="0" i="0" dirty="0">
                <a:solidFill>
                  <a:srgbClr val="FF0000"/>
                </a:solidFill>
                <a:effectLst/>
              </a:rPr>
              <a:t>array of pixels</a:t>
            </a:r>
            <a:r>
              <a:rPr lang="en-US" sz="1200" b="0" i="0" dirty="0">
                <a:solidFill>
                  <a:srgbClr val="0070C0"/>
                </a:solidFill>
                <a:effectLst/>
              </a:rPr>
              <a:t>, where each pixel has a set of values, representing the presence and intensity of the three primary colors: </a:t>
            </a:r>
            <a:r>
              <a:rPr lang="en-US" sz="1200" b="1" i="0" dirty="0">
                <a:solidFill>
                  <a:srgbClr val="FF0000"/>
                </a:solidFill>
                <a:effectLst/>
              </a:rPr>
              <a:t>red, green, and blue.</a:t>
            </a:r>
          </a:p>
          <a:p>
            <a:pPr marL="171450" indent="-171450" algn="l">
              <a:buFont typeface="Arial" panose="020B0604020202020204" pitchFamily="34" charset="0"/>
              <a:buChar char="•"/>
            </a:pPr>
            <a:r>
              <a:rPr lang="en-US" sz="1200" b="0" i="0" dirty="0">
                <a:solidFill>
                  <a:srgbClr val="060913"/>
                </a:solidFill>
                <a:effectLst/>
              </a:rPr>
              <a:t>All pixels come together to form a digital image.</a:t>
            </a:r>
          </a:p>
        </p:txBody>
      </p:sp>
    </p:spTree>
    <p:extLst>
      <p:ext uri="{BB962C8B-B14F-4D97-AF65-F5344CB8AC3E}">
        <p14:creationId xmlns:p14="http://schemas.microsoft.com/office/powerpoint/2010/main" val="710410141"/>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596900" y="784225"/>
            <a:ext cx="4436110" cy="1292662"/>
          </a:xfrm>
        </p:spPr>
        <p:txBody>
          <a:bodyPr/>
          <a:lstStyle/>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LeNet-5</a:t>
            </a:r>
          </a:p>
          <a:p>
            <a:pPr marL="171450" indent="-171450">
              <a:buFont typeface="Arial" panose="020B0604020202020204" pitchFamily="34" charset="0"/>
              <a:buChar char="•"/>
            </a:pPr>
            <a:r>
              <a:rPr lang="en-IN" sz="1400" dirty="0" err="1">
                <a:latin typeface="Helvetica" panose="020B0604020202020204" pitchFamily="34" charset="0"/>
                <a:cs typeface="Helvetica" panose="020B0604020202020204" pitchFamily="34" charset="0"/>
              </a:rPr>
              <a:t>AlexNet</a:t>
            </a:r>
            <a:endParaRPr lang="en-IN" sz="1400" dirty="0">
              <a:latin typeface="Helvetica" panose="020B0604020202020204" pitchFamily="34" charset="0"/>
              <a:cs typeface="Helvetica" panose="020B0604020202020204" pitchFamily="34" charset="0"/>
            </a:endParaRP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VGG 16</a:t>
            </a:r>
          </a:p>
          <a:p>
            <a:pPr marL="171450" indent="-171450">
              <a:buFont typeface="Arial" panose="020B0604020202020204" pitchFamily="34" charset="0"/>
              <a:buChar char="•"/>
            </a:pPr>
            <a:r>
              <a:rPr lang="en-IN" sz="1400" dirty="0" err="1">
                <a:latin typeface="Helvetica" panose="020B0604020202020204" pitchFamily="34" charset="0"/>
                <a:cs typeface="Helvetica" panose="020B0604020202020204" pitchFamily="34" charset="0"/>
              </a:rPr>
              <a:t>Resnet</a:t>
            </a:r>
            <a:endParaRPr lang="en-IN" sz="1400" dirty="0">
              <a:latin typeface="Helvetica" panose="020B0604020202020204" pitchFamily="34" charset="0"/>
              <a:cs typeface="Helvetica" panose="020B0604020202020204" pitchFamily="34" charset="0"/>
            </a:endParaRP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Inception</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Transfer Learning</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477B6ED-48D7-A869-A6FC-D2D24709B4E2}"/>
                  </a:ext>
                </a:extLst>
              </p14:cNvPr>
              <p14:cNvContentPartPr/>
              <p14:nvPr/>
            </p14:nvContentPartPr>
            <p14:xfrm>
              <a:off x="1568880" y="811440"/>
              <a:ext cx="42120" cy="1102680"/>
            </p14:xfrm>
          </p:contentPart>
        </mc:Choice>
        <mc:Fallback xmlns="">
          <p:pic>
            <p:nvPicPr>
              <p:cNvPr id="2" name="Ink 1">
                <a:extLst>
                  <a:ext uri="{FF2B5EF4-FFF2-40B4-BE49-F238E27FC236}">
                    <a16:creationId xmlns:a16="http://schemas.microsoft.com/office/drawing/2014/main" id="{7477B6ED-48D7-A869-A6FC-D2D24709B4E2}"/>
                  </a:ext>
                </a:extLst>
              </p:cNvPr>
              <p:cNvPicPr/>
              <p:nvPr/>
            </p:nvPicPr>
            <p:blipFill>
              <a:blip r:embed="rId3"/>
              <a:stretch>
                <a:fillRect/>
              </a:stretch>
            </p:blipFill>
            <p:spPr>
              <a:xfrm>
                <a:off x="1559520" y="802080"/>
                <a:ext cx="60840" cy="112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12C7FF8-2C49-3B12-D843-A6BBA3D4123F}"/>
                  </a:ext>
                </a:extLst>
              </p14:cNvPr>
              <p14:cNvContentPartPr/>
              <p14:nvPr/>
            </p14:nvContentPartPr>
            <p14:xfrm>
              <a:off x="456120" y="829080"/>
              <a:ext cx="1859760" cy="1190160"/>
            </p14:xfrm>
          </p:contentPart>
        </mc:Choice>
        <mc:Fallback xmlns="">
          <p:pic>
            <p:nvPicPr>
              <p:cNvPr id="3" name="Ink 2">
                <a:extLst>
                  <a:ext uri="{FF2B5EF4-FFF2-40B4-BE49-F238E27FC236}">
                    <a16:creationId xmlns:a16="http://schemas.microsoft.com/office/drawing/2014/main" id="{812C7FF8-2C49-3B12-D843-A6BBA3D4123F}"/>
                  </a:ext>
                </a:extLst>
              </p:cNvPr>
              <p:cNvPicPr/>
              <p:nvPr/>
            </p:nvPicPr>
            <p:blipFill>
              <a:blip r:embed="rId5"/>
              <a:stretch>
                <a:fillRect/>
              </a:stretch>
            </p:blipFill>
            <p:spPr>
              <a:xfrm>
                <a:off x="446760" y="819720"/>
                <a:ext cx="1878480" cy="1208880"/>
              </a:xfrm>
              <a:prstGeom prst="rect">
                <a:avLst/>
              </a:prstGeom>
            </p:spPr>
          </p:pic>
        </mc:Fallback>
      </mc:AlternateContent>
    </p:spTree>
    <p:extLst>
      <p:ext uri="{BB962C8B-B14F-4D97-AF65-F5344CB8AC3E}">
        <p14:creationId xmlns:p14="http://schemas.microsoft.com/office/powerpoint/2010/main" val="2414671036"/>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80327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LeNet-5</a:t>
            </a:r>
            <a:endParaRPr sz="1700">
              <a:latin typeface="Trebuchet MS"/>
              <a:cs typeface="Trebuchet MS"/>
            </a:endParaRPr>
          </a:p>
        </p:txBody>
      </p:sp>
      <p:sp>
        <p:nvSpPr>
          <p:cNvPr id="7" name="object 7"/>
          <p:cNvSpPr/>
          <p:nvPr/>
        </p:nvSpPr>
        <p:spPr>
          <a:xfrm>
            <a:off x="520700" y="1470025"/>
            <a:ext cx="4897183" cy="115462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520700" y="555625"/>
            <a:ext cx="4469067" cy="682879"/>
          </a:xfrm>
          <a:prstGeom prst="rect">
            <a:avLst/>
          </a:prstGeom>
        </p:spPr>
        <p:txBody>
          <a:bodyPr vert="horz" wrap="square" lIns="0" tIns="12700" rIns="0" bIns="0" rtlCol="0">
            <a:spAutoFit/>
          </a:bodyPr>
          <a:lstStyle/>
          <a:p>
            <a:pPr marL="184150" marR="663575" indent="-171450">
              <a:lnSpc>
                <a:spcPct val="121100"/>
              </a:lnSpc>
              <a:spcBef>
                <a:spcPts val="100"/>
              </a:spcBef>
              <a:buFont typeface="Arial" panose="020B0604020202020204" pitchFamily="34" charset="0"/>
              <a:buChar char="•"/>
            </a:pPr>
            <a:r>
              <a:rPr sz="1200" spc="-30" dirty="0">
                <a:latin typeface="Trebuchet MS"/>
                <a:cs typeface="Trebuchet MS"/>
              </a:rPr>
              <a:t>Handwritten </a:t>
            </a:r>
            <a:r>
              <a:rPr sz="1200" spc="-10" dirty="0">
                <a:latin typeface="Trebuchet MS"/>
                <a:cs typeface="Trebuchet MS"/>
              </a:rPr>
              <a:t>Character </a:t>
            </a:r>
            <a:r>
              <a:rPr sz="1200" spc="-25" dirty="0">
                <a:latin typeface="Trebuchet MS"/>
                <a:cs typeface="Trebuchet MS"/>
              </a:rPr>
              <a:t>recognition  </a:t>
            </a:r>
            <a:r>
              <a:rPr sz="1200" dirty="0">
                <a:latin typeface="Trebuchet MS"/>
                <a:cs typeface="Trebuchet MS"/>
              </a:rPr>
              <a:t>10-categories </a:t>
            </a:r>
            <a:r>
              <a:rPr sz="1200" spc="-20" dirty="0">
                <a:latin typeface="Trebuchet MS"/>
                <a:cs typeface="Trebuchet MS"/>
              </a:rPr>
              <a:t>classification</a:t>
            </a:r>
            <a:r>
              <a:rPr sz="1200" spc="-100" dirty="0">
                <a:latin typeface="Trebuchet MS"/>
                <a:cs typeface="Trebuchet MS"/>
              </a:rPr>
              <a:t> </a:t>
            </a:r>
            <a:r>
              <a:rPr sz="1200" spc="-25" dirty="0">
                <a:latin typeface="Trebuchet MS"/>
                <a:cs typeface="Trebuchet MS"/>
              </a:rPr>
              <a:t>problem</a:t>
            </a:r>
            <a:endParaRPr sz="1200" dirty="0">
              <a:latin typeface="Trebuchet MS"/>
              <a:cs typeface="Trebuchet MS"/>
            </a:endParaRPr>
          </a:p>
          <a:p>
            <a:pPr marL="184150" indent="-171450">
              <a:lnSpc>
                <a:spcPct val="100000"/>
              </a:lnSpc>
              <a:spcBef>
                <a:spcPts val="300"/>
              </a:spcBef>
              <a:buFont typeface="Arial" panose="020B0604020202020204" pitchFamily="34" charset="0"/>
              <a:buChar char="•"/>
            </a:pPr>
            <a:r>
              <a:rPr sz="1200" spc="-20" dirty="0">
                <a:latin typeface="Trebuchet MS"/>
                <a:cs typeface="Trebuchet MS"/>
              </a:rPr>
              <a:t>Approx. </a:t>
            </a:r>
            <a:r>
              <a:rPr sz="1200" spc="35" dirty="0">
                <a:latin typeface="Trebuchet MS"/>
                <a:cs typeface="Trebuchet MS"/>
              </a:rPr>
              <a:t>60 </a:t>
            </a:r>
            <a:r>
              <a:rPr sz="1200" spc="5" dirty="0">
                <a:latin typeface="Trebuchet MS"/>
                <a:cs typeface="Trebuchet MS"/>
              </a:rPr>
              <a:t>thousand </a:t>
            </a:r>
            <a:r>
              <a:rPr sz="1200" spc="-10" dirty="0">
                <a:latin typeface="Trebuchet MS"/>
                <a:cs typeface="Trebuchet MS"/>
              </a:rPr>
              <a:t>parameters are</a:t>
            </a:r>
            <a:r>
              <a:rPr sz="1200" spc="-125" dirty="0">
                <a:latin typeface="Trebuchet MS"/>
                <a:cs typeface="Trebuchet MS"/>
              </a:rPr>
              <a:t> </a:t>
            </a:r>
            <a:r>
              <a:rPr sz="1200" spc="-25" dirty="0">
                <a:latin typeface="Trebuchet MS"/>
                <a:cs typeface="Trebuchet MS"/>
              </a:rPr>
              <a:t>learned.</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8A6292-829F-F6E9-72BA-4C79D8547D34}"/>
                  </a:ext>
                </a:extLst>
              </p14:cNvPr>
              <p14:cNvContentPartPr/>
              <p14:nvPr/>
            </p14:nvContentPartPr>
            <p14:xfrm>
              <a:off x="1253880" y="1387080"/>
              <a:ext cx="2876760" cy="1102680"/>
            </p14:xfrm>
          </p:contentPart>
        </mc:Choice>
        <mc:Fallback xmlns="">
          <p:pic>
            <p:nvPicPr>
              <p:cNvPr id="3" name="Ink 2">
                <a:extLst>
                  <a:ext uri="{FF2B5EF4-FFF2-40B4-BE49-F238E27FC236}">
                    <a16:creationId xmlns:a16="http://schemas.microsoft.com/office/drawing/2014/main" id="{A58A6292-829F-F6E9-72BA-4C79D8547D34}"/>
                  </a:ext>
                </a:extLst>
              </p:cNvPr>
              <p:cNvPicPr/>
              <p:nvPr/>
            </p:nvPicPr>
            <p:blipFill>
              <a:blip r:embed="rId4"/>
              <a:stretch>
                <a:fillRect/>
              </a:stretch>
            </p:blipFill>
            <p:spPr>
              <a:xfrm>
                <a:off x="1244520" y="1377720"/>
                <a:ext cx="2895480" cy="112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5A78E44-40AE-E610-145A-07EB6F4D26D4}"/>
                  </a:ext>
                </a:extLst>
              </p14:cNvPr>
              <p14:cNvContentPartPr/>
              <p14:nvPr/>
            </p14:nvContentPartPr>
            <p14:xfrm>
              <a:off x="804960" y="1285920"/>
              <a:ext cx="4476600" cy="1190160"/>
            </p14:xfrm>
          </p:contentPart>
        </mc:Choice>
        <mc:Fallback xmlns="">
          <p:pic>
            <p:nvPicPr>
              <p:cNvPr id="4" name="Ink 3">
                <a:extLst>
                  <a:ext uri="{FF2B5EF4-FFF2-40B4-BE49-F238E27FC236}">
                    <a16:creationId xmlns:a16="http://schemas.microsoft.com/office/drawing/2014/main" id="{E5A78E44-40AE-E610-145A-07EB6F4D26D4}"/>
                  </a:ext>
                </a:extLst>
              </p:cNvPr>
              <p:cNvPicPr/>
              <p:nvPr/>
            </p:nvPicPr>
            <p:blipFill>
              <a:blip r:embed="rId6"/>
              <a:stretch>
                <a:fillRect/>
              </a:stretch>
            </p:blipFill>
            <p:spPr>
              <a:xfrm>
                <a:off x="795600" y="1276560"/>
                <a:ext cx="4495320" cy="1208880"/>
              </a:xfrm>
              <a:prstGeom prst="rect">
                <a:avLst/>
              </a:prstGeom>
            </p:spPr>
          </p:pic>
        </mc:Fallback>
      </mc:AlternateContent>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784860"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Al</a:t>
            </a:r>
            <a:r>
              <a:rPr sz="1700" spc="-35" dirty="0">
                <a:solidFill>
                  <a:srgbClr val="FFFFFF"/>
                </a:solidFill>
                <a:latin typeface="Trebuchet MS"/>
                <a:cs typeface="Trebuchet MS"/>
              </a:rPr>
              <a:t>e</a:t>
            </a:r>
            <a:r>
              <a:rPr sz="1700" dirty="0">
                <a:solidFill>
                  <a:srgbClr val="FFFFFF"/>
                </a:solidFill>
                <a:latin typeface="Trebuchet MS"/>
                <a:cs typeface="Trebuchet MS"/>
              </a:rPr>
              <a:t>xNet</a:t>
            </a:r>
            <a:endParaRPr sz="1700">
              <a:latin typeface="Trebuchet MS"/>
              <a:cs typeface="Trebuchet MS"/>
            </a:endParaRPr>
          </a:p>
        </p:txBody>
      </p:sp>
      <p:sp>
        <p:nvSpPr>
          <p:cNvPr id="7" name="object 7"/>
          <p:cNvSpPr/>
          <p:nvPr/>
        </p:nvSpPr>
        <p:spPr>
          <a:xfrm>
            <a:off x="596900" y="1241425"/>
            <a:ext cx="4904422" cy="183508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444501" y="539569"/>
            <a:ext cx="3462718" cy="566181"/>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10" dirty="0">
                <a:latin typeface="Trebuchet MS"/>
                <a:cs typeface="Trebuchet MS"/>
              </a:rPr>
              <a:t>ImagetNet</a:t>
            </a:r>
            <a:r>
              <a:rPr sz="1200" spc="-35" dirty="0">
                <a:latin typeface="Trebuchet MS"/>
                <a:cs typeface="Trebuchet MS"/>
              </a:rPr>
              <a:t> </a:t>
            </a:r>
            <a:r>
              <a:rPr sz="1200" spc="-15" dirty="0">
                <a:latin typeface="Trebuchet MS"/>
                <a:cs typeface="Trebuchet MS"/>
              </a:rPr>
              <a:t>dataset</a:t>
            </a:r>
            <a:endParaRPr sz="1200" dirty="0">
              <a:latin typeface="Trebuchet MS"/>
              <a:cs typeface="Trebuchet MS"/>
            </a:endParaRPr>
          </a:p>
          <a:p>
            <a:pPr marL="184150" marR="5080" indent="-171450">
              <a:lnSpc>
                <a:spcPct val="100000"/>
              </a:lnSpc>
              <a:spcBef>
                <a:spcPts val="5"/>
              </a:spcBef>
              <a:buFont typeface="Arial" panose="020B0604020202020204" pitchFamily="34" charset="0"/>
              <a:buChar char="•"/>
            </a:pPr>
            <a:r>
              <a:rPr sz="1200" spc="5" dirty="0">
                <a:latin typeface="Trebuchet MS"/>
                <a:cs typeface="Trebuchet MS"/>
              </a:rPr>
              <a:t>1000-categories </a:t>
            </a:r>
            <a:r>
              <a:rPr sz="1200" spc="-20" dirty="0">
                <a:latin typeface="Trebuchet MS"/>
                <a:cs typeface="Trebuchet MS"/>
              </a:rPr>
              <a:t>classification </a:t>
            </a:r>
            <a:r>
              <a:rPr sz="1200" spc="-25" dirty="0">
                <a:latin typeface="Trebuchet MS"/>
                <a:cs typeface="Trebuchet MS"/>
              </a:rPr>
              <a:t>problem</a:t>
            </a:r>
            <a:endParaRPr lang="en-IN" sz="1200" spc="-25" dirty="0">
              <a:latin typeface="Trebuchet MS"/>
              <a:cs typeface="Trebuchet MS"/>
            </a:endParaRPr>
          </a:p>
          <a:p>
            <a:pPr marL="184150" marR="5080" indent="-171450">
              <a:lnSpc>
                <a:spcPct val="100000"/>
              </a:lnSpc>
              <a:spcBef>
                <a:spcPts val="5"/>
              </a:spcBef>
              <a:buFont typeface="Arial" panose="020B0604020202020204" pitchFamily="34" charset="0"/>
              <a:buChar char="•"/>
            </a:pPr>
            <a:r>
              <a:rPr sz="1200" spc="-20" dirty="0">
                <a:latin typeface="Trebuchet MS"/>
                <a:cs typeface="Trebuchet MS"/>
              </a:rPr>
              <a:t>Approx. </a:t>
            </a:r>
            <a:r>
              <a:rPr sz="1200" spc="35" dirty="0">
                <a:latin typeface="Trebuchet MS"/>
                <a:cs typeface="Trebuchet MS"/>
              </a:rPr>
              <a:t>60 </a:t>
            </a:r>
            <a:r>
              <a:rPr sz="1200" spc="-45" dirty="0">
                <a:latin typeface="Trebuchet MS"/>
                <a:cs typeface="Trebuchet MS"/>
              </a:rPr>
              <a:t>million </a:t>
            </a:r>
            <a:r>
              <a:rPr sz="1200" spc="-10" dirty="0">
                <a:latin typeface="Trebuchet MS"/>
                <a:cs typeface="Trebuchet MS"/>
              </a:rPr>
              <a:t>parameters are</a:t>
            </a:r>
            <a:r>
              <a:rPr sz="1200" spc="-70" dirty="0">
                <a:latin typeface="Trebuchet MS"/>
                <a:cs typeface="Trebuchet MS"/>
              </a:rPr>
              <a:t> </a:t>
            </a:r>
            <a:r>
              <a:rPr sz="1200" spc="-25" dirty="0">
                <a:latin typeface="Trebuchet MS"/>
                <a:cs typeface="Trebuchet MS"/>
              </a:rPr>
              <a:t>learned.</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8C8F79-1073-FF21-3219-3CE25A901CBF}"/>
                  </a:ext>
                </a:extLst>
              </p14:cNvPr>
              <p14:cNvContentPartPr/>
              <p14:nvPr/>
            </p14:nvContentPartPr>
            <p14:xfrm>
              <a:off x="2612880" y="1964880"/>
              <a:ext cx="1046160" cy="19800"/>
            </p14:xfrm>
          </p:contentPart>
        </mc:Choice>
        <mc:Fallback xmlns="">
          <p:pic>
            <p:nvPicPr>
              <p:cNvPr id="3" name="Ink 2">
                <a:extLst>
                  <a:ext uri="{FF2B5EF4-FFF2-40B4-BE49-F238E27FC236}">
                    <a16:creationId xmlns:a16="http://schemas.microsoft.com/office/drawing/2014/main" id="{EF8C8F79-1073-FF21-3219-3CE25A901CBF}"/>
                  </a:ext>
                </a:extLst>
              </p:cNvPr>
              <p:cNvPicPr/>
              <p:nvPr/>
            </p:nvPicPr>
            <p:blipFill>
              <a:blip r:embed="rId4"/>
              <a:stretch>
                <a:fillRect/>
              </a:stretch>
            </p:blipFill>
            <p:spPr>
              <a:xfrm>
                <a:off x="2603520" y="1955520"/>
                <a:ext cx="1064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48DBB21-4C72-80BE-7D22-3ECE4AB76CD7}"/>
                  </a:ext>
                </a:extLst>
              </p14:cNvPr>
              <p14:cNvContentPartPr/>
              <p14:nvPr/>
            </p14:nvContentPartPr>
            <p14:xfrm>
              <a:off x="592560" y="496800"/>
              <a:ext cx="4930920" cy="2463840"/>
            </p14:xfrm>
          </p:contentPart>
        </mc:Choice>
        <mc:Fallback xmlns="">
          <p:pic>
            <p:nvPicPr>
              <p:cNvPr id="4" name="Ink 3">
                <a:extLst>
                  <a:ext uri="{FF2B5EF4-FFF2-40B4-BE49-F238E27FC236}">
                    <a16:creationId xmlns:a16="http://schemas.microsoft.com/office/drawing/2014/main" id="{848DBB21-4C72-80BE-7D22-3ECE4AB76CD7}"/>
                  </a:ext>
                </a:extLst>
              </p:cNvPr>
              <p:cNvPicPr/>
              <p:nvPr/>
            </p:nvPicPr>
            <p:blipFill>
              <a:blip r:embed="rId6"/>
              <a:stretch>
                <a:fillRect/>
              </a:stretch>
            </p:blipFill>
            <p:spPr>
              <a:xfrm>
                <a:off x="583200" y="487440"/>
                <a:ext cx="4949640" cy="2482560"/>
              </a:xfrm>
              <a:prstGeom prst="rect">
                <a:avLst/>
              </a:prstGeom>
            </p:spPr>
          </p:pic>
        </mc:Fallback>
      </mc:AlternateContent>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68300" y="174625"/>
            <a:ext cx="4114800" cy="877163"/>
          </a:xfrm>
          <a:prstGeom prst="rect">
            <a:avLst/>
          </a:prstGeom>
        </p:spPr>
        <p:txBody>
          <a:bodyPr vert="horz" wrap="square" lIns="0" tIns="15240" rIns="0" bIns="0" rtlCol="0">
            <a:spAutoFit/>
          </a:bodyPr>
          <a:lstStyle/>
          <a:p>
            <a:pPr marL="12700">
              <a:lnSpc>
                <a:spcPct val="100000"/>
              </a:lnSpc>
              <a:spcBef>
                <a:spcPts val="120"/>
              </a:spcBef>
            </a:pPr>
            <a:r>
              <a:rPr sz="1700" spc="150" dirty="0">
                <a:solidFill>
                  <a:srgbClr val="FFFFFF"/>
                </a:solidFill>
                <a:latin typeface="Trebuchet MS"/>
                <a:cs typeface="Trebuchet MS"/>
              </a:rPr>
              <a:t>VGG</a:t>
            </a:r>
            <a:r>
              <a:rPr sz="1700" spc="-40" dirty="0">
                <a:solidFill>
                  <a:srgbClr val="FFFFFF"/>
                </a:solidFill>
                <a:latin typeface="Trebuchet MS"/>
                <a:cs typeface="Trebuchet MS"/>
              </a:rPr>
              <a:t> </a:t>
            </a:r>
            <a:r>
              <a:rPr sz="1700" spc="65" dirty="0">
                <a:solidFill>
                  <a:srgbClr val="FFFFFF"/>
                </a:solidFill>
                <a:latin typeface="Trebuchet MS"/>
                <a:cs typeface="Trebuchet MS"/>
              </a:rPr>
              <a:t>16</a:t>
            </a:r>
            <a:endParaRPr sz="1700" dirty="0">
              <a:latin typeface="Trebuchet MS"/>
              <a:cs typeface="Trebuchet MS"/>
            </a:endParaRPr>
          </a:p>
          <a:p>
            <a:pPr marL="913130" indent="-171450">
              <a:lnSpc>
                <a:spcPct val="100000"/>
              </a:lnSpc>
              <a:spcBef>
                <a:spcPts val="1614"/>
              </a:spcBef>
              <a:buFont typeface="Arial" panose="020B0604020202020204" pitchFamily="34" charset="0"/>
              <a:buChar char="•"/>
            </a:pPr>
            <a:r>
              <a:rPr sz="1200" spc="35" dirty="0">
                <a:latin typeface="Trebuchet MS"/>
                <a:cs typeface="Trebuchet MS"/>
              </a:rPr>
              <a:t>16</a:t>
            </a:r>
            <a:r>
              <a:rPr sz="1200" spc="-35" dirty="0">
                <a:latin typeface="Trebuchet MS"/>
                <a:cs typeface="Trebuchet MS"/>
              </a:rPr>
              <a:t> </a:t>
            </a:r>
            <a:r>
              <a:rPr sz="1200" spc="10" dirty="0">
                <a:latin typeface="Trebuchet MS"/>
                <a:cs typeface="Trebuchet MS"/>
              </a:rPr>
              <a:t>Layers</a:t>
            </a:r>
            <a:endParaRPr sz="1200" dirty="0">
              <a:latin typeface="Trebuchet MS"/>
              <a:cs typeface="Trebuchet MS"/>
            </a:endParaRPr>
          </a:p>
          <a:p>
            <a:pPr marL="913130" indent="-171450">
              <a:lnSpc>
                <a:spcPct val="100000"/>
              </a:lnSpc>
              <a:spcBef>
                <a:spcPts val="229"/>
              </a:spcBef>
              <a:buFont typeface="Arial" panose="020B0604020202020204" pitchFamily="34" charset="0"/>
              <a:buChar char="•"/>
            </a:pPr>
            <a:r>
              <a:rPr sz="1200" spc="-20" dirty="0">
                <a:latin typeface="Trebuchet MS"/>
                <a:cs typeface="Trebuchet MS"/>
              </a:rPr>
              <a:t>Approx. </a:t>
            </a:r>
            <a:r>
              <a:rPr sz="1200" spc="35" dirty="0">
                <a:latin typeface="Trebuchet MS"/>
                <a:cs typeface="Trebuchet MS"/>
              </a:rPr>
              <a:t>138 </a:t>
            </a:r>
            <a:r>
              <a:rPr sz="1200" spc="-45" dirty="0">
                <a:latin typeface="Trebuchet MS"/>
                <a:cs typeface="Trebuchet MS"/>
              </a:rPr>
              <a:t>million </a:t>
            </a:r>
            <a:r>
              <a:rPr sz="1200" spc="-10" dirty="0">
                <a:latin typeface="Trebuchet MS"/>
                <a:cs typeface="Trebuchet MS"/>
              </a:rPr>
              <a:t>parameters are</a:t>
            </a:r>
            <a:r>
              <a:rPr sz="1200" spc="-70" dirty="0">
                <a:latin typeface="Trebuchet MS"/>
                <a:cs typeface="Trebuchet MS"/>
              </a:rPr>
              <a:t> </a:t>
            </a:r>
            <a:r>
              <a:rPr sz="1200" spc="-25" dirty="0">
                <a:latin typeface="Trebuchet MS"/>
                <a:cs typeface="Trebuchet MS"/>
              </a:rPr>
              <a:t>learned.</a:t>
            </a:r>
            <a:endParaRPr sz="1200" dirty="0">
              <a:latin typeface="Trebuchet MS"/>
              <a:cs typeface="Trebuchet MS"/>
            </a:endParaRPr>
          </a:p>
        </p:txBody>
      </p:sp>
      <p:sp>
        <p:nvSpPr>
          <p:cNvPr id="6" name="object 6"/>
          <p:cNvSpPr/>
          <p:nvPr/>
        </p:nvSpPr>
        <p:spPr>
          <a:xfrm>
            <a:off x="596900" y="1089025"/>
            <a:ext cx="4523898" cy="1990248"/>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1F17FD-583B-9F83-C04C-A8B1EB981038}"/>
                  </a:ext>
                </a:extLst>
              </p14:cNvPr>
              <p14:cNvContentPartPr/>
              <p14:nvPr/>
            </p14:nvContentPartPr>
            <p14:xfrm>
              <a:off x="4547520" y="2259000"/>
              <a:ext cx="360" cy="360"/>
            </p14:xfrm>
          </p:contentPart>
        </mc:Choice>
        <mc:Fallback xmlns="">
          <p:pic>
            <p:nvPicPr>
              <p:cNvPr id="2" name="Ink 1">
                <a:extLst>
                  <a:ext uri="{FF2B5EF4-FFF2-40B4-BE49-F238E27FC236}">
                    <a16:creationId xmlns:a16="http://schemas.microsoft.com/office/drawing/2014/main" id="{071F17FD-583B-9F83-C04C-A8B1EB981038}"/>
                  </a:ext>
                </a:extLst>
              </p:cNvPr>
              <p:cNvPicPr/>
              <p:nvPr/>
            </p:nvPicPr>
            <p:blipFill>
              <a:blip r:embed="rId4"/>
              <a:stretch>
                <a:fillRect/>
              </a:stretch>
            </p:blipFill>
            <p:spPr>
              <a:xfrm>
                <a:off x="4538160" y="224964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4AFDC52-D298-6E69-479F-7BF8C6254145}"/>
                  </a:ext>
                </a:extLst>
              </p14:cNvPr>
              <p14:cNvContentPartPr/>
              <p14:nvPr/>
            </p14:nvContentPartPr>
            <p14:xfrm>
              <a:off x="269280" y="356400"/>
              <a:ext cx="4181040" cy="2548080"/>
            </p14:xfrm>
          </p:contentPart>
        </mc:Choice>
        <mc:Fallback xmlns="">
          <p:pic>
            <p:nvPicPr>
              <p:cNvPr id="3" name="Ink 2">
                <a:extLst>
                  <a:ext uri="{FF2B5EF4-FFF2-40B4-BE49-F238E27FC236}">
                    <a16:creationId xmlns:a16="http://schemas.microsoft.com/office/drawing/2014/main" id="{74AFDC52-D298-6E69-479F-7BF8C6254145}"/>
                  </a:ext>
                </a:extLst>
              </p:cNvPr>
              <p:cNvPicPr/>
              <p:nvPr/>
            </p:nvPicPr>
            <p:blipFill>
              <a:blip r:embed="rId6"/>
              <a:stretch>
                <a:fillRect/>
              </a:stretch>
            </p:blipFill>
            <p:spPr>
              <a:xfrm>
                <a:off x="259920" y="347040"/>
                <a:ext cx="4199760" cy="2566800"/>
              </a:xfrm>
              <a:prstGeom prst="rect">
                <a:avLst/>
              </a:prstGeom>
            </p:spPr>
          </p:pic>
        </mc:Fallback>
      </mc:AlternateContent>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754380" cy="288290"/>
          </a:xfrm>
          <a:prstGeom prst="rect">
            <a:avLst/>
          </a:prstGeom>
        </p:spPr>
        <p:txBody>
          <a:bodyPr vert="horz" wrap="square" lIns="0" tIns="15240" rIns="0" bIns="0" rtlCol="0">
            <a:spAutoFit/>
          </a:bodyPr>
          <a:lstStyle/>
          <a:p>
            <a:pPr marL="12700">
              <a:lnSpc>
                <a:spcPct val="100000"/>
              </a:lnSpc>
              <a:spcBef>
                <a:spcPts val="120"/>
              </a:spcBef>
            </a:pPr>
            <a:r>
              <a:rPr sz="1700" spc="70" dirty="0">
                <a:solidFill>
                  <a:srgbClr val="FFFFFF"/>
                </a:solidFill>
                <a:latin typeface="Trebuchet MS"/>
                <a:cs typeface="Trebuchet MS"/>
              </a:rPr>
              <a:t>ResNet</a:t>
            </a:r>
            <a:endParaRPr sz="1700">
              <a:latin typeface="Trebuchet MS"/>
              <a:cs typeface="Trebuchet MS"/>
            </a:endParaRPr>
          </a:p>
        </p:txBody>
      </p:sp>
      <p:sp>
        <p:nvSpPr>
          <p:cNvPr id="5" name="object 5"/>
          <p:cNvSpPr/>
          <p:nvPr/>
        </p:nvSpPr>
        <p:spPr>
          <a:xfrm>
            <a:off x="673100" y="1012825"/>
            <a:ext cx="4437030" cy="102203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20700" y="555625"/>
            <a:ext cx="4038600" cy="394339"/>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sz="1200" spc="20" dirty="0">
                <a:latin typeface="Trebuchet MS"/>
                <a:cs typeface="Trebuchet MS"/>
              </a:rPr>
              <a:t>Residual </a:t>
            </a:r>
            <a:r>
              <a:rPr sz="1200" spc="-30" dirty="0">
                <a:latin typeface="Trebuchet MS"/>
                <a:cs typeface="Trebuchet MS"/>
              </a:rPr>
              <a:t>block </a:t>
            </a:r>
            <a:r>
              <a:rPr sz="1200" spc="70" dirty="0">
                <a:latin typeface="Trebuchet MS"/>
                <a:cs typeface="Trebuchet MS"/>
              </a:rPr>
              <a:t>as </a:t>
            </a:r>
            <a:r>
              <a:rPr sz="1200" spc="30" dirty="0">
                <a:latin typeface="Trebuchet MS"/>
                <a:cs typeface="Trebuchet MS"/>
              </a:rPr>
              <a:t>a</a:t>
            </a:r>
            <a:r>
              <a:rPr sz="1200" spc="-235" dirty="0">
                <a:latin typeface="Trebuchet MS"/>
                <a:cs typeface="Trebuchet MS"/>
              </a:rPr>
              <a:t> </a:t>
            </a:r>
            <a:r>
              <a:rPr sz="1200" spc="-20" dirty="0">
                <a:latin typeface="Trebuchet MS"/>
                <a:cs typeface="Trebuchet MS"/>
              </a:rPr>
              <a:t>shortcut</a:t>
            </a:r>
            <a:endParaRPr lang="en-IN" sz="1200" spc="-20" dirty="0">
              <a:latin typeface="Trebuchet MS"/>
              <a:cs typeface="Trebuchet MS"/>
            </a:endParaRPr>
          </a:p>
          <a:p>
            <a:pPr marL="184150" indent="-171450">
              <a:lnSpc>
                <a:spcPct val="100000"/>
              </a:lnSpc>
              <a:spcBef>
                <a:spcPts val="95"/>
              </a:spcBef>
              <a:buFont typeface="Arial" panose="020B0604020202020204" pitchFamily="34" charset="0"/>
              <a:buChar char="•"/>
            </a:pPr>
            <a:r>
              <a:rPr lang="en-IN" sz="1200" spc="-20" dirty="0">
                <a:latin typeface="Trebuchet MS"/>
                <a:cs typeface="Trebuchet MS"/>
              </a:rPr>
              <a:t>Reduces the impact of vanishing gradients</a:t>
            </a:r>
            <a:endParaRPr sz="12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D6C2CE8-21D4-65CA-FF0D-6EA5772A4DB8}"/>
                  </a:ext>
                </a:extLst>
              </p14:cNvPr>
              <p14:cNvContentPartPr/>
              <p14:nvPr/>
            </p14:nvContentPartPr>
            <p14:xfrm>
              <a:off x="333720" y="368640"/>
              <a:ext cx="5156280" cy="2640240"/>
            </p14:xfrm>
          </p:contentPart>
        </mc:Choice>
        <mc:Fallback xmlns="">
          <p:pic>
            <p:nvPicPr>
              <p:cNvPr id="3" name="Ink 2">
                <a:extLst>
                  <a:ext uri="{FF2B5EF4-FFF2-40B4-BE49-F238E27FC236}">
                    <a16:creationId xmlns:a16="http://schemas.microsoft.com/office/drawing/2014/main" id="{2D6C2CE8-21D4-65CA-FF0D-6EA5772A4DB8}"/>
                  </a:ext>
                </a:extLst>
              </p:cNvPr>
              <p:cNvPicPr/>
              <p:nvPr/>
            </p:nvPicPr>
            <p:blipFill>
              <a:blip r:embed="rId4"/>
              <a:stretch>
                <a:fillRect/>
              </a:stretch>
            </p:blipFill>
            <p:spPr>
              <a:xfrm>
                <a:off x="324360" y="359280"/>
                <a:ext cx="5175000" cy="2658960"/>
              </a:xfrm>
              <a:prstGeom prst="rect">
                <a:avLst/>
              </a:prstGeom>
            </p:spPr>
          </p:pic>
        </mc:Fallback>
      </mc:AlternateContent>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25285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InceptionNet</a:t>
            </a:r>
            <a:endParaRPr sz="1700">
              <a:latin typeface="Trebuchet MS"/>
              <a:cs typeface="Trebuchet MS"/>
            </a:endParaRPr>
          </a:p>
        </p:txBody>
      </p:sp>
      <p:sp>
        <p:nvSpPr>
          <p:cNvPr id="3" name="object 3"/>
          <p:cNvSpPr/>
          <p:nvPr/>
        </p:nvSpPr>
        <p:spPr>
          <a:xfrm>
            <a:off x="596900" y="555625"/>
            <a:ext cx="4147184" cy="2530316"/>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16CDED2-900F-69EA-A7E5-99C38EB2BBA4}"/>
                  </a:ext>
                </a:extLst>
              </p14:cNvPr>
              <p14:cNvContentPartPr/>
              <p14:nvPr/>
            </p14:nvContentPartPr>
            <p14:xfrm>
              <a:off x="542520" y="556920"/>
              <a:ext cx="4647240" cy="2199600"/>
            </p14:xfrm>
          </p:contentPart>
        </mc:Choice>
        <mc:Fallback xmlns="">
          <p:pic>
            <p:nvPicPr>
              <p:cNvPr id="4" name="Ink 3">
                <a:extLst>
                  <a:ext uri="{FF2B5EF4-FFF2-40B4-BE49-F238E27FC236}">
                    <a16:creationId xmlns:a16="http://schemas.microsoft.com/office/drawing/2014/main" id="{D16CDED2-900F-69EA-A7E5-99C38EB2BBA4}"/>
                  </a:ext>
                </a:extLst>
              </p:cNvPr>
              <p:cNvPicPr/>
              <p:nvPr/>
            </p:nvPicPr>
            <p:blipFill>
              <a:blip r:embed="rId4"/>
              <a:stretch>
                <a:fillRect/>
              </a:stretch>
            </p:blipFill>
            <p:spPr>
              <a:xfrm>
                <a:off x="533160" y="547560"/>
                <a:ext cx="4665960" cy="2218320"/>
              </a:xfrm>
              <a:prstGeom prst="rect">
                <a:avLst/>
              </a:prstGeom>
            </p:spPr>
          </p:pic>
        </mc:Fallback>
      </mc:AlternateContent>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252855" cy="288290"/>
          </a:xfrm>
          <a:prstGeom prst="rect">
            <a:avLst/>
          </a:prstGeom>
        </p:spPr>
        <p:txBody>
          <a:bodyPr vert="horz" wrap="square" lIns="0" tIns="15240" rIns="0" bIns="0" rtlCol="0">
            <a:spAutoFit/>
          </a:bodyPr>
          <a:lstStyle/>
          <a:p>
            <a:pPr marL="12700">
              <a:lnSpc>
                <a:spcPct val="100000"/>
              </a:lnSpc>
              <a:spcBef>
                <a:spcPts val="120"/>
              </a:spcBef>
            </a:pPr>
            <a:r>
              <a:rPr sz="1700" spc="-15" dirty="0">
                <a:solidFill>
                  <a:srgbClr val="FFFFFF"/>
                </a:solidFill>
                <a:latin typeface="Trebuchet MS"/>
                <a:cs typeface="Trebuchet MS"/>
              </a:rPr>
              <a:t>InceptionNet</a:t>
            </a:r>
            <a:endParaRPr sz="1700">
              <a:latin typeface="Trebuchet MS"/>
              <a:cs typeface="Trebuchet MS"/>
            </a:endParaRPr>
          </a:p>
        </p:txBody>
      </p:sp>
      <p:grpSp>
        <p:nvGrpSpPr>
          <p:cNvPr id="3" name="object 3"/>
          <p:cNvGrpSpPr/>
          <p:nvPr/>
        </p:nvGrpSpPr>
        <p:grpSpPr>
          <a:xfrm>
            <a:off x="368300" y="784225"/>
            <a:ext cx="4953000" cy="2057400"/>
            <a:chOff x="720001" y="1183627"/>
            <a:chExt cx="4777105" cy="1866900"/>
          </a:xfrm>
        </p:grpSpPr>
        <p:sp>
          <p:nvSpPr>
            <p:cNvPr id="4" name="object 4"/>
            <p:cNvSpPr/>
            <p:nvPr/>
          </p:nvSpPr>
          <p:spPr>
            <a:xfrm>
              <a:off x="720001" y="1183627"/>
              <a:ext cx="4776597" cy="106946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0001" y="3047682"/>
              <a:ext cx="1828800"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grpSp>
      <p:sp>
        <p:nvSpPr>
          <p:cNvPr id="6" name="object 6"/>
          <p:cNvSpPr txBox="1"/>
          <p:nvPr/>
        </p:nvSpPr>
        <p:spPr>
          <a:xfrm>
            <a:off x="596900" y="2613025"/>
            <a:ext cx="3013710" cy="177800"/>
          </a:xfrm>
          <a:prstGeom prst="rect">
            <a:avLst/>
          </a:prstGeom>
        </p:spPr>
        <p:txBody>
          <a:bodyPr vert="horz" wrap="square" lIns="0" tIns="12065" rIns="0" bIns="0" rtlCol="0">
            <a:spAutoFit/>
          </a:bodyPr>
          <a:lstStyle/>
          <a:p>
            <a:pPr marL="12700">
              <a:lnSpc>
                <a:spcPct val="100000"/>
              </a:lnSpc>
              <a:spcBef>
                <a:spcPts val="95"/>
              </a:spcBef>
            </a:pPr>
            <a:r>
              <a:rPr sz="1000" spc="35" dirty="0">
                <a:latin typeface="Trebuchet MS"/>
                <a:cs typeface="Trebuchet MS"/>
              </a:rPr>
              <a:t>Szegedy </a:t>
            </a:r>
            <a:r>
              <a:rPr sz="1000" spc="-60" dirty="0">
                <a:latin typeface="Trebuchet MS"/>
                <a:cs typeface="Trebuchet MS"/>
              </a:rPr>
              <a:t>et </a:t>
            </a:r>
            <a:r>
              <a:rPr sz="1000" spc="-50" dirty="0">
                <a:latin typeface="Trebuchet MS"/>
                <a:cs typeface="Trebuchet MS"/>
              </a:rPr>
              <a:t>al. </a:t>
            </a:r>
            <a:r>
              <a:rPr sz="1000" spc="5" dirty="0">
                <a:latin typeface="Trebuchet MS"/>
                <a:cs typeface="Trebuchet MS"/>
              </a:rPr>
              <a:t>2014, </a:t>
            </a:r>
            <a:r>
              <a:rPr sz="1000" spc="20" dirty="0">
                <a:latin typeface="Trebuchet MS"/>
                <a:cs typeface="Trebuchet MS"/>
              </a:rPr>
              <a:t>Going </a:t>
            </a:r>
            <a:r>
              <a:rPr sz="1000" spc="-10" dirty="0">
                <a:latin typeface="Trebuchet MS"/>
                <a:cs typeface="Trebuchet MS"/>
              </a:rPr>
              <a:t>deeper </a:t>
            </a:r>
            <a:r>
              <a:rPr sz="1000" spc="-55" dirty="0">
                <a:latin typeface="Trebuchet MS"/>
                <a:cs typeface="Trebuchet MS"/>
              </a:rPr>
              <a:t>with</a:t>
            </a:r>
            <a:r>
              <a:rPr sz="1000" spc="-25" dirty="0">
                <a:latin typeface="Trebuchet MS"/>
                <a:cs typeface="Trebuchet MS"/>
              </a:rPr>
              <a:t> </a:t>
            </a:r>
            <a:r>
              <a:rPr sz="1000" spc="-20" dirty="0">
                <a:latin typeface="Trebuchet MS"/>
                <a:cs typeface="Trebuchet MS"/>
              </a:rPr>
              <a:t>convolutions.</a:t>
            </a:r>
            <a:endParaRPr sz="10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3CDF97F-3550-22D8-2BEB-01F99A195826}"/>
                  </a:ext>
                </a:extLst>
              </p14:cNvPr>
              <p14:cNvContentPartPr/>
              <p14:nvPr/>
            </p14:nvContentPartPr>
            <p14:xfrm>
              <a:off x="1193040" y="853200"/>
              <a:ext cx="3283920" cy="961920"/>
            </p14:xfrm>
          </p:contentPart>
        </mc:Choice>
        <mc:Fallback xmlns="">
          <p:pic>
            <p:nvPicPr>
              <p:cNvPr id="7" name="Ink 6">
                <a:extLst>
                  <a:ext uri="{FF2B5EF4-FFF2-40B4-BE49-F238E27FC236}">
                    <a16:creationId xmlns:a16="http://schemas.microsoft.com/office/drawing/2014/main" id="{D3CDF97F-3550-22D8-2BEB-01F99A195826}"/>
                  </a:ext>
                </a:extLst>
              </p:cNvPr>
              <p:cNvPicPr/>
              <p:nvPr/>
            </p:nvPicPr>
            <p:blipFill>
              <a:blip r:embed="rId4"/>
              <a:stretch>
                <a:fillRect/>
              </a:stretch>
            </p:blipFill>
            <p:spPr>
              <a:xfrm>
                <a:off x="1183680" y="843840"/>
                <a:ext cx="3302640" cy="980640"/>
              </a:xfrm>
              <a:prstGeom prst="rect">
                <a:avLst/>
              </a:prstGeom>
            </p:spPr>
          </p:pic>
        </mc:Fallback>
      </mc:AlternateContent>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297" y="95854"/>
            <a:ext cx="1721485" cy="288290"/>
          </a:xfrm>
          <a:prstGeom prst="rect">
            <a:avLst/>
          </a:prstGeom>
        </p:spPr>
        <p:txBody>
          <a:bodyPr vert="horz" wrap="square" lIns="0" tIns="15240" rIns="0" bIns="0" rtlCol="0">
            <a:spAutoFit/>
          </a:bodyPr>
          <a:lstStyle/>
          <a:p>
            <a:pPr marL="12700">
              <a:lnSpc>
                <a:spcPct val="100000"/>
              </a:lnSpc>
              <a:spcBef>
                <a:spcPts val="120"/>
              </a:spcBef>
            </a:pPr>
            <a:r>
              <a:rPr sz="1700" spc="-35" dirty="0">
                <a:solidFill>
                  <a:srgbClr val="FFFFFF"/>
                </a:solidFill>
                <a:latin typeface="Trebuchet MS"/>
                <a:cs typeface="Trebuchet MS"/>
              </a:rPr>
              <a:t>Transfer</a:t>
            </a:r>
            <a:r>
              <a:rPr sz="1700" spc="-95" dirty="0">
                <a:solidFill>
                  <a:srgbClr val="FFFFFF"/>
                </a:solidFill>
                <a:latin typeface="Trebuchet MS"/>
                <a:cs typeface="Trebuchet MS"/>
              </a:rPr>
              <a:t> </a:t>
            </a:r>
            <a:r>
              <a:rPr sz="1700" spc="25" dirty="0">
                <a:solidFill>
                  <a:srgbClr val="FFFFFF"/>
                </a:solidFill>
                <a:latin typeface="Trebuchet MS"/>
                <a:cs typeface="Trebuchet MS"/>
              </a:rPr>
              <a:t>Learning</a:t>
            </a:r>
            <a:endParaRPr sz="1700">
              <a:latin typeface="Trebuchet MS"/>
              <a:cs typeface="Trebuchet MS"/>
            </a:endParaRPr>
          </a:p>
        </p:txBody>
      </p:sp>
      <p:grpSp>
        <p:nvGrpSpPr>
          <p:cNvPr id="3" name="object 3"/>
          <p:cNvGrpSpPr/>
          <p:nvPr/>
        </p:nvGrpSpPr>
        <p:grpSpPr>
          <a:xfrm>
            <a:off x="368300" y="555625"/>
            <a:ext cx="3234055" cy="2419350"/>
            <a:chOff x="720001" y="631240"/>
            <a:chExt cx="3234055" cy="2419350"/>
          </a:xfrm>
        </p:grpSpPr>
        <p:sp>
          <p:nvSpPr>
            <p:cNvPr id="4" name="object 4"/>
            <p:cNvSpPr/>
            <p:nvPr/>
          </p:nvSpPr>
          <p:spPr>
            <a:xfrm>
              <a:off x="2166569" y="631240"/>
              <a:ext cx="1786890" cy="216408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0001" y="3047682"/>
              <a:ext cx="1828800"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grpSp>
      <p:sp>
        <p:nvSpPr>
          <p:cNvPr id="6" name="object 6"/>
          <p:cNvSpPr txBox="1"/>
          <p:nvPr/>
        </p:nvSpPr>
        <p:spPr>
          <a:xfrm>
            <a:off x="520700" y="2765425"/>
            <a:ext cx="797560" cy="177800"/>
          </a:xfrm>
          <a:prstGeom prst="rect">
            <a:avLst/>
          </a:prstGeom>
        </p:spPr>
        <p:txBody>
          <a:bodyPr vert="horz" wrap="square" lIns="0" tIns="12065" rIns="0" bIns="0" rtlCol="0">
            <a:spAutoFit/>
          </a:bodyPr>
          <a:lstStyle/>
          <a:p>
            <a:pPr marL="12700">
              <a:lnSpc>
                <a:spcPct val="100000"/>
              </a:lnSpc>
              <a:spcBef>
                <a:spcPts val="95"/>
              </a:spcBef>
            </a:pPr>
            <a:r>
              <a:rPr sz="1000" spc="-40" dirty="0">
                <a:latin typeface="Trebuchet MS"/>
                <a:cs typeface="Trebuchet MS"/>
              </a:rPr>
              <a:t>Intel</a:t>
            </a:r>
            <a:r>
              <a:rPr sz="1000" spc="-80" dirty="0">
                <a:latin typeface="Trebuchet MS"/>
                <a:cs typeface="Trebuchet MS"/>
              </a:rPr>
              <a:t> </a:t>
            </a:r>
            <a:r>
              <a:rPr sz="1000" spc="-10" dirty="0">
                <a:latin typeface="Trebuchet MS"/>
                <a:cs typeface="Trebuchet MS"/>
              </a:rPr>
              <a:t>Software</a:t>
            </a:r>
            <a:endParaRPr sz="10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B247248-11D2-79BF-3ED8-B52A78900BC3}"/>
                  </a:ext>
                </a:extLst>
              </p14:cNvPr>
              <p14:cNvContentPartPr/>
              <p14:nvPr/>
            </p14:nvContentPartPr>
            <p14:xfrm>
              <a:off x="776880" y="450720"/>
              <a:ext cx="3488400" cy="2582280"/>
            </p14:xfrm>
          </p:contentPart>
        </mc:Choice>
        <mc:Fallback xmlns="">
          <p:pic>
            <p:nvPicPr>
              <p:cNvPr id="7" name="Ink 6">
                <a:extLst>
                  <a:ext uri="{FF2B5EF4-FFF2-40B4-BE49-F238E27FC236}">
                    <a16:creationId xmlns:a16="http://schemas.microsoft.com/office/drawing/2014/main" id="{7B247248-11D2-79BF-3ED8-B52A78900BC3}"/>
                  </a:ext>
                </a:extLst>
              </p:cNvPr>
              <p:cNvPicPr/>
              <p:nvPr/>
            </p:nvPicPr>
            <p:blipFill>
              <a:blip r:embed="rId4"/>
              <a:stretch>
                <a:fillRect/>
              </a:stretch>
            </p:blipFill>
            <p:spPr>
              <a:xfrm>
                <a:off x="767520" y="441360"/>
                <a:ext cx="3507120" cy="2601000"/>
              </a:xfrm>
              <a:prstGeom prst="rect">
                <a:avLst/>
              </a:prstGeom>
            </p:spPr>
          </p:pic>
        </mc:Fallback>
      </mc:AlternateContent>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
            <a:ext cx="5759866" cy="323990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839298" y="2666789"/>
            <a:ext cx="1487170"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7F7F7F"/>
                </a:solidFill>
                <a:latin typeface="Trebuchet MS"/>
                <a:cs typeface="Trebuchet MS"/>
              </a:rPr>
              <a:t>Recurrent </a:t>
            </a:r>
            <a:r>
              <a:rPr sz="1000" spc="-5" dirty="0">
                <a:solidFill>
                  <a:srgbClr val="7F7F7F"/>
                </a:solidFill>
                <a:latin typeface="Trebuchet MS"/>
                <a:cs typeface="Trebuchet MS"/>
              </a:rPr>
              <a:t>Neural</a:t>
            </a:r>
            <a:r>
              <a:rPr sz="1000" spc="-85" dirty="0">
                <a:solidFill>
                  <a:srgbClr val="7F7F7F"/>
                </a:solidFill>
                <a:latin typeface="Trebuchet MS"/>
                <a:cs typeface="Trebuchet MS"/>
              </a:rPr>
              <a:t> </a:t>
            </a:r>
            <a:r>
              <a:rPr sz="1000" spc="-15" dirty="0">
                <a:solidFill>
                  <a:srgbClr val="7F7F7F"/>
                </a:solidFill>
                <a:latin typeface="Trebuchet MS"/>
                <a:cs typeface="Trebuchet MS"/>
              </a:rPr>
              <a:t>Network</a:t>
            </a:r>
            <a:endParaRPr sz="1000">
              <a:latin typeface="Trebuchet MS"/>
              <a:cs typeface="Trebuchet MS"/>
            </a:endParaRPr>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lnSpc>
                <a:spcPct val="100000"/>
              </a:lnSpc>
              <a:spcBef>
                <a:spcPts val="120"/>
              </a:spcBef>
            </a:pPr>
            <a:r>
              <a:rPr lang="en-IN" sz="2000" spc="220" dirty="0">
                <a:solidFill>
                  <a:srgbClr val="FFFFFF"/>
                </a:solidFill>
                <a:latin typeface="Trebuchet MS"/>
                <a:cs typeface="Trebuchet MS"/>
              </a:rPr>
              <a:t>Recurrent Neural Network</a:t>
            </a:r>
            <a:endParaRPr lang="en-IN" sz="2000" dirty="0">
              <a:latin typeface="Trebuchet MS"/>
              <a:cs typeface="Trebuchet MS"/>
            </a:endParaRP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2429782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pic>
        <p:nvPicPr>
          <p:cNvPr id="3" name="Picture 2">
            <a:extLst>
              <a:ext uri="{FF2B5EF4-FFF2-40B4-BE49-F238E27FC236}">
                <a16:creationId xmlns:a16="http://schemas.microsoft.com/office/drawing/2014/main" id="{D144AEAA-3193-C96E-F900-C3DE4770D4E7}"/>
              </a:ext>
            </a:extLst>
          </p:cNvPr>
          <p:cNvPicPr>
            <a:picLocks noChangeAspect="1"/>
          </p:cNvPicPr>
          <p:nvPr/>
        </p:nvPicPr>
        <p:blipFill>
          <a:blip r:embed="rId3"/>
          <a:stretch>
            <a:fillRect/>
          </a:stretch>
        </p:blipFill>
        <p:spPr>
          <a:xfrm>
            <a:off x="152400" y="910765"/>
            <a:ext cx="4267200" cy="1627576"/>
          </a:xfrm>
          <a:prstGeom prst="rect">
            <a:avLst/>
          </a:prstGeom>
        </p:spPr>
      </p:pic>
      <p:sp>
        <p:nvSpPr>
          <p:cNvPr id="4" name="TextBox 3">
            <a:extLst>
              <a:ext uri="{FF2B5EF4-FFF2-40B4-BE49-F238E27FC236}">
                <a16:creationId xmlns:a16="http://schemas.microsoft.com/office/drawing/2014/main" id="{C9109BB9-408B-7134-C68B-84A3273DECF7}"/>
              </a:ext>
            </a:extLst>
          </p:cNvPr>
          <p:cNvSpPr txBox="1"/>
          <p:nvPr/>
        </p:nvSpPr>
        <p:spPr>
          <a:xfrm>
            <a:off x="139700" y="418311"/>
            <a:ext cx="3662651" cy="276999"/>
          </a:xfrm>
          <a:prstGeom prst="rect">
            <a:avLst/>
          </a:prstGeom>
          <a:noFill/>
        </p:spPr>
        <p:txBody>
          <a:bodyPr wrap="square" rtlCol="0">
            <a:spAutoFit/>
          </a:bodyPr>
          <a:lstStyle/>
          <a:p>
            <a:r>
              <a:rPr lang="en-IN" sz="1200" b="1" dirty="0"/>
              <a:t>How does a computer see an image?</a:t>
            </a:r>
          </a:p>
        </p:txBody>
      </p:sp>
      <p:sp>
        <p:nvSpPr>
          <p:cNvPr id="5" name="TextBox 4">
            <a:extLst>
              <a:ext uri="{FF2B5EF4-FFF2-40B4-BE49-F238E27FC236}">
                <a16:creationId xmlns:a16="http://schemas.microsoft.com/office/drawing/2014/main" id="{9E9A0B69-80E7-A5B5-15E3-7E0C07A4C929}"/>
              </a:ext>
            </a:extLst>
          </p:cNvPr>
          <p:cNvSpPr txBox="1"/>
          <p:nvPr/>
        </p:nvSpPr>
        <p:spPr>
          <a:xfrm>
            <a:off x="139700" y="2887386"/>
            <a:ext cx="4629687" cy="261610"/>
          </a:xfrm>
          <a:prstGeom prst="rect">
            <a:avLst/>
          </a:prstGeom>
          <a:noFill/>
        </p:spPr>
        <p:txBody>
          <a:bodyPr wrap="square" rtlCol="0">
            <a:spAutoFit/>
          </a:bodyPr>
          <a:lstStyle/>
          <a:p>
            <a:r>
              <a:rPr lang="en-IN" sz="1100" dirty="0"/>
              <a:t>Source: https://www.v7labs.com/blog/what-is-computer-vision</a:t>
            </a:r>
          </a:p>
        </p:txBody>
      </p:sp>
    </p:spTree>
    <p:extLst>
      <p:ext uri="{BB962C8B-B14F-4D97-AF65-F5344CB8AC3E}">
        <p14:creationId xmlns:p14="http://schemas.microsoft.com/office/powerpoint/2010/main" val="2258189993"/>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No.9.4- Module 9</a:t>
            </a:r>
          </a:p>
        </p:txBody>
      </p:sp>
    </p:spTree>
    <p:extLst>
      <p:ext uri="{BB962C8B-B14F-4D97-AF65-F5344CB8AC3E}">
        <p14:creationId xmlns:p14="http://schemas.microsoft.com/office/powerpoint/2010/main" val="18486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15900" y="174625"/>
            <a:ext cx="5215204" cy="261610"/>
          </a:xfrm>
        </p:spPr>
        <p:txBody>
          <a:bodyPr/>
          <a:lstStyle/>
          <a:p>
            <a:r>
              <a:rPr lang="en-IN" dirty="0"/>
              <a:t>In This Session</a:t>
            </a:r>
          </a:p>
        </p:txBody>
      </p:sp>
      <p:sp>
        <p:nvSpPr>
          <p:cNvPr id="16" name="Text Placeholder 15"/>
          <p:cNvSpPr>
            <a:spLocks noGrp="1"/>
          </p:cNvSpPr>
          <p:nvPr>
            <p:ph type="body" idx="1"/>
          </p:nvPr>
        </p:nvSpPr>
        <p:spPr>
          <a:xfrm>
            <a:off x="596900" y="860425"/>
            <a:ext cx="4436110" cy="646331"/>
          </a:xfrm>
        </p:spPr>
        <p:txBody>
          <a:bodyPr/>
          <a:lstStyle/>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Overview </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Weights in Hidden Layer </a:t>
            </a:r>
          </a:p>
          <a:p>
            <a:pPr marL="171450" indent="-171450">
              <a:buFont typeface="Arial" panose="020B0604020202020204" pitchFamily="34" charset="0"/>
              <a:buChar char="•"/>
            </a:pPr>
            <a:r>
              <a:rPr lang="en-IN" sz="1400" dirty="0">
                <a:latin typeface="Helvetica" panose="020B0604020202020204" pitchFamily="34" charset="0"/>
                <a:cs typeface="Helvetica" panose="020B0604020202020204" pitchFamily="34" charset="0"/>
              </a:rPr>
              <a:t>Loss Function</a:t>
            </a:r>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pic>
        <p:nvPicPr>
          <p:cNvPr id="3" name="Picture 2">
            <a:extLst>
              <a:ext uri="{FF2B5EF4-FFF2-40B4-BE49-F238E27FC236}">
                <a16:creationId xmlns:a16="http://schemas.microsoft.com/office/drawing/2014/main" id="{180439DB-D155-0D85-E4C1-FA42C4845358}"/>
              </a:ext>
            </a:extLst>
          </p:cNvPr>
          <p:cNvPicPr>
            <a:picLocks noChangeAspect="1"/>
          </p:cNvPicPr>
          <p:nvPr/>
        </p:nvPicPr>
        <p:blipFill rotWithShape="1">
          <a:blip r:embed="rId2">
            <a:extLst>
              <a:ext uri="{28A0092B-C50C-407E-A947-70E740481C1C}">
                <a14:useLocalDpi xmlns:a14="http://schemas.microsoft.com/office/drawing/2010/main" val="0"/>
              </a:ext>
            </a:extLst>
          </a:blip>
          <a:srcRect t="58047" r="2048"/>
          <a:stretch/>
        </p:blipFill>
        <p:spPr>
          <a:xfrm>
            <a:off x="368300" y="1851025"/>
            <a:ext cx="5253968" cy="1227677"/>
          </a:xfrm>
          <a:prstGeom prst="rect">
            <a:avLst/>
          </a:prstGeom>
        </p:spPr>
      </p:pic>
      <p:sp>
        <p:nvSpPr>
          <p:cNvPr id="38" name="TextBox 37">
            <a:extLst>
              <a:ext uri="{FF2B5EF4-FFF2-40B4-BE49-F238E27FC236}">
                <a16:creationId xmlns:a16="http://schemas.microsoft.com/office/drawing/2014/main" id="{F12D9385-4DD7-1690-7BAF-661507ECD7CA}"/>
              </a:ext>
            </a:extLst>
          </p:cNvPr>
          <p:cNvSpPr txBox="1"/>
          <p:nvPr/>
        </p:nvSpPr>
        <p:spPr>
          <a:xfrm>
            <a:off x="203200" y="564444"/>
            <a:ext cx="5363772" cy="1200329"/>
          </a:xfrm>
          <a:prstGeom prst="rect">
            <a:avLst/>
          </a:prstGeom>
          <a:noFill/>
        </p:spPr>
        <p:txBody>
          <a:bodyPr wrap="square" rtlCol="0">
            <a:spAutoFit/>
          </a:bodyPr>
          <a:lstStyle/>
          <a:p>
            <a:r>
              <a:rPr lang="en-US" sz="1200" dirty="0"/>
              <a:t>For example, Sentiment Analysis,</a:t>
            </a:r>
          </a:p>
          <a:p>
            <a:r>
              <a:rPr lang="en-US" sz="1200" dirty="0"/>
              <a:t>Let us try to classify the following text as positive or negative:</a:t>
            </a:r>
          </a:p>
          <a:p>
            <a:pPr lvl="1"/>
            <a:r>
              <a:rPr lang="en-US" sz="1200" dirty="0"/>
              <a:t>1. I like this phone – </a:t>
            </a:r>
            <a:r>
              <a:rPr lang="en-US" sz="1200" dirty="0">
                <a:solidFill>
                  <a:srgbClr val="00B050"/>
                </a:solidFill>
              </a:rPr>
              <a:t>Positive</a:t>
            </a:r>
          </a:p>
          <a:p>
            <a:pPr lvl="1"/>
            <a:r>
              <a:rPr lang="en-US" sz="1200" dirty="0"/>
              <a:t>2. This phone is good – </a:t>
            </a:r>
            <a:r>
              <a:rPr lang="en-US" sz="1200" dirty="0">
                <a:solidFill>
                  <a:srgbClr val="00B050"/>
                </a:solidFill>
              </a:rPr>
              <a:t>Positive</a:t>
            </a:r>
          </a:p>
          <a:p>
            <a:pPr lvl="1"/>
            <a:r>
              <a:rPr lang="en-US" sz="1200" dirty="0"/>
              <a:t>3. This phone is not okay – </a:t>
            </a:r>
            <a:r>
              <a:rPr lang="en-US" sz="1200" dirty="0">
                <a:solidFill>
                  <a:srgbClr val="FF0000"/>
                </a:solidFill>
              </a:rPr>
              <a:t>Negative</a:t>
            </a:r>
          </a:p>
          <a:p>
            <a:pPr lvl="1"/>
            <a:r>
              <a:rPr lang="en-US" sz="1200" dirty="0"/>
              <a:t>4. I do not like this phone because battery is not charging properly- </a:t>
            </a:r>
            <a:r>
              <a:rPr lang="en-US" sz="1200" dirty="0">
                <a:solidFill>
                  <a:srgbClr val="FF0000"/>
                </a:solidFill>
              </a:rPr>
              <a:t>Negative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1531957-CD4A-9F69-543A-4333A0382C68}"/>
                  </a:ext>
                </a:extLst>
              </p14:cNvPr>
              <p14:cNvContentPartPr/>
              <p14:nvPr/>
            </p14:nvContentPartPr>
            <p14:xfrm>
              <a:off x="510480" y="1105560"/>
              <a:ext cx="2701080" cy="1955160"/>
            </p14:xfrm>
          </p:contentPart>
        </mc:Choice>
        <mc:Fallback xmlns="">
          <p:pic>
            <p:nvPicPr>
              <p:cNvPr id="4" name="Ink 3">
                <a:extLst>
                  <a:ext uri="{FF2B5EF4-FFF2-40B4-BE49-F238E27FC236}">
                    <a16:creationId xmlns:a16="http://schemas.microsoft.com/office/drawing/2014/main" id="{11531957-CD4A-9F69-543A-4333A0382C68}"/>
                  </a:ext>
                </a:extLst>
              </p:cNvPr>
              <p:cNvPicPr/>
              <p:nvPr/>
            </p:nvPicPr>
            <p:blipFill>
              <a:blip r:embed="rId4"/>
              <a:stretch>
                <a:fillRect/>
              </a:stretch>
            </p:blipFill>
            <p:spPr>
              <a:xfrm>
                <a:off x="501120" y="1096200"/>
                <a:ext cx="2719800" cy="1973880"/>
              </a:xfrm>
              <a:prstGeom prst="rect">
                <a:avLst/>
              </a:prstGeom>
            </p:spPr>
          </p:pic>
        </mc:Fallback>
      </mc:AlternateContent>
    </p:spTree>
    <p:extLst>
      <p:ext uri="{BB962C8B-B14F-4D97-AF65-F5344CB8AC3E}">
        <p14:creationId xmlns:p14="http://schemas.microsoft.com/office/powerpoint/2010/main" val="1815966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pic>
        <p:nvPicPr>
          <p:cNvPr id="3" name="Picture 2">
            <a:extLst>
              <a:ext uri="{FF2B5EF4-FFF2-40B4-BE49-F238E27FC236}">
                <a16:creationId xmlns:a16="http://schemas.microsoft.com/office/drawing/2014/main" id="{2C9366C7-2A9A-CD64-7119-4E465D811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521654"/>
            <a:ext cx="4468640" cy="220154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9FF9957-BB99-58E3-44F2-C1013302C6BD}"/>
                  </a:ext>
                </a:extLst>
              </p14:cNvPr>
              <p14:cNvContentPartPr/>
              <p14:nvPr/>
            </p14:nvContentPartPr>
            <p14:xfrm>
              <a:off x="510480" y="660960"/>
              <a:ext cx="5023440" cy="1875240"/>
            </p14:xfrm>
          </p:contentPart>
        </mc:Choice>
        <mc:Fallback xmlns="">
          <p:pic>
            <p:nvPicPr>
              <p:cNvPr id="4" name="Ink 3">
                <a:extLst>
                  <a:ext uri="{FF2B5EF4-FFF2-40B4-BE49-F238E27FC236}">
                    <a16:creationId xmlns:a16="http://schemas.microsoft.com/office/drawing/2014/main" id="{49FF9957-BB99-58E3-44F2-C1013302C6BD}"/>
                  </a:ext>
                </a:extLst>
              </p:cNvPr>
              <p:cNvPicPr/>
              <p:nvPr/>
            </p:nvPicPr>
            <p:blipFill>
              <a:blip r:embed="rId4"/>
              <a:stretch>
                <a:fillRect/>
              </a:stretch>
            </p:blipFill>
            <p:spPr>
              <a:xfrm>
                <a:off x="501120" y="651600"/>
                <a:ext cx="5042160" cy="1893960"/>
              </a:xfrm>
              <a:prstGeom prst="rect">
                <a:avLst/>
              </a:prstGeom>
            </p:spPr>
          </p:pic>
        </mc:Fallback>
      </mc:AlternateContent>
    </p:spTree>
    <p:extLst>
      <p:ext uri="{BB962C8B-B14F-4D97-AF65-F5344CB8AC3E}">
        <p14:creationId xmlns:p14="http://schemas.microsoft.com/office/powerpoint/2010/main" val="1634515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pic>
        <p:nvPicPr>
          <p:cNvPr id="3" name="Picture 2">
            <a:extLst>
              <a:ext uri="{FF2B5EF4-FFF2-40B4-BE49-F238E27FC236}">
                <a16:creationId xmlns:a16="http://schemas.microsoft.com/office/drawing/2014/main" id="{5FFC631E-99B4-DFAE-70D6-94EE107A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555625"/>
            <a:ext cx="4800600" cy="249058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213192-C1A5-E690-3607-63676581084B}"/>
                  </a:ext>
                </a:extLst>
              </p14:cNvPr>
              <p14:cNvContentPartPr/>
              <p14:nvPr/>
            </p14:nvContentPartPr>
            <p14:xfrm>
              <a:off x="1585440" y="905760"/>
              <a:ext cx="2819520" cy="2018880"/>
            </p14:xfrm>
          </p:contentPart>
        </mc:Choice>
        <mc:Fallback xmlns="">
          <p:pic>
            <p:nvPicPr>
              <p:cNvPr id="4" name="Ink 3">
                <a:extLst>
                  <a:ext uri="{FF2B5EF4-FFF2-40B4-BE49-F238E27FC236}">
                    <a16:creationId xmlns:a16="http://schemas.microsoft.com/office/drawing/2014/main" id="{BA213192-C1A5-E690-3607-63676581084B}"/>
                  </a:ext>
                </a:extLst>
              </p:cNvPr>
              <p:cNvPicPr/>
              <p:nvPr/>
            </p:nvPicPr>
            <p:blipFill>
              <a:blip r:embed="rId4"/>
              <a:stretch>
                <a:fillRect/>
              </a:stretch>
            </p:blipFill>
            <p:spPr>
              <a:xfrm>
                <a:off x="1576080" y="896400"/>
                <a:ext cx="2838240" cy="2037600"/>
              </a:xfrm>
              <a:prstGeom prst="rect">
                <a:avLst/>
              </a:prstGeom>
            </p:spPr>
          </p:pic>
        </mc:Fallback>
      </mc:AlternateContent>
    </p:spTree>
    <p:extLst>
      <p:ext uri="{BB962C8B-B14F-4D97-AF65-F5344CB8AC3E}">
        <p14:creationId xmlns:p14="http://schemas.microsoft.com/office/powerpoint/2010/main" val="2491958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4" name="TextBox 3">
            <a:extLst>
              <a:ext uri="{FF2B5EF4-FFF2-40B4-BE49-F238E27FC236}">
                <a16:creationId xmlns:a16="http://schemas.microsoft.com/office/drawing/2014/main" id="{FD5ECE5F-BD9C-236F-D161-CBFB235BE743}"/>
              </a:ext>
            </a:extLst>
          </p:cNvPr>
          <p:cNvSpPr txBox="1"/>
          <p:nvPr/>
        </p:nvSpPr>
        <p:spPr>
          <a:xfrm>
            <a:off x="215900" y="479425"/>
            <a:ext cx="5029200" cy="1200329"/>
          </a:xfrm>
          <a:prstGeom prst="rect">
            <a:avLst/>
          </a:prstGeom>
          <a:noFill/>
        </p:spPr>
        <p:txBody>
          <a:bodyPr wrap="square" rtlCol="0">
            <a:spAutoFit/>
          </a:bodyPr>
          <a:lstStyle/>
          <a:p>
            <a:r>
              <a:rPr lang="en-US" sz="1200" dirty="0"/>
              <a:t>Drawback of </a:t>
            </a:r>
            <a:r>
              <a:rPr lang="en-US" sz="1200" dirty="0" err="1"/>
              <a:t>BoW</a:t>
            </a:r>
            <a:endParaRPr lang="en-US" sz="1200" dirty="0"/>
          </a:p>
          <a:p>
            <a:r>
              <a:rPr lang="en-US" sz="1200" dirty="0"/>
              <a:t>For example, let us try to represent the following text using Bag-of- Words</a:t>
            </a:r>
          </a:p>
          <a:p>
            <a:r>
              <a:rPr lang="en-US" sz="1200" dirty="0"/>
              <a:t>	This phone is no good – Negative</a:t>
            </a:r>
          </a:p>
          <a:p>
            <a:r>
              <a:rPr lang="en-US" sz="1200" dirty="0"/>
              <a:t>	No this  phone is good – Positive</a:t>
            </a:r>
          </a:p>
          <a:p>
            <a:endParaRPr lang="en-US" sz="1200" dirty="0"/>
          </a:p>
          <a:p>
            <a:endParaRPr lang="en-US" sz="1200" dirty="0"/>
          </a:p>
        </p:txBody>
      </p:sp>
      <p:graphicFrame>
        <p:nvGraphicFramePr>
          <p:cNvPr id="5" name="Table 5">
            <a:extLst>
              <a:ext uri="{FF2B5EF4-FFF2-40B4-BE49-F238E27FC236}">
                <a16:creationId xmlns:a16="http://schemas.microsoft.com/office/drawing/2014/main" id="{383F743B-894D-D23E-009D-FAD82B77E710}"/>
              </a:ext>
            </a:extLst>
          </p:cNvPr>
          <p:cNvGraphicFramePr>
            <a:graphicFrameLocks noGrp="1"/>
          </p:cNvGraphicFramePr>
          <p:nvPr>
            <p:extLst>
              <p:ext uri="{D42A27DB-BD31-4B8C-83A1-F6EECF244321}">
                <p14:modId xmlns:p14="http://schemas.microsoft.com/office/powerpoint/2010/main" val="1622474720"/>
              </p:ext>
            </p:extLst>
          </p:nvPr>
        </p:nvGraphicFramePr>
        <p:xfrm>
          <a:off x="328047" y="1327785"/>
          <a:ext cx="4536054" cy="1112520"/>
        </p:xfrm>
        <a:graphic>
          <a:graphicData uri="http://schemas.openxmlformats.org/drawingml/2006/table">
            <a:tbl>
              <a:tblPr firstRow="1" bandRow="1">
                <a:tableStyleId>{5C22544A-7EE6-4342-B048-85BDC9FD1C3A}</a:tableStyleId>
              </a:tblPr>
              <a:tblGrid>
                <a:gridCol w="756009">
                  <a:extLst>
                    <a:ext uri="{9D8B030D-6E8A-4147-A177-3AD203B41FA5}">
                      <a16:colId xmlns:a16="http://schemas.microsoft.com/office/drawing/2014/main" val="3791043830"/>
                    </a:ext>
                  </a:extLst>
                </a:gridCol>
                <a:gridCol w="756009">
                  <a:extLst>
                    <a:ext uri="{9D8B030D-6E8A-4147-A177-3AD203B41FA5}">
                      <a16:colId xmlns:a16="http://schemas.microsoft.com/office/drawing/2014/main" val="2938895937"/>
                    </a:ext>
                  </a:extLst>
                </a:gridCol>
                <a:gridCol w="756009">
                  <a:extLst>
                    <a:ext uri="{9D8B030D-6E8A-4147-A177-3AD203B41FA5}">
                      <a16:colId xmlns:a16="http://schemas.microsoft.com/office/drawing/2014/main" val="4285632127"/>
                    </a:ext>
                  </a:extLst>
                </a:gridCol>
                <a:gridCol w="756009">
                  <a:extLst>
                    <a:ext uri="{9D8B030D-6E8A-4147-A177-3AD203B41FA5}">
                      <a16:colId xmlns:a16="http://schemas.microsoft.com/office/drawing/2014/main" val="1071966661"/>
                    </a:ext>
                  </a:extLst>
                </a:gridCol>
                <a:gridCol w="756009">
                  <a:extLst>
                    <a:ext uri="{9D8B030D-6E8A-4147-A177-3AD203B41FA5}">
                      <a16:colId xmlns:a16="http://schemas.microsoft.com/office/drawing/2014/main" val="3740370191"/>
                    </a:ext>
                  </a:extLst>
                </a:gridCol>
                <a:gridCol w="756009">
                  <a:extLst>
                    <a:ext uri="{9D8B030D-6E8A-4147-A177-3AD203B41FA5}">
                      <a16:colId xmlns:a16="http://schemas.microsoft.com/office/drawing/2014/main" val="3600856748"/>
                    </a:ext>
                  </a:extLst>
                </a:gridCol>
              </a:tblGrid>
              <a:tr h="37084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this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11021"/>
                  </a:ext>
                </a:extLst>
              </a:tr>
              <a:tr h="370840">
                <a:tc>
                  <a:txBody>
                    <a:bodyPr/>
                    <a:lstStyle/>
                    <a:p>
                      <a:r>
                        <a:rPr lang="en-US" sz="900" dirty="0">
                          <a:solidFill>
                            <a:schemeClr val="tx1"/>
                          </a:solidFill>
                        </a:rPr>
                        <a:t>Document1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1951346"/>
                  </a:ext>
                </a:extLst>
              </a:tr>
              <a:tr h="370840">
                <a:tc>
                  <a:txBody>
                    <a:bodyPr/>
                    <a:lstStyle/>
                    <a:p>
                      <a:r>
                        <a:rPr lang="en-US" sz="900" dirty="0">
                          <a:solidFill>
                            <a:schemeClr val="tx1"/>
                          </a:solidFill>
                        </a:rPr>
                        <a:t>Document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310770"/>
                  </a:ext>
                </a:extLst>
              </a:tr>
            </a:tbl>
          </a:graphicData>
        </a:graphic>
      </p:graphicFrame>
      <p:sp>
        <p:nvSpPr>
          <p:cNvPr id="7" name="TextBox 6">
            <a:extLst>
              <a:ext uri="{FF2B5EF4-FFF2-40B4-BE49-F238E27FC236}">
                <a16:creationId xmlns:a16="http://schemas.microsoft.com/office/drawing/2014/main" id="{7E7C5F91-1747-30C7-24B1-7708548517A9}"/>
              </a:ext>
            </a:extLst>
          </p:cNvPr>
          <p:cNvSpPr txBox="1"/>
          <p:nvPr/>
        </p:nvSpPr>
        <p:spPr>
          <a:xfrm>
            <a:off x="328047" y="2613025"/>
            <a:ext cx="4804905" cy="461665"/>
          </a:xfrm>
          <a:prstGeom prst="rect">
            <a:avLst/>
          </a:prstGeom>
          <a:noFill/>
        </p:spPr>
        <p:txBody>
          <a:bodyPr wrap="none" rtlCol="0">
            <a:spAutoFit/>
          </a:bodyPr>
          <a:lstStyle/>
          <a:p>
            <a:r>
              <a:rPr lang="en-US" sz="1200" dirty="0"/>
              <a:t>Feed Forward Neural Networks with Bag-of-Words(</a:t>
            </a:r>
            <a:r>
              <a:rPr lang="en-US" sz="1200" dirty="0" err="1"/>
              <a:t>BoW</a:t>
            </a:r>
            <a:r>
              <a:rPr lang="en-US" sz="1200" dirty="0"/>
              <a:t>) model </a:t>
            </a:r>
            <a:r>
              <a:rPr lang="en-US" sz="1200" dirty="0">
                <a:solidFill>
                  <a:srgbClr val="FF0000"/>
                </a:solidFill>
              </a:rPr>
              <a:t>does not</a:t>
            </a:r>
          </a:p>
          <a:p>
            <a:r>
              <a:rPr lang="en-US" sz="1200" dirty="0">
                <a:solidFill>
                  <a:srgbClr val="FF0000"/>
                </a:solidFill>
              </a:rPr>
              <a:t>Consider position of words </a:t>
            </a:r>
            <a:r>
              <a:rPr lang="en-US" sz="1200" dirty="0"/>
              <a:t>in input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ADABB8F-47E5-7E86-FC23-8D62FDCA70F6}"/>
                  </a:ext>
                </a:extLst>
              </p14:cNvPr>
              <p14:cNvContentPartPr/>
              <p14:nvPr/>
            </p14:nvContentPartPr>
            <p14:xfrm>
              <a:off x="936720" y="1005480"/>
              <a:ext cx="3688560" cy="2047320"/>
            </p14:xfrm>
          </p:contentPart>
        </mc:Choice>
        <mc:Fallback xmlns="">
          <p:pic>
            <p:nvPicPr>
              <p:cNvPr id="3" name="Ink 2">
                <a:extLst>
                  <a:ext uri="{FF2B5EF4-FFF2-40B4-BE49-F238E27FC236}">
                    <a16:creationId xmlns:a16="http://schemas.microsoft.com/office/drawing/2014/main" id="{3ADABB8F-47E5-7E86-FC23-8D62FDCA70F6}"/>
                  </a:ext>
                </a:extLst>
              </p:cNvPr>
              <p:cNvPicPr/>
              <p:nvPr/>
            </p:nvPicPr>
            <p:blipFill>
              <a:blip r:embed="rId3"/>
              <a:stretch>
                <a:fillRect/>
              </a:stretch>
            </p:blipFill>
            <p:spPr>
              <a:xfrm>
                <a:off x="927360" y="996120"/>
                <a:ext cx="3707280" cy="2066040"/>
              </a:xfrm>
              <a:prstGeom prst="rect">
                <a:avLst/>
              </a:prstGeom>
            </p:spPr>
          </p:pic>
        </mc:Fallback>
      </mc:AlternateContent>
    </p:spTree>
    <p:extLst>
      <p:ext uri="{BB962C8B-B14F-4D97-AF65-F5344CB8AC3E}">
        <p14:creationId xmlns:p14="http://schemas.microsoft.com/office/powerpoint/2010/main" val="1948156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3" name="TextBox 2">
            <a:extLst>
              <a:ext uri="{FF2B5EF4-FFF2-40B4-BE49-F238E27FC236}">
                <a16:creationId xmlns:a16="http://schemas.microsoft.com/office/drawing/2014/main" id="{AE28D028-05D9-AEB3-A401-E93A22EC3EFF}"/>
              </a:ext>
            </a:extLst>
          </p:cNvPr>
          <p:cNvSpPr txBox="1"/>
          <p:nvPr/>
        </p:nvSpPr>
        <p:spPr>
          <a:xfrm>
            <a:off x="234244" y="403225"/>
            <a:ext cx="3643817" cy="276999"/>
          </a:xfrm>
          <a:prstGeom prst="rect">
            <a:avLst/>
          </a:prstGeom>
          <a:noFill/>
        </p:spPr>
        <p:txBody>
          <a:bodyPr wrap="square" rtlCol="0">
            <a:spAutoFit/>
          </a:bodyPr>
          <a:lstStyle/>
          <a:p>
            <a:r>
              <a:rPr lang="en-US" sz="1200" b="1" dirty="0">
                <a:solidFill>
                  <a:srgbClr val="FF0000"/>
                </a:solidFill>
              </a:rPr>
              <a:t>Example : 2, Word Guessing Game</a:t>
            </a:r>
          </a:p>
        </p:txBody>
      </p:sp>
      <p:pic>
        <p:nvPicPr>
          <p:cNvPr id="4" name="Picture 3">
            <a:extLst>
              <a:ext uri="{FF2B5EF4-FFF2-40B4-BE49-F238E27FC236}">
                <a16:creationId xmlns:a16="http://schemas.microsoft.com/office/drawing/2014/main" id="{066D656F-FCF2-16AB-1C27-05CFFE5D2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697661"/>
            <a:ext cx="5105400" cy="2054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24A441F-5819-96BD-17B2-D8B66362BD26}"/>
                  </a:ext>
                </a:extLst>
              </p14:cNvPr>
              <p14:cNvContentPartPr/>
              <p14:nvPr/>
            </p14:nvContentPartPr>
            <p14:xfrm>
              <a:off x="1290240" y="1141560"/>
              <a:ext cx="2778120" cy="1542600"/>
            </p14:xfrm>
          </p:contentPart>
        </mc:Choice>
        <mc:Fallback xmlns="">
          <p:pic>
            <p:nvPicPr>
              <p:cNvPr id="5" name="Ink 4">
                <a:extLst>
                  <a:ext uri="{FF2B5EF4-FFF2-40B4-BE49-F238E27FC236}">
                    <a16:creationId xmlns:a16="http://schemas.microsoft.com/office/drawing/2014/main" id="{224A441F-5819-96BD-17B2-D8B66362BD26}"/>
                  </a:ext>
                </a:extLst>
              </p:cNvPr>
              <p:cNvPicPr/>
              <p:nvPr/>
            </p:nvPicPr>
            <p:blipFill>
              <a:blip r:embed="rId4"/>
              <a:stretch>
                <a:fillRect/>
              </a:stretch>
            </p:blipFill>
            <p:spPr>
              <a:xfrm>
                <a:off x="1280880" y="1132200"/>
                <a:ext cx="2796840" cy="1561320"/>
              </a:xfrm>
              <a:prstGeom prst="rect">
                <a:avLst/>
              </a:prstGeom>
            </p:spPr>
          </p:pic>
        </mc:Fallback>
      </mc:AlternateContent>
    </p:spTree>
    <p:extLst>
      <p:ext uri="{BB962C8B-B14F-4D97-AF65-F5344CB8AC3E}">
        <p14:creationId xmlns:p14="http://schemas.microsoft.com/office/powerpoint/2010/main" val="3339471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3" name="TextBox 2">
            <a:extLst>
              <a:ext uri="{FF2B5EF4-FFF2-40B4-BE49-F238E27FC236}">
                <a16:creationId xmlns:a16="http://schemas.microsoft.com/office/drawing/2014/main" id="{47D732FD-381F-53F0-18BC-5591F796B180}"/>
              </a:ext>
            </a:extLst>
          </p:cNvPr>
          <p:cNvSpPr txBox="1"/>
          <p:nvPr/>
        </p:nvSpPr>
        <p:spPr>
          <a:xfrm>
            <a:off x="292100" y="567194"/>
            <a:ext cx="4648200" cy="830997"/>
          </a:xfrm>
          <a:prstGeom prst="rect">
            <a:avLst/>
          </a:prstGeom>
          <a:noFill/>
        </p:spPr>
        <p:txBody>
          <a:bodyPr wrap="square" rtlCol="0">
            <a:spAutoFit/>
          </a:bodyPr>
          <a:lstStyle/>
          <a:p>
            <a:r>
              <a:rPr lang="en-US" sz="1200" dirty="0"/>
              <a:t>Other  situations where sequence matters</a:t>
            </a:r>
          </a:p>
          <a:p>
            <a:endParaRPr lang="en-US" sz="1200" dirty="0"/>
          </a:p>
          <a:p>
            <a:pPr marL="342900" indent="-342900">
              <a:buAutoNum type="arabicPeriod"/>
            </a:pPr>
            <a:r>
              <a:rPr lang="en-US" sz="1200" dirty="0"/>
              <a:t>Stock price data will be more or less similar to yesterday’s price</a:t>
            </a:r>
          </a:p>
          <a:p>
            <a:pPr marL="342900" indent="-342900">
              <a:buAutoNum type="arabicPeriod"/>
            </a:pPr>
            <a:r>
              <a:rPr lang="en-US" sz="1200" dirty="0"/>
              <a:t>Tomorrow’s temperature will be close to today’s temperature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D97499F-DF44-1839-4B68-4258B245542E}"/>
                  </a:ext>
                </a:extLst>
              </p14:cNvPr>
              <p14:cNvContentPartPr/>
              <p14:nvPr/>
            </p14:nvContentPartPr>
            <p14:xfrm>
              <a:off x="3723840" y="1165680"/>
              <a:ext cx="473040" cy="56520"/>
            </p14:xfrm>
          </p:contentPart>
        </mc:Choice>
        <mc:Fallback xmlns="">
          <p:pic>
            <p:nvPicPr>
              <p:cNvPr id="4" name="Ink 3">
                <a:extLst>
                  <a:ext uri="{FF2B5EF4-FFF2-40B4-BE49-F238E27FC236}">
                    <a16:creationId xmlns:a16="http://schemas.microsoft.com/office/drawing/2014/main" id="{CD97499F-DF44-1839-4B68-4258B245542E}"/>
                  </a:ext>
                </a:extLst>
              </p:cNvPr>
              <p:cNvPicPr/>
              <p:nvPr/>
            </p:nvPicPr>
            <p:blipFill>
              <a:blip r:embed="rId3"/>
              <a:stretch>
                <a:fillRect/>
              </a:stretch>
            </p:blipFill>
            <p:spPr>
              <a:xfrm>
                <a:off x="3714480" y="1156320"/>
                <a:ext cx="491760" cy="75240"/>
              </a:xfrm>
              <a:prstGeom prst="rect">
                <a:avLst/>
              </a:prstGeom>
            </p:spPr>
          </p:pic>
        </mc:Fallback>
      </mc:AlternateContent>
    </p:spTree>
    <p:extLst>
      <p:ext uri="{BB962C8B-B14F-4D97-AF65-F5344CB8AC3E}">
        <p14:creationId xmlns:p14="http://schemas.microsoft.com/office/powerpoint/2010/main" val="963462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1690" y="2799177"/>
            <a:ext cx="1411119" cy="425410"/>
          </a:xfrm>
          <a:prstGeom prst="rect">
            <a:avLst/>
          </a:prstGeom>
        </p:spPr>
        <p:txBody>
          <a:bodyPr vert="horz" wrap="square" lIns="0" tIns="6006" rIns="0" bIns="0" rtlCol="0">
            <a:spAutoFit/>
          </a:bodyPr>
          <a:lstStyle/>
          <a:p>
            <a:pPr marL="14114" marR="56455" indent="-8408">
              <a:spcBef>
                <a:spcPts val="47"/>
              </a:spcBef>
            </a:pPr>
            <a:r>
              <a:rPr sz="946" spc="43" dirty="0">
                <a:latin typeface="Cambria"/>
                <a:cs typeface="Cambria"/>
              </a:rPr>
              <a:t>Yesterday,</a:t>
            </a:r>
            <a:r>
              <a:rPr sz="946" spc="33" dirty="0">
                <a:latin typeface="Cambria"/>
                <a:cs typeface="Cambria"/>
              </a:rPr>
              <a:t> </a:t>
            </a:r>
            <a:r>
              <a:rPr sz="946" spc="57" dirty="0">
                <a:solidFill>
                  <a:srgbClr val="FF0000"/>
                </a:solidFill>
                <a:latin typeface="Cambria"/>
                <a:cs typeface="Cambria"/>
              </a:rPr>
              <a:t>Harry</a:t>
            </a:r>
            <a:r>
              <a:rPr sz="946" spc="40" dirty="0">
                <a:solidFill>
                  <a:srgbClr val="FF0000"/>
                </a:solidFill>
                <a:latin typeface="Cambria"/>
                <a:cs typeface="Cambria"/>
              </a:rPr>
              <a:t> </a:t>
            </a:r>
            <a:r>
              <a:rPr sz="946" spc="31" dirty="0">
                <a:solidFill>
                  <a:srgbClr val="FF0000"/>
                </a:solidFill>
                <a:latin typeface="Cambria"/>
                <a:cs typeface="Cambria"/>
              </a:rPr>
              <a:t>Potter </a:t>
            </a:r>
            <a:r>
              <a:rPr sz="946" spc="-201" dirty="0">
                <a:solidFill>
                  <a:srgbClr val="FF0000"/>
                </a:solidFill>
                <a:latin typeface="Cambria"/>
                <a:cs typeface="Cambria"/>
              </a:rPr>
              <a:t> </a:t>
            </a:r>
            <a:r>
              <a:rPr sz="946" spc="35" dirty="0">
                <a:latin typeface="Cambria"/>
                <a:cs typeface="Cambria"/>
              </a:rPr>
              <a:t>met</a:t>
            </a:r>
            <a:r>
              <a:rPr sz="946" spc="38" dirty="0">
                <a:latin typeface="Cambria"/>
                <a:cs typeface="Cambria"/>
              </a:rPr>
              <a:t> </a:t>
            </a:r>
            <a:r>
              <a:rPr sz="946" spc="35" dirty="0">
                <a:solidFill>
                  <a:srgbClr val="FF0000"/>
                </a:solidFill>
                <a:latin typeface="Cambria"/>
                <a:cs typeface="Cambria"/>
              </a:rPr>
              <a:t>Hermione</a:t>
            </a:r>
            <a:r>
              <a:rPr sz="946" spc="38" dirty="0">
                <a:solidFill>
                  <a:srgbClr val="FF0000"/>
                </a:solidFill>
                <a:latin typeface="Cambria"/>
                <a:cs typeface="Cambria"/>
              </a:rPr>
              <a:t> </a:t>
            </a:r>
            <a:r>
              <a:rPr sz="946" spc="54" dirty="0">
                <a:solidFill>
                  <a:srgbClr val="FF0000"/>
                </a:solidFill>
                <a:latin typeface="Cambria"/>
                <a:cs typeface="Cambria"/>
              </a:rPr>
              <a:t>Granger</a:t>
            </a:r>
            <a:r>
              <a:rPr sz="946" spc="54" dirty="0">
                <a:latin typeface="Cambria"/>
                <a:cs typeface="Cambria"/>
              </a:rPr>
              <a:t>.</a:t>
            </a:r>
            <a:endParaRPr sz="946">
              <a:latin typeface="Cambria"/>
              <a:cs typeface="Cambria"/>
            </a:endParaRPr>
          </a:p>
          <a:p>
            <a:pPr marL="862437">
              <a:lnSpc>
                <a:spcPts val="952"/>
              </a:lnSpc>
            </a:pPr>
            <a:r>
              <a:rPr sz="946" spc="-5" dirty="0">
                <a:latin typeface="Calibri"/>
                <a:cs typeface="Calibri"/>
              </a:rPr>
              <a:t>Andrew</a:t>
            </a:r>
            <a:r>
              <a:rPr sz="946" spc="-33" dirty="0">
                <a:latin typeface="Calibri"/>
                <a:cs typeface="Calibri"/>
              </a:rPr>
              <a:t> </a:t>
            </a:r>
            <a:r>
              <a:rPr sz="946" spc="-2" dirty="0">
                <a:latin typeface="Calibri"/>
                <a:cs typeface="Calibri"/>
              </a:rPr>
              <a:t>Ng</a:t>
            </a:r>
            <a:endParaRPr sz="946">
              <a:latin typeface="Calibri"/>
              <a:cs typeface="Calibri"/>
            </a:endParaRPr>
          </a:p>
        </p:txBody>
      </p:sp>
      <p:sp>
        <p:nvSpPr>
          <p:cNvPr id="3" name="object 3"/>
          <p:cNvSpPr txBox="1">
            <a:spLocks noGrp="1"/>
          </p:cNvSpPr>
          <p:nvPr>
            <p:ph type="title"/>
          </p:nvPr>
        </p:nvSpPr>
        <p:spPr>
          <a:xfrm>
            <a:off x="123725" y="66860"/>
            <a:ext cx="3311431" cy="326281"/>
          </a:xfrm>
          <a:prstGeom prst="rect">
            <a:avLst/>
          </a:prstGeom>
        </p:spPr>
        <p:txBody>
          <a:bodyPr vert="horz" wrap="square" lIns="0" tIns="6006" rIns="0" bIns="0" rtlCol="0">
            <a:spAutoFit/>
          </a:bodyPr>
          <a:lstStyle/>
          <a:p>
            <a:pPr marL="6006">
              <a:spcBef>
                <a:spcPts val="47"/>
              </a:spcBef>
            </a:pPr>
            <a:r>
              <a:rPr sz="2081" spc="111" dirty="0">
                <a:latin typeface="Cambria"/>
                <a:cs typeface="Cambria"/>
              </a:rPr>
              <a:t>Examples</a:t>
            </a:r>
            <a:r>
              <a:rPr sz="2081" spc="113" dirty="0">
                <a:latin typeface="Cambria"/>
                <a:cs typeface="Cambria"/>
              </a:rPr>
              <a:t> </a:t>
            </a:r>
            <a:r>
              <a:rPr sz="2081" spc="-2" dirty="0">
                <a:latin typeface="Cambria"/>
                <a:cs typeface="Cambria"/>
              </a:rPr>
              <a:t>of</a:t>
            </a:r>
            <a:r>
              <a:rPr sz="2081" spc="111" dirty="0">
                <a:latin typeface="Cambria"/>
                <a:cs typeface="Cambria"/>
              </a:rPr>
              <a:t> </a:t>
            </a:r>
            <a:r>
              <a:rPr sz="2081" spc="47" dirty="0">
                <a:latin typeface="Cambria"/>
                <a:cs typeface="Cambria"/>
              </a:rPr>
              <a:t>sequence</a:t>
            </a:r>
            <a:r>
              <a:rPr sz="2081" spc="113" dirty="0">
                <a:latin typeface="Cambria"/>
                <a:cs typeface="Cambria"/>
              </a:rPr>
              <a:t> </a:t>
            </a:r>
            <a:r>
              <a:rPr sz="2081" spc="106" dirty="0">
                <a:latin typeface="Cambria"/>
                <a:cs typeface="Cambria"/>
              </a:rPr>
              <a:t>data</a:t>
            </a:r>
            <a:endParaRPr sz="2081">
              <a:latin typeface="Cambria"/>
              <a:cs typeface="Cambria"/>
            </a:endParaRPr>
          </a:p>
        </p:txBody>
      </p:sp>
      <p:sp>
        <p:nvSpPr>
          <p:cNvPr id="4" name="object 4"/>
          <p:cNvSpPr txBox="1"/>
          <p:nvPr/>
        </p:nvSpPr>
        <p:spPr>
          <a:xfrm>
            <a:off x="121886" y="904156"/>
            <a:ext cx="1166373" cy="180728"/>
          </a:xfrm>
          <a:prstGeom prst="rect">
            <a:avLst/>
          </a:prstGeom>
        </p:spPr>
        <p:txBody>
          <a:bodyPr vert="horz" wrap="square" lIns="0" tIns="6006" rIns="0" bIns="0" rtlCol="0">
            <a:spAutoFit/>
          </a:bodyPr>
          <a:lstStyle/>
          <a:p>
            <a:pPr marL="6006">
              <a:spcBef>
                <a:spcPts val="47"/>
              </a:spcBef>
            </a:pPr>
            <a:r>
              <a:rPr sz="1135" spc="57" dirty="0">
                <a:latin typeface="Cambria"/>
                <a:cs typeface="Cambria"/>
              </a:rPr>
              <a:t>Music</a:t>
            </a:r>
            <a:r>
              <a:rPr sz="1135" spc="28" dirty="0">
                <a:latin typeface="Cambria"/>
                <a:cs typeface="Cambria"/>
              </a:rPr>
              <a:t> </a:t>
            </a:r>
            <a:r>
              <a:rPr sz="1135" spc="35" dirty="0">
                <a:latin typeface="Cambria"/>
                <a:cs typeface="Cambria"/>
              </a:rPr>
              <a:t>generation</a:t>
            </a:r>
            <a:endParaRPr sz="1135" dirty="0">
              <a:latin typeface="Cambria"/>
              <a:cs typeface="Cambria"/>
            </a:endParaRPr>
          </a:p>
        </p:txBody>
      </p:sp>
      <p:pic>
        <p:nvPicPr>
          <p:cNvPr id="5" name="object 5"/>
          <p:cNvPicPr/>
          <p:nvPr/>
        </p:nvPicPr>
        <p:blipFill>
          <a:blip r:embed="rId2" cstate="print"/>
          <a:stretch>
            <a:fillRect/>
          </a:stretch>
        </p:blipFill>
        <p:spPr>
          <a:xfrm>
            <a:off x="4221142" y="764138"/>
            <a:ext cx="1300224" cy="445949"/>
          </a:xfrm>
          <a:prstGeom prst="rect">
            <a:avLst/>
          </a:prstGeom>
        </p:spPr>
      </p:pic>
      <p:sp>
        <p:nvSpPr>
          <p:cNvPr id="6" name="object 6"/>
          <p:cNvSpPr/>
          <p:nvPr/>
        </p:nvSpPr>
        <p:spPr>
          <a:xfrm>
            <a:off x="3553577" y="969208"/>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0"/>
                </a:lnTo>
                <a:lnTo>
                  <a:pt x="495477" y="0"/>
                </a:lnTo>
                <a:close/>
              </a:path>
            </a:pathLst>
          </a:custGeom>
          <a:solidFill>
            <a:srgbClr val="000000"/>
          </a:solidFill>
        </p:spPr>
        <p:txBody>
          <a:bodyPr wrap="square" lIns="0" tIns="0" rIns="0" bIns="0" rtlCol="0"/>
          <a:lstStyle/>
          <a:p>
            <a:endParaRPr sz="851"/>
          </a:p>
        </p:txBody>
      </p:sp>
      <p:sp>
        <p:nvSpPr>
          <p:cNvPr id="7" name="object 7"/>
          <p:cNvSpPr txBox="1"/>
          <p:nvPr/>
        </p:nvSpPr>
        <p:spPr>
          <a:xfrm>
            <a:off x="121887" y="532893"/>
            <a:ext cx="1264572" cy="180728"/>
          </a:xfrm>
          <a:prstGeom prst="rect">
            <a:avLst/>
          </a:prstGeom>
        </p:spPr>
        <p:txBody>
          <a:bodyPr vert="horz" wrap="square" lIns="0" tIns="6006" rIns="0" bIns="0" rtlCol="0">
            <a:spAutoFit/>
          </a:bodyPr>
          <a:lstStyle/>
          <a:p>
            <a:pPr marL="6006">
              <a:spcBef>
                <a:spcPts val="47"/>
              </a:spcBef>
            </a:pPr>
            <a:r>
              <a:rPr sz="1135" spc="43" dirty="0">
                <a:latin typeface="Cambria"/>
                <a:cs typeface="Cambria"/>
              </a:rPr>
              <a:t>Speech</a:t>
            </a:r>
            <a:r>
              <a:rPr sz="1135" spc="40" dirty="0">
                <a:latin typeface="Cambria"/>
                <a:cs typeface="Cambria"/>
              </a:rPr>
              <a:t> </a:t>
            </a:r>
            <a:r>
              <a:rPr sz="1135" spc="24" dirty="0">
                <a:latin typeface="Cambria"/>
                <a:cs typeface="Cambria"/>
              </a:rPr>
              <a:t>recognition</a:t>
            </a:r>
            <a:endParaRPr sz="1135">
              <a:latin typeface="Cambria"/>
              <a:cs typeface="Cambria"/>
            </a:endParaRPr>
          </a:p>
        </p:txBody>
      </p:sp>
      <p:pic>
        <p:nvPicPr>
          <p:cNvPr id="8" name="object 8"/>
          <p:cNvPicPr/>
          <p:nvPr/>
        </p:nvPicPr>
        <p:blipFill>
          <a:blip r:embed="rId3" cstate="print"/>
          <a:stretch>
            <a:fillRect/>
          </a:stretch>
        </p:blipFill>
        <p:spPr>
          <a:xfrm>
            <a:off x="2049820" y="245660"/>
            <a:ext cx="1224482" cy="831086"/>
          </a:xfrm>
          <a:prstGeom prst="rect">
            <a:avLst/>
          </a:prstGeom>
        </p:spPr>
      </p:pic>
      <p:sp>
        <p:nvSpPr>
          <p:cNvPr id="9" name="object 9"/>
          <p:cNvSpPr txBox="1"/>
          <p:nvPr/>
        </p:nvSpPr>
        <p:spPr>
          <a:xfrm>
            <a:off x="1985243" y="843730"/>
            <a:ext cx="1353762" cy="629184"/>
          </a:xfrm>
          <a:prstGeom prst="rect">
            <a:avLst/>
          </a:prstGeom>
        </p:spPr>
        <p:txBody>
          <a:bodyPr vert="horz" wrap="square" lIns="0" tIns="6006" rIns="0" bIns="0" rtlCol="0">
            <a:spAutoFit/>
          </a:bodyPr>
          <a:lstStyle/>
          <a:p>
            <a:pPr marR="37536" algn="ctr">
              <a:spcBef>
                <a:spcPts val="47"/>
              </a:spcBef>
            </a:pPr>
            <a:r>
              <a:rPr sz="1324" dirty="0">
                <a:latin typeface="Cambria Math"/>
                <a:cs typeface="Cambria Math"/>
              </a:rPr>
              <a:t>∅</a:t>
            </a:r>
            <a:endParaRPr sz="1324">
              <a:latin typeface="Cambria Math"/>
              <a:cs typeface="Cambria Math"/>
            </a:endParaRPr>
          </a:p>
          <a:p>
            <a:pPr marL="277169" marR="2402" indent="-271464">
              <a:spcBef>
                <a:spcPts val="1045"/>
              </a:spcBef>
            </a:pPr>
            <a:r>
              <a:rPr sz="946" spc="31" dirty="0">
                <a:latin typeface="Cambria"/>
                <a:cs typeface="Cambria"/>
              </a:rPr>
              <a:t>“There</a:t>
            </a:r>
            <a:r>
              <a:rPr sz="946" spc="43" dirty="0">
                <a:latin typeface="Cambria"/>
                <a:cs typeface="Cambria"/>
              </a:rPr>
              <a:t> </a:t>
            </a:r>
            <a:r>
              <a:rPr sz="946" spc="31" dirty="0">
                <a:latin typeface="Cambria"/>
                <a:cs typeface="Cambria"/>
              </a:rPr>
              <a:t>is</a:t>
            </a:r>
            <a:r>
              <a:rPr sz="946" spc="45" dirty="0">
                <a:latin typeface="Cambria"/>
                <a:cs typeface="Cambria"/>
              </a:rPr>
              <a:t> </a:t>
            </a:r>
            <a:r>
              <a:rPr sz="946" spc="33" dirty="0">
                <a:latin typeface="Cambria"/>
                <a:cs typeface="Cambria"/>
              </a:rPr>
              <a:t>nothing</a:t>
            </a:r>
            <a:r>
              <a:rPr sz="946" spc="47" dirty="0">
                <a:latin typeface="Cambria"/>
                <a:cs typeface="Cambria"/>
              </a:rPr>
              <a:t> </a:t>
            </a:r>
            <a:r>
              <a:rPr sz="946" spc="7" dirty="0">
                <a:latin typeface="Cambria"/>
                <a:cs typeface="Cambria"/>
              </a:rPr>
              <a:t>to</a:t>
            </a:r>
            <a:r>
              <a:rPr sz="946" spc="45" dirty="0">
                <a:latin typeface="Cambria"/>
                <a:cs typeface="Cambria"/>
              </a:rPr>
              <a:t> </a:t>
            </a:r>
            <a:r>
              <a:rPr sz="946" spc="35" dirty="0">
                <a:latin typeface="Cambria"/>
                <a:cs typeface="Cambria"/>
              </a:rPr>
              <a:t>like </a:t>
            </a:r>
            <a:r>
              <a:rPr sz="946" spc="-201" dirty="0">
                <a:latin typeface="Cambria"/>
                <a:cs typeface="Cambria"/>
              </a:rPr>
              <a:t> </a:t>
            </a:r>
            <a:r>
              <a:rPr sz="946" spc="40" dirty="0">
                <a:latin typeface="Cambria"/>
                <a:cs typeface="Cambria"/>
              </a:rPr>
              <a:t>in</a:t>
            </a:r>
            <a:r>
              <a:rPr sz="946" spc="47" dirty="0">
                <a:latin typeface="Cambria"/>
                <a:cs typeface="Cambria"/>
              </a:rPr>
              <a:t> </a:t>
            </a:r>
            <a:r>
              <a:rPr sz="946" spc="40" dirty="0">
                <a:latin typeface="Cambria"/>
                <a:cs typeface="Cambria"/>
              </a:rPr>
              <a:t>this</a:t>
            </a:r>
            <a:r>
              <a:rPr sz="946" spc="47" dirty="0">
                <a:latin typeface="Cambria"/>
                <a:cs typeface="Cambria"/>
              </a:rPr>
              <a:t> </a:t>
            </a:r>
            <a:r>
              <a:rPr sz="946" spc="24" dirty="0">
                <a:latin typeface="Cambria"/>
                <a:cs typeface="Cambria"/>
              </a:rPr>
              <a:t>movie.”</a:t>
            </a:r>
            <a:endParaRPr sz="946">
              <a:latin typeface="Cambria"/>
              <a:cs typeface="Cambria"/>
            </a:endParaRPr>
          </a:p>
        </p:txBody>
      </p:sp>
      <p:sp>
        <p:nvSpPr>
          <p:cNvPr id="10" name="object 10"/>
          <p:cNvSpPr txBox="1"/>
          <p:nvPr/>
        </p:nvSpPr>
        <p:spPr>
          <a:xfrm>
            <a:off x="4034661" y="467595"/>
            <a:ext cx="1632142" cy="297170"/>
          </a:xfrm>
          <a:prstGeom prst="rect">
            <a:avLst/>
          </a:prstGeom>
        </p:spPr>
        <p:txBody>
          <a:bodyPr vert="horz" wrap="square" lIns="0" tIns="6006" rIns="0" bIns="0" rtlCol="0">
            <a:spAutoFit/>
          </a:bodyPr>
          <a:lstStyle/>
          <a:p>
            <a:pPr marL="6006" marR="2402">
              <a:spcBef>
                <a:spcPts val="47"/>
              </a:spcBef>
            </a:pPr>
            <a:r>
              <a:rPr sz="946" spc="35" dirty="0">
                <a:latin typeface="Cambria"/>
                <a:cs typeface="Cambria"/>
              </a:rPr>
              <a:t>“The</a:t>
            </a:r>
            <a:r>
              <a:rPr sz="946" spc="45" dirty="0">
                <a:latin typeface="Cambria"/>
                <a:cs typeface="Cambria"/>
              </a:rPr>
              <a:t> </a:t>
            </a:r>
            <a:r>
              <a:rPr sz="946" spc="31" dirty="0">
                <a:latin typeface="Cambria"/>
                <a:cs typeface="Cambria"/>
              </a:rPr>
              <a:t>quick</a:t>
            </a:r>
            <a:r>
              <a:rPr sz="946" spc="50" dirty="0">
                <a:latin typeface="Cambria"/>
                <a:cs typeface="Cambria"/>
              </a:rPr>
              <a:t> </a:t>
            </a:r>
            <a:r>
              <a:rPr sz="946" spc="9" dirty="0">
                <a:latin typeface="Cambria"/>
                <a:cs typeface="Cambria"/>
              </a:rPr>
              <a:t>brown</a:t>
            </a:r>
            <a:r>
              <a:rPr sz="946" spc="50" dirty="0">
                <a:latin typeface="Cambria"/>
                <a:cs typeface="Cambria"/>
              </a:rPr>
              <a:t> </a:t>
            </a:r>
            <a:r>
              <a:rPr sz="946" spc="14" dirty="0">
                <a:latin typeface="Cambria"/>
                <a:cs typeface="Cambria"/>
              </a:rPr>
              <a:t>fox</a:t>
            </a:r>
            <a:r>
              <a:rPr sz="946" spc="50" dirty="0">
                <a:latin typeface="Cambria"/>
                <a:cs typeface="Cambria"/>
              </a:rPr>
              <a:t> </a:t>
            </a:r>
            <a:r>
              <a:rPr sz="946" spc="28" dirty="0">
                <a:latin typeface="Cambria"/>
                <a:cs typeface="Cambria"/>
              </a:rPr>
              <a:t>jumped </a:t>
            </a:r>
            <a:r>
              <a:rPr sz="946" spc="-201" dirty="0">
                <a:latin typeface="Cambria"/>
                <a:cs typeface="Cambria"/>
              </a:rPr>
              <a:t> </a:t>
            </a:r>
            <a:r>
              <a:rPr sz="946" spc="9" dirty="0">
                <a:latin typeface="Cambria"/>
                <a:cs typeface="Cambria"/>
              </a:rPr>
              <a:t>over</a:t>
            </a:r>
            <a:r>
              <a:rPr sz="946" spc="47" dirty="0">
                <a:latin typeface="Cambria"/>
                <a:cs typeface="Cambria"/>
              </a:rPr>
              <a:t> </a:t>
            </a:r>
            <a:r>
              <a:rPr sz="946" spc="35" dirty="0">
                <a:latin typeface="Cambria"/>
                <a:cs typeface="Cambria"/>
              </a:rPr>
              <a:t>the</a:t>
            </a:r>
            <a:r>
              <a:rPr sz="946" spc="47" dirty="0">
                <a:latin typeface="Cambria"/>
                <a:cs typeface="Cambria"/>
              </a:rPr>
              <a:t> </a:t>
            </a:r>
            <a:r>
              <a:rPr sz="946" spc="38" dirty="0">
                <a:latin typeface="Cambria"/>
                <a:cs typeface="Cambria"/>
              </a:rPr>
              <a:t>lazy</a:t>
            </a:r>
            <a:r>
              <a:rPr sz="946" spc="52" dirty="0">
                <a:latin typeface="Cambria"/>
                <a:cs typeface="Cambria"/>
              </a:rPr>
              <a:t> </a:t>
            </a:r>
            <a:r>
              <a:rPr sz="946" spc="21" dirty="0">
                <a:latin typeface="Cambria"/>
                <a:cs typeface="Cambria"/>
              </a:rPr>
              <a:t>dog.”</a:t>
            </a:r>
            <a:endParaRPr sz="946">
              <a:latin typeface="Cambria"/>
              <a:cs typeface="Cambria"/>
            </a:endParaRPr>
          </a:p>
        </p:txBody>
      </p:sp>
      <p:sp>
        <p:nvSpPr>
          <p:cNvPr id="11" name="object 11"/>
          <p:cNvSpPr/>
          <p:nvPr/>
        </p:nvSpPr>
        <p:spPr>
          <a:xfrm>
            <a:off x="3553577" y="589332"/>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0"/>
                </a:lnTo>
                <a:lnTo>
                  <a:pt x="495477" y="0"/>
                </a:lnTo>
                <a:close/>
              </a:path>
            </a:pathLst>
          </a:custGeom>
          <a:solidFill>
            <a:srgbClr val="000000"/>
          </a:solidFill>
        </p:spPr>
        <p:txBody>
          <a:bodyPr wrap="square" lIns="0" tIns="0" rIns="0" bIns="0" rtlCol="0"/>
          <a:lstStyle/>
          <a:p>
            <a:endParaRPr sz="851"/>
          </a:p>
        </p:txBody>
      </p:sp>
      <p:sp>
        <p:nvSpPr>
          <p:cNvPr id="12" name="object 12"/>
          <p:cNvSpPr txBox="1"/>
          <p:nvPr/>
        </p:nvSpPr>
        <p:spPr>
          <a:xfrm>
            <a:off x="121887" y="1236531"/>
            <a:ext cx="1615024" cy="180728"/>
          </a:xfrm>
          <a:prstGeom prst="rect">
            <a:avLst/>
          </a:prstGeom>
        </p:spPr>
        <p:txBody>
          <a:bodyPr vert="horz" wrap="square" lIns="0" tIns="6006" rIns="0" bIns="0" rtlCol="0">
            <a:spAutoFit/>
          </a:bodyPr>
          <a:lstStyle/>
          <a:p>
            <a:pPr marL="6006">
              <a:spcBef>
                <a:spcPts val="47"/>
              </a:spcBef>
            </a:pPr>
            <a:r>
              <a:rPr sz="1135" spc="57" dirty="0">
                <a:latin typeface="Cambria"/>
                <a:cs typeface="Cambria"/>
              </a:rPr>
              <a:t>Sentiment</a:t>
            </a:r>
            <a:r>
              <a:rPr sz="1135" spc="33" dirty="0">
                <a:latin typeface="Cambria"/>
                <a:cs typeface="Cambria"/>
              </a:rPr>
              <a:t> </a:t>
            </a:r>
            <a:r>
              <a:rPr sz="1135" spc="35" dirty="0">
                <a:latin typeface="Cambria"/>
                <a:cs typeface="Cambria"/>
              </a:rPr>
              <a:t>classification</a:t>
            </a:r>
            <a:endParaRPr sz="1135">
              <a:latin typeface="Cambria"/>
              <a:cs typeface="Cambria"/>
            </a:endParaRPr>
          </a:p>
        </p:txBody>
      </p:sp>
      <p:sp>
        <p:nvSpPr>
          <p:cNvPr id="13" name="object 13"/>
          <p:cNvSpPr/>
          <p:nvPr/>
        </p:nvSpPr>
        <p:spPr>
          <a:xfrm>
            <a:off x="3553577" y="1303804"/>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0"/>
                </a:lnTo>
                <a:lnTo>
                  <a:pt x="495477" y="0"/>
                </a:lnTo>
                <a:close/>
              </a:path>
            </a:pathLst>
          </a:custGeom>
          <a:solidFill>
            <a:srgbClr val="000000"/>
          </a:solidFill>
        </p:spPr>
        <p:txBody>
          <a:bodyPr wrap="square" lIns="0" tIns="0" rIns="0" bIns="0" rtlCol="0"/>
          <a:lstStyle/>
          <a:p>
            <a:endParaRPr sz="851"/>
          </a:p>
        </p:txBody>
      </p:sp>
      <p:sp>
        <p:nvSpPr>
          <p:cNvPr id="14" name="object 14"/>
          <p:cNvSpPr/>
          <p:nvPr/>
        </p:nvSpPr>
        <p:spPr>
          <a:xfrm>
            <a:off x="4342764" y="1273636"/>
            <a:ext cx="189190" cy="176277"/>
          </a:xfrm>
          <a:custGeom>
            <a:avLst/>
            <a:gdLst/>
            <a:ahLst/>
            <a:cxnLst/>
            <a:rect l="l" t="t" r="r" b="b"/>
            <a:pathLst>
              <a:path w="400050" h="372744">
                <a:moveTo>
                  <a:pt x="200025" y="0"/>
                </a:moveTo>
                <a:lnTo>
                  <a:pt x="152806" y="142214"/>
                </a:lnTo>
                <a:lnTo>
                  <a:pt x="0" y="142214"/>
                </a:lnTo>
                <a:lnTo>
                  <a:pt x="123621" y="230098"/>
                </a:lnTo>
                <a:lnTo>
                  <a:pt x="76403" y="372300"/>
                </a:lnTo>
                <a:lnTo>
                  <a:pt x="200025" y="284416"/>
                </a:lnTo>
                <a:lnTo>
                  <a:pt x="323646" y="372300"/>
                </a:lnTo>
                <a:lnTo>
                  <a:pt x="276428" y="230098"/>
                </a:lnTo>
                <a:lnTo>
                  <a:pt x="400050" y="142214"/>
                </a:lnTo>
                <a:lnTo>
                  <a:pt x="247243" y="142214"/>
                </a:lnTo>
                <a:lnTo>
                  <a:pt x="200025" y="0"/>
                </a:lnTo>
                <a:close/>
              </a:path>
            </a:pathLst>
          </a:custGeom>
          <a:solidFill>
            <a:srgbClr val="FFC000"/>
          </a:solidFill>
        </p:spPr>
        <p:txBody>
          <a:bodyPr wrap="square" lIns="0" tIns="0" rIns="0" bIns="0" rtlCol="0"/>
          <a:lstStyle/>
          <a:p>
            <a:endParaRPr sz="851"/>
          </a:p>
        </p:txBody>
      </p:sp>
      <p:sp>
        <p:nvSpPr>
          <p:cNvPr id="15" name="object 15"/>
          <p:cNvSpPr/>
          <p:nvPr/>
        </p:nvSpPr>
        <p:spPr>
          <a:xfrm>
            <a:off x="4567985" y="1271156"/>
            <a:ext cx="189190" cy="176277"/>
          </a:xfrm>
          <a:custGeom>
            <a:avLst/>
            <a:gdLst/>
            <a:ahLst/>
            <a:cxnLst/>
            <a:rect l="l" t="t" r="r" b="b"/>
            <a:pathLst>
              <a:path w="400050" h="372744">
                <a:moveTo>
                  <a:pt x="0" y="142207"/>
                </a:moveTo>
                <a:lnTo>
                  <a:pt x="152806" y="142208"/>
                </a:lnTo>
                <a:lnTo>
                  <a:pt x="200024" y="0"/>
                </a:lnTo>
                <a:lnTo>
                  <a:pt x="247242" y="142208"/>
                </a:lnTo>
                <a:lnTo>
                  <a:pt x="400049" y="142207"/>
                </a:lnTo>
                <a:lnTo>
                  <a:pt x="276425" y="230095"/>
                </a:lnTo>
                <a:lnTo>
                  <a:pt x="323646" y="372302"/>
                </a:lnTo>
                <a:lnTo>
                  <a:pt x="200024" y="284412"/>
                </a:lnTo>
                <a:lnTo>
                  <a:pt x="76402" y="372302"/>
                </a:lnTo>
                <a:lnTo>
                  <a:pt x="123623" y="230095"/>
                </a:lnTo>
                <a:lnTo>
                  <a:pt x="0" y="142207"/>
                </a:lnTo>
                <a:close/>
              </a:path>
            </a:pathLst>
          </a:custGeom>
          <a:ln w="12700">
            <a:solidFill>
              <a:srgbClr val="000000"/>
            </a:solidFill>
          </a:ln>
        </p:spPr>
        <p:txBody>
          <a:bodyPr wrap="square" lIns="0" tIns="0" rIns="0" bIns="0" rtlCol="0"/>
          <a:lstStyle/>
          <a:p>
            <a:endParaRPr sz="851"/>
          </a:p>
        </p:txBody>
      </p:sp>
      <p:sp>
        <p:nvSpPr>
          <p:cNvPr id="16" name="object 16"/>
          <p:cNvSpPr/>
          <p:nvPr/>
        </p:nvSpPr>
        <p:spPr>
          <a:xfrm>
            <a:off x="4793206" y="1271156"/>
            <a:ext cx="189190" cy="176277"/>
          </a:xfrm>
          <a:custGeom>
            <a:avLst/>
            <a:gdLst/>
            <a:ahLst/>
            <a:cxnLst/>
            <a:rect l="l" t="t" r="r" b="b"/>
            <a:pathLst>
              <a:path w="400050" h="372744">
                <a:moveTo>
                  <a:pt x="0" y="142207"/>
                </a:moveTo>
                <a:lnTo>
                  <a:pt x="152806" y="142208"/>
                </a:lnTo>
                <a:lnTo>
                  <a:pt x="200024" y="0"/>
                </a:lnTo>
                <a:lnTo>
                  <a:pt x="247242" y="142208"/>
                </a:lnTo>
                <a:lnTo>
                  <a:pt x="400049" y="142207"/>
                </a:lnTo>
                <a:lnTo>
                  <a:pt x="276425" y="230095"/>
                </a:lnTo>
                <a:lnTo>
                  <a:pt x="323646" y="372302"/>
                </a:lnTo>
                <a:lnTo>
                  <a:pt x="200024" y="284412"/>
                </a:lnTo>
                <a:lnTo>
                  <a:pt x="76402" y="372302"/>
                </a:lnTo>
                <a:lnTo>
                  <a:pt x="123623" y="230095"/>
                </a:lnTo>
                <a:lnTo>
                  <a:pt x="0" y="142207"/>
                </a:lnTo>
                <a:close/>
              </a:path>
            </a:pathLst>
          </a:custGeom>
          <a:ln w="12700">
            <a:solidFill>
              <a:srgbClr val="000000"/>
            </a:solidFill>
          </a:ln>
        </p:spPr>
        <p:txBody>
          <a:bodyPr wrap="square" lIns="0" tIns="0" rIns="0" bIns="0" rtlCol="0"/>
          <a:lstStyle/>
          <a:p>
            <a:endParaRPr sz="851"/>
          </a:p>
        </p:txBody>
      </p:sp>
      <p:sp>
        <p:nvSpPr>
          <p:cNvPr id="17" name="object 17"/>
          <p:cNvSpPr/>
          <p:nvPr/>
        </p:nvSpPr>
        <p:spPr>
          <a:xfrm>
            <a:off x="5018426" y="1273666"/>
            <a:ext cx="189190" cy="176277"/>
          </a:xfrm>
          <a:custGeom>
            <a:avLst/>
            <a:gdLst/>
            <a:ahLst/>
            <a:cxnLst/>
            <a:rect l="l" t="t" r="r" b="b"/>
            <a:pathLst>
              <a:path w="400050" h="372744">
                <a:moveTo>
                  <a:pt x="0" y="142207"/>
                </a:moveTo>
                <a:lnTo>
                  <a:pt x="152806" y="142208"/>
                </a:lnTo>
                <a:lnTo>
                  <a:pt x="200024" y="0"/>
                </a:lnTo>
                <a:lnTo>
                  <a:pt x="247242" y="142208"/>
                </a:lnTo>
                <a:lnTo>
                  <a:pt x="400049" y="142207"/>
                </a:lnTo>
                <a:lnTo>
                  <a:pt x="276425" y="230095"/>
                </a:lnTo>
                <a:lnTo>
                  <a:pt x="323646" y="372302"/>
                </a:lnTo>
                <a:lnTo>
                  <a:pt x="200024" y="284412"/>
                </a:lnTo>
                <a:lnTo>
                  <a:pt x="76402" y="372302"/>
                </a:lnTo>
                <a:lnTo>
                  <a:pt x="123623" y="230095"/>
                </a:lnTo>
                <a:lnTo>
                  <a:pt x="0" y="142207"/>
                </a:lnTo>
                <a:close/>
              </a:path>
            </a:pathLst>
          </a:custGeom>
          <a:ln w="12700">
            <a:solidFill>
              <a:srgbClr val="000000"/>
            </a:solidFill>
          </a:ln>
        </p:spPr>
        <p:txBody>
          <a:bodyPr wrap="square" lIns="0" tIns="0" rIns="0" bIns="0" rtlCol="0"/>
          <a:lstStyle/>
          <a:p>
            <a:endParaRPr sz="851"/>
          </a:p>
        </p:txBody>
      </p:sp>
      <p:sp>
        <p:nvSpPr>
          <p:cNvPr id="18" name="object 18"/>
          <p:cNvSpPr/>
          <p:nvPr/>
        </p:nvSpPr>
        <p:spPr>
          <a:xfrm>
            <a:off x="5243647" y="1271156"/>
            <a:ext cx="189190" cy="176277"/>
          </a:xfrm>
          <a:custGeom>
            <a:avLst/>
            <a:gdLst/>
            <a:ahLst/>
            <a:cxnLst/>
            <a:rect l="l" t="t" r="r" b="b"/>
            <a:pathLst>
              <a:path w="400050" h="372744">
                <a:moveTo>
                  <a:pt x="0" y="142207"/>
                </a:moveTo>
                <a:lnTo>
                  <a:pt x="152806" y="142208"/>
                </a:lnTo>
                <a:lnTo>
                  <a:pt x="200024" y="0"/>
                </a:lnTo>
                <a:lnTo>
                  <a:pt x="247242" y="142208"/>
                </a:lnTo>
                <a:lnTo>
                  <a:pt x="400049" y="142207"/>
                </a:lnTo>
                <a:lnTo>
                  <a:pt x="276425" y="230095"/>
                </a:lnTo>
                <a:lnTo>
                  <a:pt x="323646" y="372302"/>
                </a:lnTo>
                <a:lnTo>
                  <a:pt x="200024" y="284412"/>
                </a:lnTo>
                <a:lnTo>
                  <a:pt x="76402" y="372302"/>
                </a:lnTo>
                <a:lnTo>
                  <a:pt x="123623" y="230095"/>
                </a:lnTo>
                <a:lnTo>
                  <a:pt x="0" y="142207"/>
                </a:lnTo>
                <a:close/>
              </a:path>
            </a:pathLst>
          </a:custGeom>
          <a:ln w="12700">
            <a:solidFill>
              <a:srgbClr val="000000"/>
            </a:solidFill>
          </a:ln>
        </p:spPr>
        <p:txBody>
          <a:bodyPr wrap="square" lIns="0" tIns="0" rIns="0" bIns="0" rtlCol="0"/>
          <a:lstStyle/>
          <a:p>
            <a:endParaRPr sz="851"/>
          </a:p>
        </p:txBody>
      </p:sp>
      <p:sp>
        <p:nvSpPr>
          <p:cNvPr id="19" name="object 19"/>
          <p:cNvSpPr txBox="1"/>
          <p:nvPr/>
        </p:nvSpPr>
        <p:spPr>
          <a:xfrm>
            <a:off x="124437" y="1599867"/>
            <a:ext cx="1577486" cy="180728"/>
          </a:xfrm>
          <a:prstGeom prst="rect">
            <a:avLst/>
          </a:prstGeom>
        </p:spPr>
        <p:txBody>
          <a:bodyPr vert="horz" wrap="square" lIns="0" tIns="6006" rIns="0" bIns="0" rtlCol="0">
            <a:spAutoFit/>
          </a:bodyPr>
          <a:lstStyle/>
          <a:p>
            <a:pPr marL="6006">
              <a:spcBef>
                <a:spcPts val="47"/>
              </a:spcBef>
            </a:pPr>
            <a:r>
              <a:rPr sz="1135" spc="128" dirty="0">
                <a:latin typeface="Cambria"/>
                <a:cs typeface="Cambria"/>
              </a:rPr>
              <a:t>DNA</a:t>
            </a:r>
            <a:r>
              <a:rPr sz="1135" spc="50" dirty="0">
                <a:latin typeface="Cambria"/>
                <a:cs typeface="Cambria"/>
              </a:rPr>
              <a:t> </a:t>
            </a:r>
            <a:r>
              <a:rPr sz="1135" spc="26" dirty="0">
                <a:latin typeface="Cambria"/>
                <a:cs typeface="Cambria"/>
              </a:rPr>
              <a:t>sequence</a:t>
            </a:r>
            <a:r>
              <a:rPr sz="1135" spc="47" dirty="0">
                <a:latin typeface="Cambria"/>
                <a:cs typeface="Cambria"/>
              </a:rPr>
              <a:t> </a:t>
            </a:r>
            <a:r>
              <a:rPr sz="1135" spc="50" dirty="0">
                <a:latin typeface="Cambria"/>
                <a:cs typeface="Cambria"/>
              </a:rPr>
              <a:t>analysis</a:t>
            </a:r>
            <a:endParaRPr sz="1135">
              <a:latin typeface="Cambria"/>
              <a:cs typeface="Cambria"/>
            </a:endParaRPr>
          </a:p>
        </p:txBody>
      </p:sp>
      <p:sp>
        <p:nvSpPr>
          <p:cNvPr id="20" name="object 20"/>
          <p:cNvSpPr txBox="1"/>
          <p:nvPr/>
        </p:nvSpPr>
        <p:spPr>
          <a:xfrm>
            <a:off x="1919410" y="1623674"/>
            <a:ext cx="1513823" cy="136998"/>
          </a:xfrm>
          <a:prstGeom prst="rect">
            <a:avLst/>
          </a:prstGeom>
        </p:spPr>
        <p:txBody>
          <a:bodyPr vert="horz" wrap="square" lIns="0" tIns="6006" rIns="0" bIns="0" rtlCol="0">
            <a:spAutoFit/>
          </a:bodyPr>
          <a:lstStyle/>
          <a:p>
            <a:pPr marL="6006">
              <a:spcBef>
                <a:spcPts val="47"/>
              </a:spcBef>
            </a:pPr>
            <a:r>
              <a:rPr sz="851" spc="111" dirty="0">
                <a:latin typeface="Cambria"/>
                <a:cs typeface="Cambria"/>
              </a:rPr>
              <a:t>AGCCCCTGTGAGGAACTAG</a:t>
            </a:r>
            <a:endParaRPr sz="851">
              <a:latin typeface="Cambria"/>
              <a:cs typeface="Cambria"/>
            </a:endParaRPr>
          </a:p>
        </p:txBody>
      </p:sp>
      <p:sp>
        <p:nvSpPr>
          <p:cNvPr id="21" name="object 21"/>
          <p:cNvSpPr/>
          <p:nvPr/>
        </p:nvSpPr>
        <p:spPr>
          <a:xfrm>
            <a:off x="3553577" y="1670143"/>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0"/>
                </a:lnTo>
                <a:lnTo>
                  <a:pt x="495477" y="0"/>
                </a:lnTo>
                <a:close/>
              </a:path>
            </a:pathLst>
          </a:custGeom>
          <a:solidFill>
            <a:srgbClr val="000000"/>
          </a:solidFill>
        </p:spPr>
        <p:txBody>
          <a:bodyPr wrap="square" lIns="0" tIns="0" rIns="0" bIns="0" rtlCol="0"/>
          <a:lstStyle/>
          <a:p>
            <a:endParaRPr sz="851"/>
          </a:p>
        </p:txBody>
      </p:sp>
      <p:sp>
        <p:nvSpPr>
          <p:cNvPr id="22" name="object 22"/>
          <p:cNvSpPr txBox="1"/>
          <p:nvPr/>
        </p:nvSpPr>
        <p:spPr>
          <a:xfrm>
            <a:off x="4108649" y="1617218"/>
            <a:ext cx="1513823" cy="136998"/>
          </a:xfrm>
          <a:prstGeom prst="rect">
            <a:avLst/>
          </a:prstGeom>
        </p:spPr>
        <p:txBody>
          <a:bodyPr vert="horz" wrap="square" lIns="0" tIns="6006" rIns="0" bIns="0" rtlCol="0">
            <a:spAutoFit/>
          </a:bodyPr>
          <a:lstStyle/>
          <a:p>
            <a:pPr marL="6006">
              <a:spcBef>
                <a:spcPts val="47"/>
              </a:spcBef>
            </a:pPr>
            <a:r>
              <a:rPr sz="851" spc="111" dirty="0">
                <a:latin typeface="Cambria"/>
                <a:cs typeface="Cambria"/>
              </a:rPr>
              <a:t>AG</a:t>
            </a:r>
            <a:r>
              <a:rPr sz="851" spc="111" dirty="0">
                <a:solidFill>
                  <a:srgbClr val="FF0000"/>
                </a:solidFill>
                <a:latin typeface="Cambria"/>
                <a:cs typeface="Cambria"/>
              </a:rPr>
              <a:t>CCCCTGTGAGGAACT</a:t>
            </a:r>
            <a:r>
              <a:rPr sz="851" spc="111" dirty="0">
                <a:latin typeface="Cambria"/>
                <a:cs typeface="Cambria"/>
              </a:rPr>
              <a:t>AG</a:t>
            </a:r>
            <a:endParaRPr sz="851">
              <a:latin typeface="Cambria"/>
              <a:cs typeface="Cambria"/>
            </a:endParaRPr>
          </a:p>
        </p:txBody>
      </p:sp>
      <p:sp>
        <p:nvSpPr>
          <p:cNvPr id="23" name="object 23"/>
          <p:cNvSpPr txBox="1"/>
          <p:nvPr/>
        </p:nvSpPr>
        <p:spPr>
          <a:xfrm>
            <a:off x="124758" y="1940769"/>
            <a:ext cx="1366675" cy="180728"/>
          </a:xfrm>
          <a:prstGeom prst="rect">
            <a:avLst/>
          </a:prstGeom>
        </p:spPr>
        <p:txBody>
          <a:bodyPr vert="horz" wrap="square" lIns="0" tIns="6006" rIns="0" bIns="0" rtlCol="0">
            <a:spAutoFit/>
          </a:bodyPr>
          <a:lstStyle/>
          <a:p>
            <a:pPr marL="6006">
              <a:spcBef>
                <a:spcPts val="47"/>
              </a:spcBef>
            </a:pPr>
            <a:r>
              <a:rPr sz="1135" spc="54" dirty="0">
                <a:latin typeface="Cambria"/>
                <a:cs typeface="Cambria"/>
              </a:rPr>
              <a:t>Machine</a:t>
            </a:r>
            <a:r>
              <a:rPr sz="1135" spc="40" dirty="0">
                <a:latin typeface="Cambria"/>
                <a:cs typeface="Cambria"/>
              </a:rPr>
              <a:t> </a:t>
            </a:r>
            <a:r>
              <a:rPr sz="1135" spc="45" dirty="0">
                <a:latin typeface="Cambria"/>
                <a:cs typeface="Cambria"/>
              </a:rPr>
              <a:t>translation</a:t>
            </a:r>
            <a:endParaRPr sz="1135">
              <a:latin typeface="Cambria"/>
              <a:cs typeface="Cambria"/>
            </a:endParaRPr>
          </a:p>
        </p:txBody>
      </p:sp>
      <p:sp>
        <p:nvSpPr>
          <p:cNvPr id="24" name="object 24"/>
          <p:cNvSpPr txBox="1"/>
          <p:nvPr/>
        </p:nvSpPr>
        <p:spPr>
          <a:xfrm>
            <a:off x="1952210" y="1935748"/>
            <a:ext cx="1419828" cy="297170"/>
          </a:xfrm>
          <a:prstGeom prst="rect">
            <a:avLst/>
          </a:prstGeom>
        </p:spPr>
        <p:txBody>
          <a:bodyPr vert="horz" wrap="square" lIns="0" tIns="6006" rIns="0" bIns="0" rtlCol="0">
            <a:spAutoFit/>
          </a:bodyPr>
          <a:lstStyle/>
          <a:p>
            <a:pPr marL="581064" marR="2402" indent="-575058">
              <a:spcBef>
                <a:spcPts val="47"/>
              </a:spcBef>
            </a:pPr>
            <a:r>
              <a:rPr sz="946" spc="26" dirty="0">
                <a:latin typeface="Cambria"/>
                <a:cs typeface="Cambria"/>
              </a:rPr>
              <a:t>Voulez-vous</a:t>
            </a:r>
            <a:r>
              <a:rPr sz="946" spc="40" dirty="0">
                <a:latin typeface="Cambria"/>
                <a:cs typeface="Cambria"/>
              </a:rPr>
              <a:t> </a:t>
            </a:r>
            <a:r>
              <a:rPr sz="946" spc="35" dirty="0">
                <a:latin typeface="Cambria"/>
                <a:cs typeface="Cambria"/>
              </a:rPr>
              <a:t>chanter</a:t>
            </a:r>
            <a:r>
              <a:rPr sz="946" spc="43" dirty="0">
                <a:latin typeface="Cambria"/>
                <a:cs typeface="Cambria"/>
              </a:rPr>
              <a:t> </a:t>
            </a:r>
            <a:r>
              <a:rPr sz="946" spc="26" dirty="0">
                <a:latin typeface="Cambria"/>
                <a:cs typeface="Cambria"/>
              </a:rPr>
              <a:t>avec </a:t>
            </a:r>
            <a:r>
              <a:rPr sz="946" spc="-201" dirty="0">
                <a:latin typeface="Cambria"/>
                <a:cs typeface="Cambria"/>
              </a:rPr>
              <a:t> </a:t>
            </a:r>
            <a:r>
              <a:rPr sz="946" spc="19" dirty="0">
                <a:latin typeface="Cambria"/>
                <a:cs typeface="Cambria"/>
              </a:rPr>
              <a:t>moi?</a:t>
            </a:r>
            <a:endParaRPr sz="946">
              <a:latin typeface="Cambria"/>
              <a:cs typeface="Cambria"/>
            </a:endParaRPr>
          </a:p>
        </p:txBody>
      </p:sp>
      <p:sp>
        <p:nvSpPr>
          <p:cNvPr id="25" name="object 25"/>
          <p:cNvSpPr/>
          <p:nvPr/>
        </p:nvSpPr>
        <p:spPr>
          <a:xfrm>
            <a:off x="3553577" y="2012163"/>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0"/>
                </a:lnTo>
                <a:lnTo>
                  <a:pt x="495477" y="0"/>
                </a:lnTo>
                <a:close/>
              </a:path>
            </a:pathLst>
          </a:custGeom>
          <a:solidFill>
            <a:srgbClr val="000000"/>
          </a:solidFill>
        </p:spPr>
        <p:txBody>
          <a:bodyPr wrap="square" lIns="0" tIns="0" rIns="0" bIns="0" rtlCol="0"/>
          <a:lstStyle/>
          <a:p>
            <a:endParaRPr sz="851"/>
          </a:p>
        </p:txBody>
      </p:sp>
      <p:sp>
        <p:nvSpPr>
          <p:cNvPr id="26" name="object 26"/>
          <p:cNvSpPr txBox="1"/>
          <p:nvPr/>
        </p:nvSpPr>
        <p:spPr>
          <a:xfrm>
            <a:off x="4172673" y="1940769"/>
            <a:ext cx="1397005" cy="297170"/>
          </a:xfrm>
          <a:prstGeom prst="rect">
            <a:avLst/>
          </a:prstGeom>
        </p:spPr>
        <p:txBody>
          <a:bodyPr vert="horz" wrap="square" lIns="0" tIns="6006" rIns="0" bIns="0" rtlCol="0">
            <a:spAutoFit/>
          </a:bodyPr>
          <a:lstStyle/>
          <a:p>
            <a:pPr marL="588571" marR="2402" indent="-582566">
              <a:spcBef>
                <a:spcPts val="47"/>
              </a:spcBef>
            </a:pPr>
            <a:r>
              <a:rPr sz="946" spc="38" dirty="0">
                <a:latin typeface="Cambria"/>
                <a:cs typeface="Cambria"/>
              </a:rPr>
              <a:t>Do</a:t>
            </a:r>
            <a:r>
              <a:rPr sz="946" spc="43" dirty="0">
                <a:latin typeface="Cambria"/>
                <a:cs typeface="Cambria"/>
              </a:rPr>
              <a:t> </a:t>
            </a:r>
            <a:r>
              <a:rPr sz="946" spc="19" dirty="0">
                <a:latin typeface="Cambria"/>
                <a:cs typeface="Cambria"/>
              </a:rPr>
              <a:t>you</a:t>
            </a:r>
            <a:r>
              <a:rPr sz="946" spc="45" dirty="0">
                <a:latin typeface="Cambria"/>
                <a:cs typeface="Cambria"/>
              </a:rPr>
              <a:t> </a:t>
            </a:r>
            <a:r>
              <a:rPr sz="946" spc="38" dirty="0">
                <a:latin typeface="Cambria"/>
                <a:cs typeface="Cambria"/>
              </a:rPr>
              <a:t>want</a:t>
            </a:r>
            <a:r>
              <a:rPr sz="946" spc="43" dirty="0">
                <a:latin typeface="Cambria"/>
                <a:cs typeface="Cambria"/>
              </a:rPr>
              <a:t> </a:t>
            </a:r>
            <a:r>
              <a:rPr sz="946" spc="7" dirty="0">
                <a:latin typeface="Cambria"/>
                <a:cs typeface="Cambria"/>
              </a:rPr>
              <a:t>to</a:t>
            </a:r>
            <a:r>
              <a:rPr sz="946" spc="45" dirty="0">
                <a:latin typeface="Cambria"/>
                <a:cs typeface="Cambria"/>
              </a:rPr>
              <a:t> </a:t>
            </a:r>
            <a:r>
              <a:rPr sz="946" spc="38" dirty="0">
                <a:latin typeface="Cambria"/>
                <a:cs typeface="Cambria"/>
              </a:rPr>
              <a:t>sing</a:t>
            </a:r>
            <a:r>
              <a:rPr sz="946" spc="45" dirty="0">
                <a:latin typeface="Cambria"/>
                <a:cs typeface="Cambria"/>
              </a:rPr>
              <a:t> </a:t>
            </a:r>
            <a:r>
              <a:rPr sz="946" spc="33" dirty="0">
                <a:latin typeface="Cambria"/>
                <a:cs typeface="Cambria"/>
              </a:rPr>
              <a:t>with </a:t>
            </a:r>
            <a:r>
              <a:rPr sz="946" spc="-201" dirty="0">
                <a:latin typeface="Cambria"/>
                <a:cs typeface="Cambria"/>
              </a:rPr>
              <a:t> </a:t>
            </a:r>
            <a:r>
              <a:rPr sz="946" spc="26" dirty="0">
                <a:latin typeface="Cambria"/>
                <a:cs typeface="Cambria"/>
              </a:rPr>
              <a:t>me?</a:t>
            </a:r>
            <a:endParaRPr sz="946">
              <a:latin typeface="Cambria"/>
              <a:cs typeface="Cambria"/>
            </a:endParaRPr>
          </a:p>
        </p:txBody>
      </p:sp>
      <p:sp>
        <p:nvSpPr>
          <p:cNvPr id="27" name="object 27"/>
          <p:cNvSpPr txBox="1"/>
          <p:nvPr/>
        </p:nvSpPr>
        <p:spPr>
          <a:xfrm>
            <a:off x="123725" y="2367168"/>
            <a:ext cx="1712923" cy="180728"/>
          </a:xfrm>
          <a:prstGeom prst="rect">
            <a:avLst/>
          </a:prstGeom>
        </p:spPr>
        <p:txBody>
          <a:bodyPr vert="horz" wrap="square" lIns="0" tIns="6006" rIns="0" bIns="0" rtlCol="0">
            <a:spAutoFit/>
          </a:bodyPr>
          <a:lstStyle/>
          <a:p>
            <a:pPr marL="6006">
              <a:spcBef>
                <a:spcPts val="47"/>
              </a:spcBef>
            </a:pPr>
            <a:r>
              <a:rPr sz="1135" spc="33" dirty="0">
                <a:latin typeface="Cambria"/>
                <a:cs typeface="Cambria"/>
              </a:rPr>
              <a:t>Video</a:t>
            </a:r>
            <a:r>
              <a:rPr sz="1135" spc="47" dirty="0">
                <a:latin typeface="Cambria"/>
                <a:cs typeface="Cambria"/>
              </a:rPr>
              <a:t> </a:t>
            </a:r>
            <a:r>
              <a:rPr sz="1135" spc="43" dirty="0">
                <a:latin typeface="Cambria"/>
                <a:cs typeface="Cambria"/>
              </a:rPr>
              <a:t>activity</a:t>
            </a:r>
            <a:r>
              <a:rPr sz="1135" spc="50" dirty="0">
                <a:latin typeface="Cambria"/>
                <a:cs typeface="Cambria"/>
              </a:rPr>
              <a:t> </a:t>
            </a:r>
            <a:r>
              <a:rPr sz="1135" spc="24" dirty="0">
                <a:latin typeface="Cambria"/>
                <a:cs typeface="Cambria"/>
              </a:rPr>
              <a:t>recognition</a:t>
            </a:r>
            <a:endParaRPr sz="1135">
              <a:latin typeface="Cambria"/>
              <a:cs typeface="Cambria"/>
            </a:endParaRPr>
          </a:p>
        </p:txBody>
      </p:sp>
      <p:pic>
        <p:nvPicPr>
          <p:cNvPr id="28" name="object 28"/>
          <p:cNvPicPr/>
          <p:nvPr/>
        </p:nvPicPr>
        <p:blipFill>
          <a:blip r:embed="rId4" cstate="print"/>
          <a:stretch>
            <a:fillRect/>
          </a:stretch>
        </p:blipFill>
        <p:spPr>
          <a:xfrm>
            <a:off x="2081940" y="2296857"/>
            <a:ext cx="261963" cy="399319"/>
          </a:xfrm>
          <a:prstGeom prst="rect">
            <a:avLst/>
          </a:prstGeom>
        </p:spPr>
      </p:pic>
      <p:pic>
        <p:nvPicPr>
          <p:cNvPr id="29" name="object 29"/>
          <p:cNvPicPr/>
          <p:nvPr/>
        </p:nvPicPr>
        <p:blipFill>
          <a:blip r:embed="rId5" cstate="print"/>
          <a:stretch>
            <a:fillRect/>
          </a:stretch>
        </p:blipFill>
        <p:spPr>
          <a:xfrm>
            <a:off x="2659049" y="2296857"/>
            <a:ext cx="258027" cy="399320"/>
          </a:xfrm>
          <a:prstGeom prst="rect">
            <a:avLst/>
          </a:prstGeom>
        </p:spPr>
      </p:pic>
      <p:pic>
        <p:nvPicPr>
          <p:cNvPr id="30" name="object 30"/>
          <p:cNvPicPr/>
          <p:nvPr/>
        </p:nvPicPr>
        <p:blipFill>
          <a:blip r:embed="rId6" cstate="print"/>
          <a:stretch>
            <a:fillRect/>
          </a:stretch>
        </p:blipFill>
        <p:spPr>
          <a:xfrm>
            <a:off x="2942107" y="2296857"/>
            <a:ext cx="261963" cy="399320"/>
          </a:xfrm>
          <a:prstGeom prst="rect">
            <a:avLst/>
          </a:prstGeom>
        </p:spPr>
      </p:pic>
      <p:pic>
        <p:nvPicPr>
          <p:cNvPr id="31" name="object 31"/>
          <p:cNvPicPr/>
          <p:nvPr/>
        </p:nvPicPr>
        <p:blipFill>
          <a:blip r:embed="rId7" cstate="print"/>
          <a:stretch>
            <a:fillRect/>
          </a:stretch>
        </p:blipFill>
        <p:spPr>
          <a:xfrm>
            <a:off x="2374536" y="2296857"/>
            <a:ext cx="258026" cy="399320"/>
          </a:xfrm>
          <a:prstGeom prst="rect">
            <a:avLst/>
          </a:prstGeom>
        </p:spPr>
      </p:pic>
      <p:sp>
        <p:nvSpPr>
          <p:cNvPr id="32" name="object 32"/>
          <p:cNvSpPr/>
          <p:nvPr/>
        </p:nvSpPr>
        <p:spPr>
          <a:xfrm>
            <a:off x="3553577" y="2470971"/>
            <a:ext cx="294596" cy="60060"/>
          </a:xfrm>
          <a:custGeom>
            <a:avLst/>
            <a:gdLst/>
            <a:ahLst/>
            <a:cxnLst/>
            <a:rect l="l" t="t" r="r" b="b"/>
            <a:pathLst>
              <a:path w="622934" h="127000">
                <a:moveTo>
                  <a:pt x="495477" y="0"/>
                </a:moveTo>
                <a:lnTo>
                  <a:pt x="495477" y="50799"/>
                </a:lnTo>
                <a:lnTo>
                  <a:pt x="0" y="50799"/>
                </a:lnTo>
                <a:lnTo>
                  <a:pt x="0" y="76199"/>
                </a:lnTo>
                <a:lnTo>
                  <a:pt x="495477" y="76199"/>
                </a:lnTo>
                <a:lnTo>
                  <a:pt x="495477" y="126999"/>
                </a:lnTo>
                <a:lnTo>
                  <a:pt x="622477" y="63499"/>
                </a:lnTo>
                <a:lnTo>
                  <a:pt x="495477" y="0"/>
                </a:lnTo>
                <a:close/>
              </a:path>
            </a:pathLst>
          </a:custGeom>
          <a:solidFill>
            <a:srgbClr val="000000"/>
          </a:solidFill>
        </p:spPr>
        <p:txBody>
          <a:bodyPr wrap="square" lIns="0" tIns="0" rIns="0" bIns="0" rtlCol="0"/>
          <a:lstStyle/>
          <a:p>
            <a:endParaRPr sz="851"/>
          </a:p>
        </p:txBody>
      </p:sp>
      <p:sp>
        <p:nvSpPr>
          <p:cNvPr id="33" name="object 33"/>
          <p:cNvSpPr txBox="1"/>
          <p:nvPr/>
        </p:nvSpPr>
        <p:spPr>
          <a:xfrm>
            <a:off x="4654322" y="2388370"/>
            <a:ext cx="495198" cy="151617"/>
          </a:xfrm>
          <a:prstGeom prst="rect">
            <a:avLst/>
          </a:prstGeom>
        </p:spPr>
        <p:txBody>
          <a:bodyPr vert="horz" wrap="square" lIns="0" tIns="6006" rIns="0" bIns="0" rtlCol="0">
            <a:spAutoFit/>
          </a:bodyPr>
          <a:lstStyle/>
          <a:p>
            <a:pPr marL="6006">
              <a:spcBef>
                <a:spcPts val="47"/>
              </a:spcBef>
            </a:pPr>
            <a:r>
              <a:rPr sz="946" spc="80" dirty="0">
                <a:latin typeface="Cambria"/>
                <a:cs typeface="Cambria"/>
              </a:rPr>
              <a:t>R</a:t>
            </a:r>
            <a:r>
              <a:rPr sz="946" spc="71" dirty="0">
                <a:latin typeface="Cambria"/>
                <a:cs typeface="Cambria"/>
              </a:rPr>
              <a:t>u</a:t>
            </a:r>
            <a:r>
              <a:rPr sz="946" spc="50" dirty="0">
                <a:latin typeface="Cambria"/>
                <a:cs typeface="Cambria"/>
              </a:rPr>
              <a:t>nn</a:t>
            </a:r>
            <a:r>
              <a:rPr sz="946" spc="28" dirty="0">
                <a:latin typeface="Cambria"/>
                <a:cs typeface="Cambria"/>
              </a:rPr>
              <a:t>i</a:t>
            </a:r>
            <a:r>
              <a:rPr sz="946" spc="50" dirty="0">
                <a:latin typeface="Cambria"/>
                <a:cs typeface="Cambria"/>
              </a:rPr>
              <a:t>n</a:t>
            </a:r>
            <a:r>
              <a:rPr sz="946" spc="40" dirty="0">
                <a:latin typeface="Cambria"/>
                <a:cs typeface="Cambria"/>
              </a:rPr>
              <a:t>g</a:t>
            </a:r>
            <a:endParaRPr sz="946">
              <a:latin typeface="Cambria"/>
              <a:cs typeface="Cambria"/>
            </a:endParaRPr>
          </a:p>
        </p:txBody>
      </p:sp>
      <p:sp>
        <p:nvSpPr>
          <p:cNvPr id="34" name="object 34"/>
          <p:cNvSpPr txBox="1"/>
          <p:nvPr/>
        </p:nvSpPr>
        <p:spPr>
          <a:xfrm>
            <a:off x="123724" y="2795527"/>
            <a:ext cx="1627938" cy="180728"/>
          </a:xfrm>
          <a:prstGeom prst="rect">
            <a:avLst/>
          </a:prstGeom>
        </p:spPr>
        <p:txBody>
          <a:bodyPr vert="horz" wrap="square" lIns="0" tIns="6006" rIns="0" bIns="0" rtlCol="0">
            <a:spAutoFit/>
          </a:bodyPr>
          <a:lstStyle/>
          <a:p>
            <a:pPr marL="6006">
              <a:spcBef>
                <a:spcPts val="47"/>
              </a:spcBef>
            </a:pPr>
            <a:r>
              <a:rPr sz="1135" spc="76" dirty="0">
                <a:latin typeface="Cambria"/>
                <a:cs typeface="Cambria"/>
              </a:rPr>
              <a:t>Name</a:t>
            </a:r>
            <a:r>
              <a:rPr sz="1135" spc="47" dirty="0">
                <a:latin typeface="Cambria"/>
                <a:cs typeface="Cambria"/>
              </a:rPr>
              <a:t> </a:t>
            </a:r>
            <a:r>
              <a:rPr sz="1135" spc="43" dirty="0">
                <a:latin typeface="Cambria"/>
                <a:cs typeface="Cambria"/>
              </a:rPr>
              <a:t>entity</a:t>
            </a:r>
            <a:r>
              <a:rPr sz="1135" spc="50" dirty="0">
                <a:latin typeface="Cambria"/>
                <a:cs typeface="Cambria"/>
              </a:rPr>
              <a:t> </a:t>
            </a:r>
            <a:r>
              <a:rPr sz="1135" spc="24" dirty="0">
                <a:latin typeface="Cambria"/>
                <a:cs typeface="Cambria"/>
              </a:rPr>
              <a:t>recognition</a:t>
            </a:r>
            <a:endParaRPr sz="1135">
              <a:latin typeface="Cambria"/>
              <a:cs typeface="Cambria"/>
            </a:endParaRPr>
          </a:p>
        </p:txBody>
      </p:sp>
      <p:sp>
        <p:nvSpPr>
          <p:cNvPr id="35" name="object 35"/>
          <p:cNvSpPr txBox="1"/>
          <p:nvPr/>
        </p:nvSpPr>
        <p:spPr>
          <a:xfrm>
            <a:off x="2005615" y="2799177"/>
            <a:ext cx="1356765" cy="297170"/>
          </a:xfrm>
          <a:prstGeom prst="rect">
            <a:avLst/>
          </a:prstGeom>
        </p:spPr>
        <p:txBody>
          <a:bodyPr vert="horz" wrap="square" lIns="0" tIns="6006" rIns="0" bIns="0" rtlCol="0">
            <a:spAutoFit/>
          </a:bodyPr>
          <a:lstStyle/>
          <a:p>
            <a:pPr marL="14114" marR="2402" indent="-8408">
              <a:spcBef>
                <a:spcPts val="47"/>
              </a:spcBef>
            </a:pPr>
            <a:r>
              <a:rPr sz="946" spc="43" dirty="0">
                <a:latin typeface="Cambria"/>
                <a:cs typeface="Cambria"/>
              </a:rPr>
              <a:t>Yesterday,</a:t>
            </a:r>
            <a:r>
              <a:rPr sz="946" spc="33" dirty="0">
                <a:latin typeface="Cambria"/>
                <a:cs typeface="Cambria"/>
              </a:rPr>
              <a:t> </a:t>
            </a:r>
            <a:r>
              <a:rPr sz="946" spc="57" dirty="0">
                <a:latin typeface="Cambria"/>
                <a:cs typeface="Cambria"/>
              </a:rPr>
              <a:t>Harry</a:t>
            </a:r>
            <a:r>
              <a:rPr sz="946" spc="40" dirty="0">
                <a:latin typeface="Cambria"/>
                <a:cs typeface="Cambria"/>
              </a:rPr>
              <a:t> </a:t>
            </a:r>
            <a:r>
              <a:rPr sz="946" spc="31" dirty="0">
                <a:latin typeface="Cambria"/>
                <a:cs typeface="Cambria"/>
              </a:rPr>
              <a:t>Potter </a:t>
            </a:r>
            <a:r>
              <a:rPr sz="946" spc="-201" dirty="0">
                <a:latin typeface="Cambria"/>
                <a:cs typeface="Cambria"/>
              </a:rPr>
              <a:t> </a:t>
            </a:r>
            <a:r>
              <a:rPr sz="946" spc="35" dirty="0">
                <a:latin typeface="Cambria"/>
                <a:cs typeface="Cambria"/>
              </a:rPr>
              <a:t>met Hermione</a:t>
            </a:r>
            <a:r>
              <a:rPr sz="946" spc="38" dirty="0">
                <a:latin typeface="Cambria"/>
                <a:cs typeface="Cambria"/>
              </a:rPr>
              <a:t> </a:t>
            </a:r>
            <a:r>
              <a:rPr sz="946" spc="54" dirty="0">
                <a:latin typeface="Cambria"/>
                <a:cs typeface="Cambria"/>
              </a:rPr>
              <a:t>Granger.</a:t>
            </a:r>
            <a:endParaRPr sz="946">
              <a:latin typeface="Cambria"/>
              <a:cs typeface="Cambria"/>
            </a:endParaRPr>
          </a:p>
        </p:txBody>
      </p:sp>
      <p:sp>
        <p:nvSpPr>
          <p:cNvPr id="36" name="object 36"/>
          <p:cNvSpPr/>
          <p:nvPr/>
        </p:nvSpPr>
        <p:spPr>
          <a:xfrm>
            <a:off x="3553577" y="2877533"/>
            <a:ext cx="294596" cy="60060"/>
          </a:xfrm>
          <a:custGeom>
            <a:avLst/>
            <a:gdLst/>
            <a:ahLst/>
            <a:cxnLst/>
            <a:rect l="l" t="t" r="r" b="b"/>
            <a:pathLst>
              <a:path w="622934" h="127000">
                <a:moveTo>
                  <a:pt x="495477" y="0"/>
                </a:moveTo>
                <a:lnTo>
                  <a:pt x="495477" y="50800"/>
                </a:lnTo>
                <a:lnTo>
                  <a:pt x="0" y="50800"/>
                </a:lnTo>
                <a:lnTo>
                  <a:pt x="0" y="76200"/>
                </a:lnTo>
                <a:lnTo>
                  <a:pt x="495477" y="76200"/>
                </a:lnTo>
                <a:lnTo>
                  <a:pt x="495477" y="127000"/>
                </a:lnTo>
                <a:lnTo>
                  <a:pt x="622477" y="63501"/>
                </a:lnTo>
                <a:lnTo>
                  <a:pt x="495477" y="0"/>
                </a:lnTo>
                <a:close/>
              </a:path>
            </a:pathLst>
          </a:custGeom>
          <a:solidFill>
            <a:srgbClr val="000000"/>
          </a:solidFill>
        </p:spPr>
        <p:txBody>
          <a:bodyPr wrap="square" lIns="0" tIns="0" rIns="0" bIns="0" rtlCol="0"/>
          <a:lstStyle/>
          <a:p>
            <a:endParaRPr sz="851"/>
          </a:p>
        </p:txBody>
      </p:sp>
      <p:grpSp>
        <p:nvGrpSpPr>
          <p:cNvPr id="37" name="object 37"/>
          <p:cNvGrpSpPr/>
          <p:nvPr/>
        </p:nvGrpSpPr>
        <p:grpSpPr>
          <a:xfrm>
            <a:off x="2524052" y="377649"/>
            <a:ext cx="255257" cy="669974"/>
            <a:chOff x="5337202" y="796875"/>
            <a:chExt cx="539750" cy="1416685"/>
          </a:xfrm>
        </p:grpSpPr>
        <p:pic>
          <p:nvPicPr>
            <p:cNvPr id="38" name="object 38"/>
            <p:cNvPicPr/>
            <p:nvPr/>
          </p:nvPicPr>
          <p:blipFill>
            <a:blip r:embed="rId8" cstate="print"/>
            <a:stretch>
              <a:fillRect/>
            </a:stretch>
          </p:blipFill>
          <p:spPr>
            <a:xfrm>
              <a:off x="5515042" y="796875"/>
              <a:ext cx="133171" cy="146131"/>
            </a:xfrm>
            <a:prstGeom prst="rect">
              <a:avLst/>
            </a:prstGeom>
          </p:spPr>
        </p:pic>
        <p:sp>
          <p:nvSpPr>
            <p:cNvPr id="39" name="object 39"/>
            <p:cNvSpPr/>
            <p:nvPr/>
          </p:nvSpPr>
          <p:spPr>
            <a:xfrm>
              <a:off x="5346727" y="965161"/>
              <a:ext cx="520700" cy="1238885"/>
            </a:xfrm>
            <a:custGeom>
              <a:avLst/>
              <a:gdLst/>
              <a:ahLst/>
              <a:cxnLst/>
              <a:rect l="l" t="t" r="r" b="b"/>
              <a:pathLst>
                <a:path w="520700" h="1238885">
                  <a:moveTo>
                    <a:pt x="393840" y="882721"/>
                  </a:moveTo>
                  <a:lnTo>
                    <a:pt x="393840" y="876241"/>
                  </a:lnTo>
                  <a:lnTo>
                    <a:pt x="393840" y="870121"/>
                  </a:lnTo>
                  <a:lnTo>
                    <a:pt x="387360" y="863641"/>
                  </a:lnTo>
                  <a:lnTo>
                    <a:pt x="387360" y="857161"/>
                  </a:lnTo>
                  <a:lnTo>
                    <a:pt x="380880" y="851041"/>
                  </a:lnTo>
                  <a:lnTo>
                    <a:pt x="374760" y="851041"/>
                  </a:lnTo>
                  <a:lnTo>
                    <a:pt x="361800" y="844561"/>
                  </a:lnTo>
                  <a:lnTo>
                    <a:pt x="349200" y="844561"/>
                  </a:lnTo>
                  <a:lnTo>
                    <a:pt x="317520" y="844561"/>
                  </a:lnTo>
                  <a:lnTo>
                    <a:pt x="298440" y="844561"/>
                  </a:lnTo>
                  <a:lnTo>
                    <a:pt x="279360" y="844561"/>
                  </a:lnTo>
                  <a:lnTo>
                    <a:pt x="260280" y="851041"/>
                  </a:lnTo>
                  <a:lnTo>
                    <a:pt x="216000" y="863641"/>
                  </a:lnTo>
                  <a:lnTo>
                    <a:pt x="190440" y="870121"/>
                  </a:lnTo>
                  <a:lnTo>
                    <a:pt x="146160" y="889201"/>
                  </a:lnTo>
                  <a:lnTo>
                    <a:pt x="120600" y="901801"/>
                  </a:lnTo>
                  <a:lnTo>
                    <a:pt x="101520" y="914401"/>
                  </a:lnTo>
                  <a:lnTo>
                    <a:pt x="82440" y="927001"/>
                  </a:lnTo>
                  <a:lnTo>
                    <a:pt x="69840" y="939961"/>
                  </a:lnTo>
                  <a:lnTo>
                    <a:pt x="50760" y="952561"/>
                  </a:lnTo>
                  <a:lnTo>
                    <a:pt x="25560" y="990721"/>
                  </a:lnTo>
                  <a:lnTo>
                    <a:pt x="19080" y="1015921"/>
                  </a:lnTo>
                  <a:lnTo>
                    <a:pt x="0" y="1054081"/>
                  </a:lnTo>
                  <a:lnTo>
                    <a:pt x="0" y="1073161"/>
                  </a:lnTo>
                  <a:lnTo>
                    <a:pt x="0" y="1117801"/>
                  </a:lnTo>
                  <a:lnTo>
                    <a:pt x="12600" y="1136521"/>
                  </a:lnTo>
                  <a:lnTo>
                    <a:pt x="19080" y="1155601"/>
                  </a:lnTo>
                  <a:lnTo>
                    <a:pt x="57240" y="1193761"/>
                  </a:lnTo>
                  <a:lnTo>
                    <a:pt x="82440" y="1206721"/>
                  </a:lnTo>
                  <a:lnTo>
                    <a:pt x="108000" y="1219321"/>
                  </a:lnTo>
                  <a:lnTo>
                    <a:pt x="139680" y="1225441"/>
                  </a:lnTo>
                  <a:lnTo>
                    <a:pt x="203040" y="1238401"/>
                  </a:lnTo>
                  <a:lnTo>
                    <a:pt x="235080" y="1238401"/>
                  </a:lnTo>
                  <a:lnTo>
                    <a:pt x="266760" y="1238401"/>
                  </a:lnTo>
                  <a:lnTo>
                    <a:pt x="336600" y="1231921"/>
                  </a:lnTo>
                  <a:lnTo>
                    <a:pt x="368280" y="1219321"/>
                  </a:lnTo>
                  <a:lnTo>
                    <a:pt x="399960" y="1212841"/>
                  </a:lnTo>
                  <a:lnTo>
                    <a:pt x="425520" y="1200241"/>
                  </a:lnTo>
                  <a:lnTo>
                    <a:pt x="450720" y="1187641"/>
                  </a:lnTo>
                  <a:lnTo>
                    <a:pt x="469800" y="1168561"/>
                  </a:lnTo>
                  <a:lnTo>
                    <a:pt x="488880" y="1149481"/>
                  </a:lnTo>
                  <a:lnTo>
                    <a:pt x="501480" y="1136521"/>
                  </a:lnTo>
                  <a:lnTo>
                    <a:pt x="514440" y="1111321"/>
                  </a:lnTo>
                  <a:lnTo>
                    <a:pt x="520560" y="1092241"/>
                  </a:lnTo>
                  <a:lnTo>
                    <a:pt x="514440" y="1041481"/>
                  </a:lnTo>
                  <a:lnTo>
                    <a:pt x="469800" y="959041"/>
                  </a:lnTo>
                  <a:lnTo>
                    <a:pt x="419040" y="914401"/>
                  </a:lnTo>
                  <a:lnTo>
                    <a:pt x="361800" y="889201"/>
                  </a:lnTo>
                  <a:lnTo>
                    <a:pt x="330120" y="889201"/>
                  </a:lnTo>
                  <a:lnTo>
                    <a:pt x="298440" y="889201"/>
                  </a:lnTo>
                  <a:lnTo>
                    <a:pt x="247680" y="895321"/>
                  </a:lnTo>
                  <a:lnTo>
                    <a:pt x="228600" y="901801"/>
                  </a:lnTo>
                  <a:lnTo>
                    <a:pt x="209520" y="907921"/>
                  </a:lnTo>
                </a:path>
                <a:path w="520700" h="1238885">
                  <a:moveTo>
                    <a:pt x="69840" y="6480"/>
                  </a:moveTo>
                  <a:lnTo>
                    <a:pt x="69840" y="12600"/>
                  </a:lnTo>
                  <a:lnTo>
                    <a:pt x="76320" y="12600"/>
                  </a:lnTo>
                  <a:lnTo>
                    <a:pt x="82440" y="12600"/>
                  </a:lnTo>
                  <a:lnTo>
                    <a:pt x="88920" y="19080"/>
                  </a:lnTo>
                  <a:lnTo>
                    <a:pt x="101520" y="19080"/>
                  </a:lnTo>
                  <a:lnTo>
                    <a:pt x="133200" y="19080"/>
                  </a:lnTo>
                  <a:lnTo>
                    <a:pt x="152280" y="19080"/>
                  </a:lnTo>
                  <a:lnTo>
                    <a:pt x="177840" y="19080"/>
                  </a:lnTo>
                  <a:lnTo>
                    <a:pt x="196920" y="12600"/>
                  </a:lnTo>
                  <a:lnTo>
                    <a:pt x="222120" y="12600"/>
                  </a:lnTo>
                  <a:lnTo>
                    <a:pt x="247680" y="6480"/>
                  </a:lnTo>
                  <a:lnTo>
                    <a:pt x="272880" y="6480"/>
                  </a:lnTo>
                  <a:lnTo>
                    <a:pt x="291960" y="0"/>
                  </a:lnTo>
                  <a:lnTo>
                    <a:pt x="311040" y="0"/>
                  </a:lnTo>
                  <a:lnTo>
                    <a:pt x="324000" y="0"/>
                  </a:lnTo>
                  <a:lnTo>
                    <a:pt x="342720" y="0"/>
                  </a:lnTo>
                  <a:lnTo>
                    <a:pt x="349200" y="0"/>
                  </a:lnTo>
                  <a:lnTo>
                    <a:pt x="355680" y="6480"/>
                  </a:lnTo>
                </a:path>
              </a:pathLst>
            </a:custGeom>
            <a:ln w="19051">
              <a:solidFill>
                <a:srgbClr val="0070C0"/>
              </a:solidFill>
            </a:ln>
          </p:spPr>
          <p:txBody>
            <a:bodyPr wrap="square" lIns="0" tIns="0" rIns="0" bIns="0" rtlCol="0"/>
            <a:lstStyle/>
            <a:p>
              <a:endParaRPr sz="851"/>
            </a:p>
          </p:txBody>
        </p:sp>
      </p:grpSp>
      <p:grpSp>
        <p:nvGrpSpPr>
          <p:cNvPr id="40" name="object 40"/>
          <p:cNvGrpSpPr/>
          <p:nvPr/>
        </p:nvGrpSpPr>
        <p:grpSpPr>
          <a:xfrm>
            <a:off x="4608085" y="356708"/>
            <a:ext cx="195496" cy="123124"/>
            <a:chOff x="9743968" y="752595"/>
            <a:chExt cx="413384" cy="260350"/>
          </a:xfrm>
        </p:grpSpPr>
        <p:pic>
          <p:nvPicPr>
            <p:cNvPr id="41" name="object 41"/>
            <p:cNvPicPr/>
            <p:nvPr/>
          </p:nvPicPr>
          <p:blipFill>
            <a:blip r:embed="rId9" cstate="print"/>
            <a:stretch>
              <a:fillRect/>
            </a:stretch>
          </p:blipFill>
          <p:spPr>
            <a:xfrm>
              <a:off x="9820288" y="752595"/>
              <a:ext cx="165211" cy="215611"/>
            </a:xfrm>
            <a:prstGeom prst="rect">
              <a:avLst/>
            </a:prstGeom>
          </p:spPr>
        </p:pic>
        <p:sp>
          <p:nvSpPr>
            <p:cNvPr id="42" name="object 42"/>
            <p:cNvSpPr/>
            <p:nvPr/>
          </p:nvSpPr>
          <p:spPr>
            <a:xfrm>
              <a:off x="9753494" y="984241"/>
              <a:ext cx="394335" cy="19685"/>
            </a:xfrm>
            <a:custGeom>
              <a:avLst/>
              <a:gdLst/>
              <a:ahLst/>
              <a:cxnLst/>
              <a:rect l="l" t="t" r="r" b="b"/>
              <a:pathLst>
                <a:path w="394334" h="19684">
                  <a:moveTo>
                    <a:pt x="0" y="0"/>
                  </a:moveTo>
                  <a:lnTo>
                    <a:pt x="6480" y="0"/>
                  </a:lnTo>
                  <a:lnTo>
                    <a:pt x="19080" y="0"/>
                  </a:lnTo>
                  <a:lnTo>
                    <a:pt x="38160" y="6480"/>
                  </a:lnTo>
                  <a:lnTo>
                    <a:pt x="50760" y="12600"/>
                  </a:lnTo>
                  <a:lnTo>
                    <a:pt x="69840" y="12600"/>
                  </a:lnTo>
                  <a:lnTo>
                    <a:pt x="95400" y="19080"/>
                  </a:lnTo>
                  <a:lnTo>
                    <a:pt x="152640" y="19080"/>
                  </a:lnTo>
                  <a:lnTo>
                    <a:pt x="190800" y="19080"/>
                  </a:lnTo>
                  <a:lnTo>
                    <a:pt x="222480" y="19080"/>
                  </a:lnTo>
                  <a:lnTo>
                    <a:pt x="260640" y="12600"/>
                  </a:lnTo>
                  <a:lnTo>
                    <a:pt x="324000" y="6480"/>
                  </a:lnTo>
                  <a:lnTo>
                    <a:pt x="349200" y="6480"/>
                  </a:lnTo>
                  <a:lnTo>
                    <a:pt x="368280" y="0"/>
                  </a:lnTo>
                  <a:lnTo>
                    <a:pt x="381240" y="0"/>
                  </a:lnTo>
                  <a:lnTo>
                    <a:pt x="393840" y="0"/>
                  </a:lnTo>
                </a:path>
              </a:pathLst>
            </a:custGeom>
            <a:ln w="19051">
              <a:solidFill>
                <a:srgbClr val="0070C0"/>
              </a:solidFill>
            </a:ln>
          </p:spPr>
          <p:txBody>
            <a:bodyPr wrap="square" lIns="0" tIns="0" rIns="0" bIns="0" rtlCol="0"/>
            <a:lstStyle/>
            <a:p>
              <a:endParaRPr sz="851"/>
            </a:p>
          </p:txBody>
        </p:sp>
      </p:grpSp>
      <p:grpSp>
        <p:nvGrpSpPr>
          <p:cNvPr id="43" name="object 43"/>
          <p:cNvGrpSpPr/>
          <p:nvPr/>
        </p:nvGrpSpPr>
        <p:grpSpPr>
          <a:xfrm>
            <a:off x="1755201" y="587909"/>
            <a:ext cx="177479" cy="84385"/>
            <a:chOff x="3711439" y="1241476"/>
            <a:chExt cx="375285" cy="178435"/>
          </a:xfrm>
        </p:grpSpPr>
        <p:sp>
          <p:nvSpPr>
            <p:cNvPr id="44" name="object 44"/>
            <p:cNvSpPr/>
            <p:nvPr/>
          </p:nvSpPr>
          <p:spPr>
            <a:xfrm>
              <a:off x="3720965" y="1333441"/>
              <a:ext cx="241935" cy="31750"/>
            </a:xfrm>
            <a:custGeom>
              <a:avLst/>
              <a:gdLst/>
              <a:ahLst/>
              <a:cxnLst/>
              <a:rect l="l" t="t" r="r" b="b"/>
              <a:pathLst>
                <a:path w="241935" h="31750">
                  <a:moveTo>
                    <a:pt x="0" y="25560"/>
                  </a:moveTo>
                  <a:lnTo>
                    <a:pt x="6480" y="25560"/>
                  </a:lnTo>
                  <a:lnTo>
                    <a:pt x="25560" y="31680"/>
                  </a:lnTo>
                  <a:lnTo>
                    <a:pt x="38160" y="31680"/>
                  </a:lnTo>
                  <a:lnTo>
                    <a:pt x="51120" y="31680"/>
                  </a:lnTo>
                  <a:lnTo>
                    <a:pt x="88920" y="25560"/>
                  </a:lnTo>
                  <a:lnTo>
                    <a:pt x="108000" y="25560"/>
                  </a:lnTo>
                  <a:lnTo>
                    <a:pt x="127080" y="25560"/>
                  </a:lnTo>
                  <a:lnTo>
                    <a:pt x="146160" y="19080"/>
                  </a:lnTo>
                  <a:lnTo>
                    <a:pt x="165240" y="19080"/>
                  </a:lnTo>
                  <a:lnTo>
                    <a:pt x="196920" y="12600"/>
                  </a:lnTo>
                  <a:lnTo>
                    <a:pt x="203400" y="12600"/>
                  </a:lnTo>
                  <a:lnTo>
                    <a:pt x="222480" y="12600"/>
                  </a:lnTo>
                  <a:lnTo>
                    <a:pt x="228600" y="12600"/>
                  </a:lnTo>
                  <a:lnTo>
                    <a:pt x="235080" y="12600"/>
                  </a:lnTo>
                  <a:lnTo>
                    <a:pt x="241560" y="12600"/>
                  </a:lnTo>
                  <a:lnTo>
                    <a:pt x="241560" y="6480"/>
                  </a:lnTo>
                  <a:lnTo>
                    <a:pt x="241560" y="0"/>
                  </a:lnTo>
                </a:path>
              </a:pathLst>
            </a:custGeom>
            <a:ln w="19051">
              <a:solidFill>
                <a:srgbClr val="0070C0"/>
              </a:solidFill>
            </a:ln>
          </p:spPr>
          <p:txBody>
            <a:bodyPr wrap="square" lIns="0" tIns="0" rIns="0" bIns="0" rtlCol="0"/>
            <a:lstStyle/>
            <a:p>
              <a:endParaRPr sz="851"/>
            </a:p>
          </p:txBody>
        </p:sp>
        <p:pic>
          <p:nvPicPr>
            <p:cNvPr id="45" name="object 45"/>
            <p:cNvPicPr/>
            <p:nvPr/>
          </p:nvPicPr>
          <p:blipFill>
            <a:blip r:embed="rId10" cstate="print"/>
            <a:stretch>
              <a:fillRect/>
            </a:stretch>
          </p:blipFill>
          <p:spPr>
            <a:xfrm>
              <a:off x="3889280" y="1241476"/>
              <a:ext cx="196891" cy="177811"/>
            </a:xfrm>
            <a:prstGeom prst="rect">
              <a:avLst/>
            </a:prstGeom>
          </p:spPr>
        </p:pic>
      </p:grpSp>
      <p:pic>
        <p:nvPicPr>
          <p:cNvPr id="46" name="object 46"/>
          <p:cNvPicPr/>
          <p:nvPr/>
        </p:nvPicPr>
        <p:blipFill>
          <a:blip r:embed="rId11" cstate="print"/>
          <a:stretch>
            <a:fillRect/>
          </a:stretch>
        </p:blipFill>
        <p:spPr>
          <a:xfrm>
            <a:off x="1719279" y="1672062"/>
            <a:ext cx="156106" cy="92943"/>
          </a:xfrm>
          <a:prstGeom prst="rect">
            <a:avLst/>
          </a:prstGeom>
        </p:spPr>
      </p:pic>
      <p:grpSp>
        <p:nvGrpSpPr>
          <p:cNvPr id="47" name="object 47"/>
          <p:cNvGrpSpPr/>
          <p:nvPr/>
        </p:nvGrpSpPr>
        <p:grpSpPr>
          <a:xfrm>
            <a:off x="1803382" y="2924252"/>
            <a:ext cx="171172" cy="114115"/>
            <a:chOff x="3813319" y="6181763"/>
            <a:chExt cx="361950" cy="241300"/>
          </a:xfrm>
        </p:grpSpPr>
        <p:sp>
          <p:nvSpPr>
            <p:cNvPr id="48" name="object 48"/>
            <p:cNvSpPr/>
            <p:nvPr/>
          </p:nvSpPr>
          <p:spPr>
            <a:xfrm>
              <a:off x="3822845" y="6235569"/>
              <a:ext cx="241300" cy="32384"/>
            </a:xfrm>
            <a:custGeom>
              <a:avLst/>
              <a:gdLst/>
              <a:ahLst/>
              <a:cxnLst/>
              <a:rect l="l" t="t" r="r" b="b"/>
              <a:pathLst>
                <a:path w="241300" h="32385">
                  <a:moveTo>
                    <a:pt x="6120" y="0"/>
                  </a:moveTo>
                  <a:lnTo>
                    <a:pt x="0" y="0"/>
                  </a:lnTo>
                  <a:lnTo>
                    <a:pt x="6120" y="0"/>
                  </a:lnTo>
                  <a:lnTo>
                    <a:pt x="19080" y="6480"/>
                  </a:lnTo>
                  <a:lnTo>
                    <a:pt x="25200" y="12960"/>
                  </a:lnTo>
                  <a:lnTo>
                    <a:pt x="50760" y="19080"/>
                  </a:lnTo>
                  <a:lnTo>
                    <a:pt x="69840" y="19080"/>
                  </a:lnTo>
                  <a:lnTo>
                    <a:pt x="82440" y="25560"/>
                  </a:lnTo>
                  <a:lnTo>
                    <a:pt x="222120" y="25560"/>
                  </a:lnTo>
                  <a:lnTo>
                    <a:pt x="228600" y="32040"/>
                  </a:lnTo>
                  <a:lnTo>
                    <a:pt x="234720" y="32040"/>
                  </a:lnTo>
                  <a:lnTo>
                    <a:pt x="241200" y="32040"/>
                  </a:lnTo>
                </a:path>
              </a:pathLst>
            </a:custGeom>
            <a:ln w="19051">
              <a:solidFill>
                <a:srgbClr val="0070C0"/>
              </a:solidFill>
            </a:ln>
          </p:spPr>
          <p:txBody>
            <a:bodyPr wrap="square" lIns="0" tIns="0" rIns="0" bIns="0" rtlCol="0"/>
            <a:lstStyle/>
            <a:p>
              <a:endParaRPr sz="851"/>
            </a:p>
          </p:txBody>
        </p:sp>
        <p:pic>
          <p:nvPicPr>
            <p:cNvPr id="49" name="object 49"/>
            <p:cNvPicPr/>
            <p:nvPr/>
          </p:nvPicPr>
          <p:blipFill>
            <a:blip r:embed="rId12" cstate="print"/>
            <a:stretch>
              <a:fillRect/>
            </a:stretch>
          </p:blipFill>
          <p:spPr>
            <a:xfrm>
              <a:off x="3997280" y="6181763"/>
              <a:ext cx="177811" cy="241171"/>
            </a:xfrm>
            <a:prstGeom prst="rect">
              <a:avLst/>
            </a:prstGeom>
          </p:spPr>
        </p:pic>
      </p:grpSp>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2A1EC412-7E10-ED41-38FE-1BEE9610C887}"/>
                  </a:ext>
                </a:extLst>
              </p14:cNvPr>
              <p14:cNvContentPartPr/>
              <p14:nvPr/>
            </p14:nvContentPartPr>
            <p14:xfrm>
              <a:off x="112195" y="520908"/>
              <a:ext cx="4948316" cy="2182775"/>
            </p14:xfrm>
          </p:contentPart>
        </mc:Choice>
        <mc:Fallback xmlns="">
          <p:pic>
            <p:nvPicPr>
              <p:cNvPr id="50" name="Ink 49">
                <a:extLst>
                  <a:ext uri="{FF2B5EF4-FFF2-40B4-BE49-F238E27FC236}">
                    <a16:creationId xmlns:a16="http://schemas.microsoft.com/office/drawing/2014/main" id="{2A1EC412-7E10-ED41-38FE-1BEE9610C887}"/>
                  </a:ext>
                </a:extLst>
              </p:cNvPr>
              <p:cNvPicPr/>
              <p:nvPr/>
            </p:nvPicPr>
            <p:blipFill>
              <a:blip r:embed="rId14"/>
              <a:stretch>
                <a:fillRect/>
              </a:stretch>
            </p:blipFill>
            <p:spPr>
              <a:xfrm>
                <a:off x="95996" y="504710"/>
                <a:ext cx="4980714" cy="221517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123CA170-98F2-A64F-9B48-69545940154E}"/>
                  </a:ext>
                </a:extLst>
              </p14:cNvPr>
              <p14:cNvContentPartPr/>
              <p14:nvPr/>
            </p14:nvContentPartPr>
            <p14:xfrm>
              <a:off x="1325520" y="700920"/>
              <a:ext cx="3714120" cy="2436120"/>
            </p14:xfrm>
          </p:contentPart>
        </mc:Choice>
        <mc:Fallback xmlns="">
          <p:pic>
            <p:nvPicPr>
              <p:cNvPr id="51" name="Ink 50">
                <a:extLst>
                  <a:ext uri="{FF2B5EF4-FFF2-40B4-BE49-F238E27FC236}">
                    <a16:creationId xmlns:a16="http://schemas.microsoft.com/office/drawing/2014/main" id="{123CA170-98F2-A64F-9B48-69545940154E}"/>
                  </a:ext>
                </a:extLst>
              </p:cNvPr>
              <p:cNvPicPr/>
              <p:nvPr/>
            </p:nvPicPr>
            <p:blipFill>
              <a:blip r:embed="rId16"/>
              <a:stretch>
                <a:fillRect/>
              </a:stretch>
            </p:blipFill>
            <p:spPr>
              <a:xfrm>
                <a:off x="1316160" y="691560"/>
                <a:ext cx="3732840" cy="245484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3" name="Rectangle 2">
            <a:extLst>
              <a:ext uri="{FF2B5EF4-FFF2-40B4-BE49-F238E27FC236}">
                <a16:creationId xmlns:a16="http://schemas.microsoft.com/office/drawing/2014/main" id="{30307A86-0736-25E0-3311-D5126CC6A6D1}"/>
              </a:ext>
            </a:extLst>
          </p:cNvPr>
          <p:cNvSpPr/>
          <p:nvPr/>
        </p:nvSpPr>
        <p:spPr>
          <a:xfrm>
            <a:off x="0" y="479426"/>
            <a:ext cx="10039911" cy="276999"/>
          </a:xfrm>
          <a:prstGeom prst="rect">
            <a:avLst/>
          </a:prstGeom>
        </p:spPr>
        <p:txBody>
          <a:bodyPr wrap="square">
            <a:spAutoFit/>
          </a:bodyPr>
          <a:lstStyle/>
          <a:p>
            <a:pPr algn="l"/>
            <a:r>
              <a:rPr lang="en-IN" sz="1200" dirty="0">
                <a:solidFill>
                  <a:srgbClr val="222222"/>
                </a:solidFill>
                <a:latin typeface="Lato" panose="020F0502020204030203" pitchFamily="34" charset="0"/>
              </a:rPr>
              <a:t>Drawbacks of Standard Neural Network</a:t>
            </a:r>
            <a:endParaRPr lang="en-IN" sz="1200" b="0" i="0" u="none" strike="noStrike" dirty="0">
              <a:solidFill>
                <a:srgbClr val="222222"/>
              </a:solidFill>
              <a:effectLst/>
              <a:latin typeface="Lato" panose="020F0502020204030203" pitchFamily="34" charset="0"/>
            </a:endParaRPr>
          </a:p>
        </p:txBody>
      </p:sp>
      <p:pic>
        <p:nvPicPr>
          <p:cNvPr id="4" name="Picture 3">
            <a:extLst>
              <a:ext uri="{FF2B5EF4-FFF2-40B4-BE49-F238E27FC236}">
                <a16:creationId xmlns:a16="http://schemas.microsoft.com/office/drawing/2014/main" id="{09E0DF7D-07E1-31BD-6915-372474940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4" y="864826"/>
            <a:ext cx="5410200" cy="2099849"/>
          </a:xfrm>
          <a:prstGeom prst="rect">
            <a:avLst/>
          </a:prstGeom>
        </p:spPr>
      </p:pic>
      <p:sp>
        <p:nvSpPr>
          <p:cNvPr id="5" name="TextBox 4">
            <a:extLst>
              <a:ext uri="{FF2B5EF4-FFF2-40B4-BE49-F238E27FC236}">
                <a16:creationId xmlns:a16="http://schemas.microsoft.com/office/drawing/2014/main" id="{DE3C46C1-8126-0184-C787-21AA835D450F}"/>
              </a:ext>
            </a:extLst>
          </p:cNvPr>
          <p:cNvSpPr txBox="1"/>
          <p:nvPr/>
        </p:nvSpPr>
        <p:spPr>
          <a:xfrm>
            <a:off x="427823" y="5306587"/>
            <a:ext cx="11304998" cy="1015663"/>
          </a:xfrm>
          <a:prstGeom prst="rect">
            <a:avLst/>
          </a:prstGeom>
          <a:noFill/>
        </p:spPr>
        <p:txBody>
          <a:bodyPr wrap="square" rtlCol="0">
            <a:spAutoFit/>
          </a:bodyPr>
          <a:lstStyle/>
          <a:p>
            <a:pPr marL="342900" indent="-342900">
              <a:buAutoNum type="arabicPeriod"/>
            </a:pPr>
            <a:r>
              <a:rPr lang="en-US" sz="2000" dirty="0"/>
              <a:t>Feed forward networks accept a fixed-sized vector as input and produce  fixed-sized  vector as output</a:t>
            </a:r>
          </a:p>
          <a:p>
            <a:pPr marL="342900" indent="-342900">
              <a:buAutoNum type="arabicPeriod"/>
            </a:pPr>
            <a:r>
              <a:rPr lang="en-US" sz="2000" dirty="0"/>
              <a:t>So, feed forward  networks cannot process sequential data containing variable length of data</a:t>
            </a:r>
          </a:p>
          <a:p>
            <a:pPr marL="342900" indent="-342900">
              <a:buAutoNum type="arabicPeriod"/>
            </a:pPr>
            <a:r>
              <a:rPr lang="en-US" sz="2000" dirty="0"/>
              <a:t>Feed forward networks  does not consider sequence in the data.</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DA09E01-D26E-6728-2692-D08D5699C47D}"/>
                  </a:ext>
                </a:extLst>
              </p14:cNvPr>
              <p14:cNvContentPartPr/>
              <p14:nvPr/>
            </p14:nvContentPartPr>
            <p14:xfrm>
              <a:off x="751680" y="1129680"/>
              <a:ext cx="3778920" cy="1751040"/>
            </p14:xfrm>
          </p:contentPart>
        </mc:Choice>
        <mc:Fallback xmlns="">
          <p:pic>
            <p:nvPicPr>
              <p:cNvPr id="6" name="Ink 5">
                <a:extLst>
                  <a:ext uri="{FF2B5EF4-FFF2-40B4-BE49-F238E27FC236}">
                    <a16:creationId xmlns:a16="http://schemas.microsoft.com/office/drawing/2014/main" id="{BDA09E01-D26E-6728-2692-D08D5699C47D}"/>
                  </a:ext>
                </a:extLst>
              </p:cNvPr>
              <p:cNvPicPr/>
              <p:nvPr/>
            </p:nvPicPr>
            <p:blipFill>
              <a:blip r:embed="rId4"/>
              <a:stretch>
                <a:fillRect/>
              </a:stretch>
            </p:blipFill>
            <p:spPr>
              <a:xfrm>
                <a:off x="742320" y="1120320"/>
                <a:ext cx="3797640" cy="1769760"/>
              </a:xfrm>
              <a:prstGeom prst="rect">
                <a:avLst/>
              </a:prstGeom>
            </p:spPr>
          </p:pic>
        </mc:Fallback>
      </mc:AlternateContent>
    </p:spTree>
    <p:extLst>
      <p:ext uri="{BB962C8B-B14F-4D97-AF65-F5344CB8AC3E}">
        <p14:creationId xmlns:p14="http://schemas.microsoft.com/office/powerpoint/2010/main" val="355982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CC1C1-9880-BE3B-2931-A2E4D7E65873}"/>
              </a:ext>
            </a:extLst>
          </p:cNvPr>
          <p:cNvSpPr txBox="1"/>
          <p:nvPr/>
        </p:nvSpPr>
        <p:spPr>
          <a:xfrm>
            <a:off x="63501" y="143820"/>
            <a:ext cx="3505200" cy="276999"/>
          </a:xfrm>
          <a:prstGeom prst="rect">
            <a:avLst/>
          </a:prstGeom>
          <a:noFill/>
        </p:spPr>
        <p:txBody>
          <a:bodyPr wrap="square" rtlCol="0">
            <a:spAutoFit/>
          </a:bodyPr>
          <a:lstStyle/>
          <a:p>
            <a:r>
              <a:rPr lang="en-IN" sz="1200" b="1" dirty="0">
                <a:solidFill>
                  <a:srgbClr val="00B0F0"/>
                </a:solidFill>
              </a:rPr>
              <a:t>How does a computer see an image? As a Matrix</a:t>
            </a:r>
          </a:p>
        </p:txBody>
      </p:sp>
      <p:sp>
        <p:nvSpPr>
          <p:cNvPr id="4" name="TextBox 3">
            <a:extLst>
              <a:ext uri="{FF2B5EF4-FFF2-40B4-BE49-F238E27FC236}">
                <a16:creationId xmlns:a16="http://schemas.microsoft.com/office/drawing/2014/main" id="{0BBF32E2-C641-D2DF-8FC3-76A6A8CF6C3B}"/>
              </a:ext>
            </a:extLst>
          </p:cNvPr>
          <p:cNvSpPr txBox="1"/>
          <p:nvPr/>
        </p:nvSpPr>
        <p:spPr>
          <a:xfrm>
            <a:off x="6350" y="545167"/>
            <a:ext cx="3562350" cy="2308324"/>
          </a:xfrm>
          <a:prstGeom prst="rect">
            <a:avLst/>
          </a:prstGeom>
          <a:noFill/>
        </p:spPr>
        <p:txBody>
          <a:bodyPr wrap="square">
            <a:spAutoFit/>
          </a:bodyPr>
          <a:lstStyle/>
          <a:p>
            <a:pPr marL="342900" indent="-342900">
              <a:buFont typeface="Arial" panose="020B0604020202020204" pitchFamily="34" charset="0"/>
              <a:buChar char="•"/>
            </a:pPr>
            <a:r>
              <a:rPr lang="en-IN" sz="1200" b="0" i="0" u="none" strike="noStrike" dirty="0">
                <a:solidFill>
                  <a:srgbClr val="080A13"/>
                </a:solidFill>
                <a:effectLst/>
                <a:latin typeface="Calibri" panose="020F0502020204030204" pitchFamily="34" charset="0"/>
                <a:cs typeface="Calibri" panose="020F0502020204030204" pitchFamily="34" charset="0"/>
              </a:rPr>
              <a:t>The digital image, thus, becomes a matrix, and </a:t>
            </a:r>
            <a:r>
              <a:rPr lang="en-IN" sz="1200" b="0" i="0" u="none" strike="noStrike" dirty="0">
                <a:solidFill>
                  <a:srgbClr val="FF0000"/>
                </a:solidFill>
                <a:effectLst/>
                <a:latin typeface="Calibri" panose="020F0502020204030204" pitchFamily="34" charset="0"/>
                <a:cs typeface="Calibri" panose="020F0502020204030204" pitchFamily="34" charset="0"/>
              </a:rPr>
              <a:t>Computer Vision becomes a study of matrices.</a:t>
            </a:r>
          </a:p>
          <a:p>
            <a:pPr marL="342900" indent="-342900">
              <a:buFont typeface="Arial" panose="020B0604020202020204" pitchFamily="34" charset="0"/>
              <a:buChar char="•"/>
            </a:pPr>
            <a:r>
              <a:rPr lang="en-IN" sz="1200" b="0" i="0" u="none" strike="noStrike" dirty="0">
                <a:solidFill>
                  <a:srgbClr val="080A13"/>
                </a:solidFill>
                <a:effectLst/>
                <a:latin typeface="Calibri" panose="020F0502020204030204" pitchFamily="34" charset="0"/>
                <a:cs typeface="Calibri" panose="020F0502020204030204" pitchFamily="34" charset="0"/>
              </a:rPr>
              <a:t> While the simplest computer vision algorithms use linear algebra to manipulate these matrices.</a:t>
            </a:r>
          </a:p>
          <a:p>
            <a:pPr marL="342900" indent="-342900">
              <a:buFont typeface="Arial" panose="020B0604020202020204" pitchFamily="34" charset="0"/>
              <a:buChar char="•"/>
            </a:pPr>
            <a:r>
              <a:rPr lang="en-IN" sz="1200" b="0" i="0" u="none" strike="noStrike" dirty="0">
                <a:solidFill>
                  <a:srgbClr val="080A13"/>
                </a:solidFill>
                <a:effectLst/>
                <a:latin typeface="Calibri" panose="020F0502020204030204" pitchFamily="34" charset="0"/>
                <a:cs typeface="Calibri" panose="020F0502020204030204" pitchFamily="34" charset="0"/>
              </a:rPr>
              <a:t> Complex applications involve </a:t>
            </a:r>
            <a:r>
              <a:rPr lang="en-IN" sz="1200" b="0" i="0" u="none" strike="noStrike" dirty="0">
                <a:solidFill>
                  <a:srgbClr val="FF0000"/>
                </a:solidFill>
                <a:effectLst/>
                <a:latin typeface="Calibri" panose="020F0502020204030204" pitchFamily="34" charset="0"/>
                <a:cs typeface="Calibri" panose="020F0502020204030204" pitchFamily="34" charset="0"/>
              </a:rPr>
              <a:t>operations like convolutions with learnable kernels </a:t>
            </a:r>
            <a:r>
              <a:rPr lang="en-IN" sz="1200" b="0" i="0" u="none" strike="noStrike" dirty="0">
                <a:solidFill>
                  <a:srgbClr val="080A13"/>
                </a:solidFill>
                <a:effectLst/>
                <a:latin typeface="Calibri" panose="020F0502020204030204" pitchFamily="34" charset="0"/>
                <a:cs typeface="Calibri" panose="020F0502020204030204" pitchFamily="34" charset="0"/>
              </a:rPr>
              <a:t>and </a:t>
            </a:r>
            <a:r>
              <a:rPr lang="en-IN" sz="1200" b="0" i="0" u="none" strike="noStrike" dirty="0" err="1">
                <a:solidFill>
                  <a:srgbClr val="080A13"/>
                </a:solidFill>
                <a:effectLst/>
                <a:latin typeface="Calibri" panose="020F0502020204030204" pitchFamily="34" charset="0"/>
                <a:cs typeface="Calibri" panose="020F0502020204030204" pitchFamily="34" charset="0"/>
              </a:rPr>
              <a:t>downsampling</a:t>
            </a:r>
            <a:r>
              <a:rPr lang="en-IN" sz="1200" b="0" i="0" u="none" strike="noStrike" dirty="0">
                <a:solidFill>
                  <a:srgbClr val="080A13"/>
                </a:solidFill>
                <a:effectLst/>
                <a:latin typeface="Calibri" panose="020F0502020204030204" pitchFamily="34" charset="0"/>
                <a:cs typeface="Calibri" panose="020F0502020204030204" pitchFamily="34" charset="0"/>
              </a:rPr>
              <a:t> via pooling.</a:t>
            </a:r>
          </a:p>
          <a:p>
            <a:pPr marL="342900" indent="-342900" algn="just">
              <a:buFont typeface="Arial" panose="020B0604020202020204" pitchFamily="34" charset="0"/>
              <a:buChar char="•"/>
            </a:pPr>
            <a:r>
              <a:rPr lang="en-IN" sz="1200" b="0" i="0" u="none" strike="noStrike" dirty="0">
                <a:solidFill>
                  <a:srgbClr val="080A13"/>
                </a:solidFill>
                <a:effectLst/>
                <a:latin typeface="Inter"/>
              </a:rPr>
              <a:t>The values represent the pixel values at the particular coordinates in the image, with </a:t>
            </a:r>
            <a:r>
              <a:rPr lang="en-IN" sz="1200" b="0" i="0" u="none" strike="noStrike" dirty="0">
                <a:solidFill>
                  <a:srgbClr val="FF0000"/>
                </a:solidFill>
                <a:effectLst/>
                <a:latin typeface="Inter"/>
              </a:rPr>
              <a:t>255</a:t>
            </a:r>
            <a:r>
              <a:rPr lang="en-IN" sz="1200" b="0" i="0" u="none" strike="noStrike" dirty="0">
                <a:solidFill>
                  <a:srgbClr val="080A13"/>
                </a:solidFill>
                <a:effectLst/>
                <a:latin typeface="Inter"/>
              </a:rPr>
              <a:t> representing a complete white point and </a:t>
            </a:r>
            <a:r>
              <a:rPr lang="en-IN" sz="1200" b="0" i="0" u="none" strike="noStrike" dirty="0">
                <a:solidFill>
                  <a:srgbClr val="FF0000"/>
                </a:solidFill>
                <a:effectLst/>
                <a:latin typeface="Inter"/>
              </a:rPr>
              <a:t>0 </a:t>
            </a:r>
            <a:r>
              <a:rPr lang="en-IN" sz="1200" b="0" i="0" u="none" strike="noStrike" dirty="0">
                <a:solidFill>
                  <a:srgbClr val="080A13"/>
                </a:solidFill>
                <a:effectLst/>
                <a:latin typeface="Inter"/>
              </a:rPr>
              <a:t>representing a complete dark point. </a:t>
            </a:r>
          </a:p>
          <a:p>
            <a:pPr marL="342900" indent="-342900" algn="just">
              <a:buFont typeface="Arial" panose="020B0604020202020204" pitchFamily="34" charset="0"/>
              <a:buChar char="•"/>
            </a:pPr>
            <a:r>
              <a:rPr lang="en-IN" sz="1200" b="0" i="0" u="none" strike="noStrike" dirty="0">
                <a:solidFill>
                  <a:srgbClr val="080A13"/>
                </a:solidFill>
                <a:effectLst/>
                <a:latin typeface="Inter"/>
              </a:rPr>
              <a:t>For larger images, matrices are much larger.</a:t>
            </a: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9F03203-4EE9-E5D6-38A3-8E2BA792F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1805814"/>
            <a:ext cx="2057400" cy="1295216"/>
          </a:xfrm>
          <a:prstGeom prst="rect">
            <a:avLst/>
          </a:prstGeom>
        </p:spPr>
      </p:pic>
    </p:spTree>
    <p:extLst>
      <p:ext uri="{BB962C8B-B14F-4D97-AF65-F5344CB8AC3E}">
        <p14:creationId xmlns:p14="http://schemas.microsoft.com/office/powerpoint/2010/main" val="2010130712"/>
      </p:ext>
    </p:extLst>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50" name="Rectangle 49">
            <a:extLst>
              <a:ext uri="{FF2B5EF4-FFF2-40B4-BE49-F238E27FC236}">
                <a16:creationId xmlns:a16="http://schemas.microsoft.com/office/drawing/2014/main" id="{D2764396-CD8F-6F8B-7409-A3A6A80E4F9E}"/>
              </a:ext>
            </a:extLst>
          </p:cNvPr>
          <p:cNvSpPr/>
          <p:nvPr/>
        </p:nvSpPr>
        <p:spPr>
          <a:xfrm>
            <a:off x="63500" y="479425"/>
            <a:ext cx="9764488" cy="276999"/>
          </a:xfrm>
          <a:prstGeom prst="rect">
            <a:avLst/>
          </a:prstGeom>
        </p:spPr>
        <p:txBody>
          <a:bodyPr wrap="square">
            <a:spAutoFit/>
          </a:bodyPr>
          <a:lstStyle/>
          <a:p>
            <a:pPr algn="l"/>
            <a:r>
              <a:rPr lang="en-IN" sz="1200" b="1" i="0" u="none" strike="noStrike" dirty="0">
                <a:solidFill>
                  <a:srgbClr val="C00000"/>
                </a:solidFill>
                <a:effectLst/>
              </a:rPr>
              <a:t>Solutio</a:t>
            </a:r>
            <a:r>
              <a:rPr lang="en-IN" sz="1200" b="1" dirty="0">
                <a:solidFill>
                  <a:srgbClr val="C00000"/>
                </a:solidFill>
              </a:rPr>
              <a:t>n for Sequence Analysis</a:t>
            </a:r>
            <a:endParaRPr lang="en-IN" sz="1200" b="1" i="0" u="none" strike="noStrike" dirty="0">
              <a:solidFill>
                <a:srgbClr val="C00000"/>
              </a:solidFill>
              <a:effectLst/>
            </a:endParaRPr>
          </a:p>
        </p:txBody>
      </p:sp>
      <p:sp>
        <p:nvSpPr>
          <p:cNvPr id="51" name="TextBox 50">
            <a:extLst>
              <a:ext uri="{FF2B5EF4-FFF2-40B4-BE49-F238E27FC236}">
                <a16:creationId xmlns:a16="http://schemas.microsoft.com/office/drawing/2014/main" id="{A18FBB36-1A91-35D5-4806-628501EB22B2}"/>
              </a:ext>
            </a:extLst>
          </p:cNvPr>
          <p:cNvSpPr txBox="1"/>
          <p:nvPr/>
        </p:nvSpPr>
        <p:spPr>
          <a:xfrm>
            <a:off x="15522" y="784225"/>
            <a:ext cx="5626861" cy="2031325"/>
          </a:xfrm>
          <a:prstGeom prst="rect">
            <a:avLst/>
          </a:prstGeom>
          <a:noFill/>
        </p:spPr>
        <p:txBody>
          <a:bodyPr wrap="none" rtlCol="0">
            <a:spAutoFit/>
          </a:bodyPr>
          <a:lstStyle/>
          <a:p>
            <a:pPr marL="342900" indent="-342900">
              <a:lnSpc>
                <a:spcPct val="150000"/>
              </a:lnSpc>
              <a:buAutoNum type="arabicPeriod"/>
            </a:pPr>
            <a:r>
              <a:rPr lang="en-US" sz="1200" dirty="0"/>
              <a:t>Recurrent Neural Network   allows us to operate  over sequence of vectors.</a:t>
            </a:r>
          </a:p>
          <a:p>
            <a:pPr marL="342900" indent="-342900">
              <a:lnSpc>
                <a:spcPct val="150000"/>
              </a:lnSpc>
              <a:buAutoNum type="arabicPeriod"/>
            </a:pPr>
            <a:r>
              <a:rPr lang="en-US" sz="1200" dirty="0"/>
              <a:t>Recurrent, because previous output is also used with current input.</a:t>
            </a:r>
          </a:p>
          <a:p>
            <a:pPr marL="342900" indent="-342900">
              <a:lnSpc>
                <a:spcPct val="150000"/>
              </a:lnSpc>
              <a:buAutoNum type="arabicPeriod"/>
            </a:pPr>
            <a:r>
              <a:rPr lang="en-US" sz="1200" dirty="0"/>
              <a:t>RNN also viewed as having a “memory”.</a:t>
            </a:r>
          </a:p>
          <a:p>
            <a:pPr marL="342900" indent="-342900">
              <a:lnSpc>
                <a:spcPct val="150000"/>
              </a:lnSpc>
              <a:buAutoNum type="arabicPeriod"/>
            </a:pPr>
            <a:r>
              <a:rPr lang="en-US" sz="1200" dirty="0"/>
              <a:t>Unlike a traditional neural network, RNN shares same parameters across all steps.</a:t>
            </a:r>
          </a:p>
          <a:p>
            <a:pPr marL="342900" indent="-342900">
              <a:lnSpc>
                <a:spcPct val="150000"/>
              </a:lnSpc>
              <a:buAutoNum type="arabicPeriod"/>
            </a:pPr>
            <a:r>
              <a:rPr lang="en-US" sz="1200" dirty="0"/>
              <a:t>Greatly reduce the total number of parameters  we need to learn.</a:t>
            </a:r>
          </a:p>
          <a:p>
            <a:pPr marL="342900" indent="-342900">
              <a:lnSpc>
                <a:spcPct val="150000"/>
              </a:lnSpc>
              <a:buAutoNum type="arabicPeriod"/>
            </a:pPr>
            <a:r>
              <a:rPr lang="en-US" sz="1200" dirty="0"/>
              <a:t>RNN is not feedforward network, as cycle is  formed in hidden units.</a:t>
            </a:r>
          </a:p>
          <a:p>
            <a:pPr marL="342900" indent="-342900">
              <a:buAutoNum type="arabicPeriod"/>
            </a:pP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BA31AA5-535C-D603-B8B4-7C9D49DF045A}"/>
                  </a:ext>
                </a:extLst>
              </p14:cNvPr>
              <p14:cNvContentPartPr/>
              <p14:nvPr/>
            </p14:nvContentPartPr>
            <p14:xfrm>
              <a:off x="1725840" y="560880"/>
              <a:ext cx="3632040" cy="2367720"/>
            </p14:xfrm>
          </p:contentPart>
        </mc:Choice>
        <mc:Fallback xmlns="">
          <p:pic>
            <p:nvPicPr>
              <p:cNvPr id="3" name="Ink 2">
                <a:extLst>
                  <a:ext uri="{FF2B5EF4-FFF2-40B4-BE49-F238E27FC236}">
                    <a16:creationId xmlns:a16="http://schemas.microsoft.com/office/drawing/2014/main" id="{9BA31AA5-535C-D603-B8B4-7C9D49DF045A}"/>
                  </a:ext>
                </a:extLst>
              </p:cNvPr>
              <p:cNvPicPr/>
              <p:nvPr/>
            </p:nvPicPr>
            <p:blipFill>
              <a:blip r:embed="rId3"/>
              <a:stretch>
                <a:fillRect/>
              </a:stretch>
            </p:blipFill>
            <p:spPr>
              <a:xfrm>
                <a:off x="1716480" y="551520"/>
                <a:ext cx="3650760" cy="2386440"/>
              </a:xfrm>
              <a:prstGeom prst="rect">
                <a:avLst/>
              </a:prstGeom>
            </p:spPr>
          </p:pic>
        </mc:Fallback>
      </mc:AlternateContent>
    </p:spTree>
    <p:extLst>
      <p:ext uri="{BB962C8B-B14F-4D97-AF65-F5344CB8AC3E}">
        <p14:creationId xmlns:p14="http://schemas.microsoft.com/office/powerpoint/2010/main" val="126716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fade">
                                      <p:cBhvr>
                                        <p:cTn id="7" dur="1000"/>
                                        <p:tgtEl>
                                          <p:spTgt spid="51">
                                            <p:txEl>
                                              <p:pRg st="0" end="0"/>
                                            </p:txEl>
                                          </p:spTgt>
                                        </p:tgtEl>
                                      </p:cBhvr>
                                    </p:animEffect>
                                    <p:anim calcmode="lin" valueType="num">
                                      <p:cBhvr>
                                        <p:cTn id="8"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
                                            <p:txEl>
                                              <p:pRg st="1" end="1"/>
                                            </p:txEl>
                                          </p:spTgt>
                                        </p:tgtEl>
                                        <p:attrNameLst>
                                          <p:attrName>style.visibility</p:attrName>
                                        </p:attrNameLst>
                                      </p:cBhvr>
                                      <p:to>
                                        <p:strVal val="visible"/>
                                      </p:to>
                                    </p:set>
                                    <p:animEffect transition="in" filter="fade">
                                      <p:cBhvr>
                                        <p:cTn id="14" dur="1000"/>
                                        <p:tgtEl>
                                          <p:spTgt spid="51">
                                            <p:txEl>
                                              <p:pRg st="1" end="1"/>
                                            </p:txEl>
                                          </p:spTgt>
                                        </p:tgtEl>
                                      </p:cBhvr>
                                    </p:animEffect>
                                    <p:anim calcmode="lin" valueType="num">
                                      <p:cBhvr>
                                        <p:cTn id="15"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Effect transition="in" filter="fade">
                                      <p:cBhvr>
                                        <p:cTn id="21" dur="1000"/>
                                        <p:tgtEl>
                                          <p:spTgt spid="51">
                                            <p:txEl>
                                              <p:pRg st="2" end="2"/>
                                            </p:txEl>
                                          </p:spTgt>
                                        </p:tgtEl>
                                      </p:cBhvr>
                                    </p:animEffect>
                                    <p:anim calcmode="lin" valueType="num">
                                      <p:cBhvr>
                                        <p:cTn id="22"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
                                            <p:txEl>
                                              <p:pRg st="3" end="3"/>
                                            </p:txEl>
                                          </p:spTgt>
                                        </p:tgtEl>
                                        <p:attrNameLst>
                                          <p:attrName>style.visibility</p:attrName>
                                        </p:attrNameLst>
                                      </p:cBhvr>
                                      <p:to>
                                        <p:strVal val="visible"/>
                                      </p:to>
                                    </p:set>
                                    <p:animEffect transition="in" filter="fade">
                                      <p:cBhvr>
                                        <p:cTn id="28" dur="1000"/>
                                        <p:tgtEl>
                                          <p:spTgt spid="51">
                                            <p:txEl>
                                              <p:pRg st="3" end="3"/>
                                            </p:txEl>
                                          </p:spTgt>
                                        </p:tgtEl>
                                      </p:cBhvr>
                                    </p:animEffect>
                                    <p:anim calcmode="lin" valueType="num">
                                      <p:cBhvr>
                                        <p:cTn id="29" dur="1000" fill="hold"/>
                                        <p:tgtEl>
                                          <p:spTgt spid="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animEffect transition="in" filter="fade">
                                      <p:cBhvr>
                                        <p:cTn id="35" dur="1000"/>
                                        <p:tgtEl>
                                          <p:spTgt spid="51">
                                            <p:txEl>
                                              <p:pRg st="4" end="4"/>
                                            </p:txEl>
                                          </p:spTgt>
                                        </p:tgtEl>
                                      </p:cBhvr>
                                    </p:animEffect>
                                    <p:anim calcmode="lin" valueType="num">
                                      <p:cBhvr>
                                        <p:cTn id="36" dur="1000" fill="hold"/>
                                        <p:tgtEl>
                                          <p:spTgt spid="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1">
                                            <p:txEl>
                                              <p:pRg st="5" end="5"/>
                                            </p:txEl>
                                          </p:spTgt>
                                        </p:tgtEl>
                                        <p:attrNameLst>
                                          <p:attrName>style.visibility</p:attrName>
                                        </p:attrNameLst>
                                      </p:cBhvr>
                                      <p:to>
                                        <p:strVal val="visible"/>
                                      </p:to>
                                    </p:set>
                                    <p:animEffect transition="in" filter="fade">
                                      <p:cBhvr>
                                        <p:cTn id="42" dur="1000"/>
                                        <p:tgtEl>
                                          <p:spTgt spid="51">
                                            <p:txEl>
                                              <p:pRg st="5" end="5"/>
                                            </p:txEl>
                                          </p:spTgt>
                                        </p:tgtEl>
                                      </p:cBhvr>
                                    </p:animEffect>
                                    <p:anim calcmode="lin" valueType="num">
                                      <p:cBhvr>
                                        <p:cTn id="43" dur="1000" fill="hold"/>
                                        <p:tgtEl>
                                          <p:spTgt spid="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Why Recurrent Neural Networks</a:t>
            </a:r>
          </a:p>
        </p:txBody>
      </p:sp>
      <p:sp>
        <p:nvSpPr>
          <p:cNvPr id="3" name="Rectangle 2">
            <a:extLst>
              <a:ext uri="{FF2B5EF4-FFF2-40B4-BE49-F238E27FC236}">
                <a16:creationId xmlns:a16="http://schemas.microsoft.com/office/drawing/2014/main" id="{51731A09-325C-3B0F-7B15-DDFA206A1803}"/>
              </a:ext>
            </a:extLst>
          </p:cNvPr>
          <p:cNvSpPr/>
          <p:nvPr/>
        </p:nvSpPr>
        <p:spPr>
          <a:xfrm>
            <a:off x="139700" y="479425"/>
            <a:ext cx="9764488" cy="276999"/>
          </a:xfrm>
          <a:prstGeom prst="rect">
            <a:avLst/>
          </a:prstGeom>
        </p:spPr>
        <p:txBody>
          <a:bodyPr wrap="square">
            <a:spAutoFit/>
          </a:bodyPr>
          <a:lstStyle/>
          <a:p>
            <a:pPr algn="l"/>
            <a:r>
              <a:rPr lang="en-IN" sz="1200" b="1" i="0" u="none" strike="noStrike" dirty="0">
                <a:solidFill>
                  <a:srgbClr val="C00000"/>
                </a:solidFill>
                <a:effectLst/>
              </a:rPr>
              <a:t>NN Vs RNN</a:t>
            </a:r>
          </a:p>
        </p:txBody>
      </p:sp>
      <p:pic>
        <p:nvPicPr>
          <p:cNvPr id="4" name="Picture 3">
            <a:extLst>
              <a:ext uri="{FF2B5EF4-FFF2-40B4-BE49-F238E27FC236}">
                <a16:creationId xmlns:a16="http://schemas.microsoft.com/office/drawing/2014/main" id="{CEC3EB68-425C-778D-21A6-985A301BD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 y="767360"/>
            <a:ext cx="5638800" cy="21481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B64A610-A4EB-6BFF-25FB-2499F7317410}"/>
                  </a:ext>
                </a:extLst>
              </p14:cNvPr>
              <p14:cNvContentPartPr/>
              <p14:nvPr/>
            </p14:nvContentPartPr>
            <p14:xfrm>
              <a:off x="2306160" y="1073520"/>
              <a:ext cx="2489760" cy="1634760"/>
            </p14:xfrm>
          </p:contentPart>
        </mc:Choice>
        <mc:Fallback xmlns="">
          <p:pic>
            <p:nvPicPr>
              <p:cNvPr id="5" name="Ink 4">
                <a:extLst>
                  <a:ext uri="{FF2B5EF4-FFF2-40B4-BE49-F238E27FC236}">
                    <a16:creationId xmlns:a16="http://schemas.microsoft.com/office/drawing/2014/main" id="{FB64A610-A4EB-6BFF-25FB-2499F7317410}"/>
                  </a:ext>
                </a:extLst>
              </p:cNvPr>
              <p:cNvPicPr/>
              <p:nvPr/>
            </p:nvPicPr>
            <p:blipFill>
              <a:blip r:embed="rId4"/>
              <a:stretch>
                <a:fillRect/>
              </a:stretch>
            </p:blipFill>
            <p:spPr>
              <a:xfrm>
                <a:off x="2296800" y="1064160"/>
                <a:ext cx="2508480" cy="1653480"/>
              </a:xfrm>
              <a:prstGeom prst="rect">
                <a:avLst/>
              </a:prstGeom>
            </p:spPr>
          </p:pic>
        </mc:Fallback>
      </mc:AlternateContent>
    </p:spTree>
    <p:extLst>
      <p:ext uri="{BB962C8B-B14F-4D97-AF65-F5344CB8AC3E}">
        <p14:creationId xmlns:p14="http://schemas.microsoft.com/office/powerpoint/2010/main" val="3128720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Recurrent Neural Networks</a:t>
            </a:r>
          </a:p>
        </p:txBody>
      </p:sp>
      <p:pic>
        <p:nvPicPr>
          <p:cNvPr id="3" name="Picture 2">
            <a:extLst>
              <a:ext uri="{FF2B5EF4-FFF2-40B4-BE49-F238E27FC236}">
                <a16:creationId xmlns:a16="http://schemas.microsoft.com/office/drawing/2014/main" id="{011A0627-E588-4AF7-4E0D-1983613F5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55625"/>
            <a:ext cx="4363107" cy="241569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8002456-E6B0-E691-1FDC-76281B0A4F07}"/>
                  </a:ext>
                </a:extLst>
              </p14:cNvPr>
              <p14:cNvContentPartPr/>
              <p14:nvPr/>
            </p14:nvContentPartPr>
            <p14:xfrm>
              <a:off x="162720" y="604800"/>
              <a:ext cx="4998960" cy="2299680"/>
            </p14:xfrm>
          </p:contentPart>
        </mc:Choice>
        <mc:Fallback xmlns="">
          <p:pic>
            <p:nvPicPr>
              <p:cNvPr id="4" name="Ink 3">
                <a:extLst>
                  <a:ext uri="{FF2B5EF4-FFF2-40B4-BE49-F238E27FC236}">
                    <a16:creationId xmlns:a16="http://schemas.microsoft.com/office/drawing/2014/main" id="{78002456-E6B0-E691-1FDC-76281B0A4F07}"/>
                  </a:ext>
                </a:extLst>
              </p:cNvPr>
              <p:cNvPicPr/>
              <p:nvPr/>
            </p:nvPicPr>
            <p:blipFill>
              <a:blip r:embed="rId4"/>
              <a:stretch>
                <a:fillRect/>
              </a:stretch>
            </p:blipFill>
            <p:spPr>
              <a:xfrm>
                <a:off x="153360" y="595440"/>
                <a:ext cx="5017680" cy="2318400"/>
              </a:xfrm>
              <a:prstGeom prst="rect">
                <a:avLst/>
              </a:prstGeom>
            </p:spPr>
          </p:pic>
        </mc:Fallback>
      </mc:AlternateContent>
    </p:spTree>
    <p:extLst>
      <p:ext uri="{BB962C8B-B14F-4D97-AF65-F5344CB8AC3E}">
        <p14:creationId xmlns:p14="http://schemas.microsoft.com/office/powerpoint/2010/main" val="1750420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Recurrent Neural Networks</a:t>
            </a:r>
          </a:p>
        </p:txBody>
      </p:sp>
      <p:pic>
        <p:nvPicPr>
          <p:cNvPr id="4" name="Picture 3">
            <a:extLst>
              <a:ext uri="{FF2B5EF4-FFF2-40B4-BE49-F238E27FC236}">
                <a16:creationId xmlns:a16="http://schemas.microsoft.com/office/drawing/2014/main" id="{FEAC24E9-696E-B511-F9D3-EC60CAE23AC0}"/>
              </a:ext>
            </a:extLst>
          </p:cNvPr>
          <p:cNvPicPr>
            <a:picLocks noChangeAspect="1"/>
          </p:cNvPicPr>
          <p:nvPr/>
        </p:nvPicPr>
        <p:blipFill>
          <a:blip r:embed="rId2"/>
          <a:stretch>
            <a:fillRect/>
          </a:stretch>
        </p:blipFill>
        <p:spPr>
          <a:xfrm>
            <a:off x="215900" y="540386"/>
            <a:ext cx="4572000" cy="260603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07A745-B3C4-65D0-49BA-B5BAC9BF7A06}"/>
                  </a:ext>
                </a:extLst>
              </p14:cNvPr>
              <p14:cNvContentPartPr/>
              <p14:nvPr/>
            </p14:nvContentPartPr>
            <p14:xfrm>
              <a:off x="864360" y="440640"/>
              <a:ext cx="4775040" cy="2580120"/>
            </p14:xfrm>
          </p:contentPart>
        </mc:Choice>
        <mc:Fallback xmlns="">
          <p:pic>
            <p:nvPicPr>
              <p:cNvPr id="3" name="Ink 2">
                <a:extLst>
                  <a:ext uri="{FF2B5EF4-FFF2-40B4-BE49-F238E27FC236}">
                    <a16:creationId xmlns:a16="http://schemas.microsoft.com/office/drawing/2014/main" id="{D907A745-B3C4-65D0-49BA-B5BAC9BF7A06}"/>
                  </a:ext>
                </a:extLst>
              </p:cNvPr>
              <p:cNvPicPr/>
              <p:nvPr/>
            </p:nvPicPr>
            <p:blipFill>
              <a:blip r:embed="rId4"/>
              <a:stretch>
                <a:fillRect/>
              </a:stretch>
            </p:blipFill>
            <p:spPr>
              <a:xfrm>
                <a:off x="855000" y="431280"/>
                <a:ext cx="4793760" cy="2598840"/>
              </a:xfrm>
              <a:prstGeom prst="rect">
                <a:avLst/>
              </a:prstGeom>
            </p:spPr>
          </p:pic>
        </mc:Fallback>
      </mc:AlternateContent>
    </p:spTree>
    <p:extLst>
      <p:ext uri="{BB962C8B-B14F-4D97-AF65-F5344CB8AC3E}">
        <p14:creationId xmlns:p14="http://schemas.microsoft.com/office/powerpoint/2010/main" val="1843402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Recurrent Neural Networks</a:t>
            </a:r>
          </a:p>
        </p:txBody>
      </p:sp>
      <p:pic>
        <p:nvPicPr>
          <p:cNvPr id="3" name="Picture 2">
            <a:extLst>
              <a:ext uri="{FF2B5EF4-FFF2-40B4-BE49-F238E27FC236}">
                <a16:creationId xmlns:a16="http://schemas.microsoft.com/office/drawing/2014/main" id="{FD6A13A2-3DF6-C7BD-6E9E-9F3D4CBF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1" y="511376"/>
            <a:ext cx="4189589" cy="263504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DE4500D-7350-1228-DEB3-C6F251F6D169}"/>
                  </a:ext>
                </a:extLst>
              </p14:cNvPr>
              <p14:cNvContentPartPr/>
              <p14:nvPr/>
            </p14:nvContentPartPr>
            <p14:xfrm>
              <a:off x="538560" y="1061640"/>
              <a:ext cx="4402800" cy="2071440"/>
            </p14:xfrm>
          </p:contentPart>
        </mc:Choice>
        <mc:Fallback xmlns="">
          <p:pic>
            <p:nvPicPr>
              <p:cNvPr id="4" name="Ink 3">
                <a:extLst>
                  <a:ext uri="{FF2B5EF4-FFF2-40B4-BE49-F238E27FC236}">
                    <a16:creationId xmlns:a16="http://schemas.microsoft.com/office/drawing/2014/main" id="{EDE4500D-7350-1228-DEB3-C6F251F6D169}"/>
                  </a:ext>
                </a:extLst>
              </p:cNvPr>
              <p:cNvPicPr/>
              <p:nvPr/>
            </p:nvPicPr>
            <p:blipFill>
              <a:blip r:embed="rId4"/>
              <a:stretch>
                <a:fillRect/>
              </a:stretch>
            </p:blipFill>
            <p:spPr>
              <a:xfrm>
                <a:off x="529200" y="1052280"/>
                <a:ext cx="4421520" cy="2090160"/>
              </a:xfrm>
              <a:prstGeom prst="rect">
                <a:avLst/>
              </a:prstGeom>
            </p:spPr>
          </p:pic>
        </mc:Fallback>
      </mc:AlternateContent>
    </p:spTree>
    <p:extLst>
      <p:ext uri="{BB962C8B-B14F-4D97-AF65-F5344CB8AC3E}">
        <p14:creationId xmlns:p14="http://schemas.microsoft.com/office/powerpoint/2010/main" val="110230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98425"/>
            <a:ext cx="5215204" cy="261610"/>
          </a:xfrm>
        </p:spPr>
        <p:txBody>
          <a:bodyPr/>
          <a:lstStyle/>
          <a:p>
            <a:r>
              <a:rPr lang="en-IN" dirty="0"/>
              <a:t>Recurrent Neural Networks</a:t>
            </a:r>
          </a:p>
        </p:txBody>
      </p:sp>
      <p:pic>
        <p:nvPicPr>
          <p:cNvPr id="3" name="Picture 2">
            <a:extLst>
              <a:ext uri="{FF2B5EF4-FFF2-40B4-BE49-F238E27FC236}">
                <a16:creationId xmlns:a16="http://schemas.microsoft.com/office/drawing/2014/main" id="{3DF8DF6F-9B58-00EA-18E2-15E910396060}"/>
              </a:ext>
            </a:extLst>
          </p:cNvPr>
          <p:cNvPicPr>
            <a:picLocks noChangeAspect="1"/>
          </p:cNvPicPr>
          <p:nvPr/>
        </p:nvPicPr>
        <p:blipFill>
          <a:blip r:embed="rId2"/>
          <a:stretch>
            <a:fillRect/>
          </a:stretch>
        </p:blipFill>
        <p:spPr>
          <a:xfrm>
            <a:off x="139700" y="555625"/>
            <a:ext cx="5410200" cy="218812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3A2A392-2F81-56B7-50E1-30BD280F4529}"/>
                  </a:ext>
                </a:extLst>
              </p14:cNvPr>
              <p14:cNvContentPartPr/>
              <p14:nvPr/>
            </p14:nvContentPartPr>
            <p14:xfrm>
              <a:off x="88560" y="484560"/>
              <a:ext cx="5362560" cy="2736720"/>
            </p14:xfrm>
          </p:contentPart>
        </mc:Choice>
        <mc:Fallback xmlns="">
          <p:pic>
            <p:nvPicPr>
              <p:cNvPr id="4" name="Ink 3">
                <a:extLst>
                  <a:ext uri="{FF2B5EF4-FFF2-40B4-BE49-F238E27FC236}">
                    <a16:creationId xmlns:a16="http://schemas.microsoft.com/office/drawing/2014/main" id="{F3A2A392-2F81-56B7-50E1-30BD280F4529}"/>
                  </a:ext>
                </a:extLst>
              </p:cNvPr>
              <p:cNvPicPr/>
              <p:nvPr/>
            </p:nvPicPr>
            <p:blipFill>
              <a:blip r:embed="rId4"/>
              <a:stretch>
                <a:fillRect/>
              </a:stretch>
            </p:blipFill>
            <p:spPr>
              <a:xfrm>
                <a:off x="79200" y="475200"/>
                <a:ext cx="5381280" cy="2755440"/>
              </a:xfrm>
              <a:prstGeom prst="rect">
                <a:avLst/>
              </a:prstGeom>
            </p:spPr>
          </p:pic>
        </mc:Fallback>
      </mc:AlternateContent>
    </p:spTree>
    <p:extLst>
      <p:ext uri="{BB962C8B-B14F-4D97-AF65-F5344CB8AC3E}">
        <p14:creationId xmlns:p14="http://schemas.microsoft.com/office/powerpoint/2010/main" val="2881884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139700" y="109935"/>
            <a:ext cx="4617789" cy="266996"/>
          </a:xfrm>
          <a:prstGeom prst="rect">
            <a:avLst/>
          </a:prstGeom>
        </p:spPr>
        <p:txBody>
          <a:bodyPr wrap="square">
            <a:spAutoFit/>
          </a:bodyPr>
          <a:lstStyle/>
          <a:p>
            <a:pPr algn="l"/>
            <a:r>
              <a:rPr lang="en-IN" sz="1135" b="1" dirty="0">
                <a:solidFill>
                  <a:schemeClr val="bg1"/>
                </a:solidFill>
              </a:rPr>
              <a:t>RNN  Forward Pass</a:t>
            </a:r>
          </a:p>
        </p:txBody>
      </p:sp>
      <p:pic>
        <p:nvPicPr>
          <p:cNvPr id="4" name="Picture 3">
            <a:extLst>
              <a:ext uri="{FF2B5EF4-FFF2-40B4-BE49-F238E27FC236}">
                <a16:creationId xmlns:a16="http://schemas.microsoft.com/office/drawing/2014/main" id="{079ABE01-29B9-26CA-F61C-269B562737C4}"/>
              </a:ext>
            </a:extLst>
          </p:cNvPr>
          <p:cNvPicPr>
            <a:picLocks noChangeAspect="1"/>
          </p:cNvPicPr>
          <p:nvPr/>
        </p:nvPicPr>
        <p:blipFill rotWithShape="1">
          <a:blip r:embed="rId4">
            <a:extLst>
              <a:ext uri="{28A0092B-C50C-407E-A947-70E740481C1C}">
                <a14:useLocalDpi xmlns:a14="http://schemas.microsoft.com/office/drawing/2010/main" val="0"/>
              </a:ext>
            </a:extLst>
          </a:blip>
          <a:srcRect t="15668"/>
          <a:stretch/>
        </p:blipFill>
        <p:spPr>
          <a:xfrm>
            <a:off x="39891" y="820941"/>
            <a:ext cx="5609843" cy="227693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E5F9F07-B095-6EBB-1ACC-A4D8D5ABF38A}"/>
                  </a:ext>
                </a:extLst>
              </p14:cNvPr>
              <p14:cNvContentPartPr/>
              <p14:nvPr/>
            </p14:nvContentPartPr>
            <p14:xfrm>
              <a:off x="2784439" y="651659"/>
              <a:ext cx="1511309" cy="1411373"/>
            </p14:xfrm>
          </p:contentPart>
        </mc:Choice>
        <mc:Fallback xmlns="">
          <p:pic>
            <p:nvPicPr>
              <p:cNvPr id="3" name="Ink 2">
                <a:extLst>
                  <a:ext uri="{FF2B5EF4-FFF2-40B4-BE49-F238E27FC236}">
                    <a16:creationId xmlns:a16="http://schemas.microsoft.com/office/drawing/2014/main" id="{4E5F9F07-B095-6EBB-1ACC-A4D8D5ABF38A}"/>
                  </a:ext>
                </a:extLst>
              </p:cNvPr>
              <p:cNvPicPr/>
              <p:nvPr/>
            </p:nvPicPr>
            <p:blipFill>
              <a:blip r:embed="rId6"/>
              <a:stretch>
                <a:fillRect/>
              </a:stretch>
            </p:blipFill>
            <p:spPr>
              <a:xfrm>
                <a:off x="2768243" y="635461"/>
                <a:ext cx="1543342" cy="144376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4791D53-BBE2-9853-8150-D897ED2D60AD}"/>
                  </a:ext>
                </a:extLst>
              </p14:cNvPr>
              <p14:cNvContentPartPr/>
              <p14:nvPr/>
            </p14:nvContentPartPr>
            <p14:xfrm>
              <a:off x="1973520" y="1109520"/>
              <a:ext cx="3083760" cy="1771200"/>
            </p14:xfrm>
          </p:contentPart>
        </mc:Choice>
        <mc:Fallback xmlns="">
          <p:pic>
            <p:nvPicPr>
              <p:cNvPr id="2" name="Ink 1">
                <a:extLst>
                  <a:ext uri="{FF2B5EF4-FFF2-40B4-BE49-F238E27FC236}">
                    <a16:creationId xmlns:a16="http://schemas.microsoft.com/office/drawing/2014/main" id="{F4791D53-BBE2-9853-8150-D897ED2D60AD}"/>
                  </a:ext>
                </a:extLst>
              </p:cNvPr>
              <p:cNvPicPr/>
              <p:nvPr/>
            </p:nvPicPr>
            <p:blipFill>
              <a:blip r:embed="rId8"/>
              <a:stretch>
                <a:fillRect/>
              </a:stretch>
            </p:blipFill>
            <p:spPr>
              <a:xfrm>
                <a:off x="1964160" y="1100160"/>
                <a:ext cx="3102480" cy="1789920"/>
              </a:xfrm>
              <a:prstGeom prst="rect">
                <a:avLst/>
              </a:prstGeom>
            </p:spPr>
          </p:pic>
        </mc:Fallback>
      </mc:AlternateContent>
    </p:spTree>
    <p:custDataLst>
      <p:tags r:id="rId1"/>
    </p:custDataLst>
    <p:extLst>
      <p:ext uri="{BB962C8B-B14F-4D97-AF65-F5344CB8AC3E}">
        <p14:creationId xmlns:p14="http://schemas.microsoft.com/office/powerpoint/2010/main" val="2121268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117885" y="116650"/>
            <a:ext cx="4617789" cy="266996"/>
          </a:xfrm>
          <a:prstGeom prst="rect">
            <a:avLst/>
          </a:prstGeom>
        </p:spPr>
        <p:txBody>
          <a:bodyPr wrap="square">
            <a:spAutoFit/>
          </a:bodyPr>
          <a:lstStyle/>
          <a:p>
            <a:pPr algn="l"/>
            <a:r>
              <a:rPr lang="en-IN" sz="1135" b="1" dirty="0">
                <a:solidFill>
                  <a:schemeClr val="bg1"/>
                </a:solidFill>
              </a:rPr>
              <a:t>RNN  Example-1</a:t>
            </a:r>
          </a:p>
        </p:txBody>
      </p:sp>
      <p:pic>
        <p:nvPicPr>
          <p:cNvPr id="5" name="Picture 4">
            <a:extLst>
              <a:ext uri="{FF2B5EF4-FFF2-40B4-BE49-F238E27FC236}">
                <a16:creationId xmlns:a16="http://schemas.microsoft.com/office/drawing/2014/main" id="{CF6248E6-8BBA-02F2-3ACE-41FA6CF71393}"/>
              </a:ext>
            </a:extLst>
          </p:cNvPr>
          <p:cNvPicPr>
            <a:picLocks noChangeAspect="1"/>
          </p:cNvPicPr>
          <p:nvPr/>
        </p:nvPicPr>
        <p:blipFill>
          <a:blip r:embed="rId4"/>
          <a:stretch>
            <a:fillRect/>
          </a:stretch>
        </p:blipFill>
        <p:spPr>
          <a:xfrm>
            <a:off x="426030" y="711509"/>
            <a:ext cx="4310676" cy="2075354"/>
          </a:xfrm>
          <a:prstGeom prst="rect">
            <a:avLst/>
          </a:prstGeom>
        </p:spPr>
      </p:pic>
      <p:sp>
        <p:nvSpPr>
          <p:cNvPr id="6" name="TextBox 5">
            <a:extLst>
              <a:ext uri="{FF2B5EF4-FFF2-40B4-BE49-F238E27FC236}">
                <a16:creationId xmlns:a16="http://schemas.microsoft.com/office/drawing/2014/main" id="{00D284E2-1464-B851-D8AC-4FF3B9B7C0A5}"/>
              </a:ext>
            </a:extLst>
          </p:cNvPr>
          <p:cNvSpPr txBox="1"/>
          <p:nvPr/>
        </p:nvSpPr>
        <p:spPr>
          <a:xfrm>
            <a:off x="376275" y="3005375"/>
            <a:ext cx="4838184" cy="223266"/>
          </a:xfrm>
          <a:prstGeom prst="rect">
            <a:avLst/>
          </a:prstGeom>
          <a:noFill/>
        </p:spPr>
        <p:txBody>
          <a:bodyPr wrap="none" rtlCol="0">
            <a:spAutoFit/>
          </a:bodyPr>
          <a:lstStyle/>
          <a:p>
            <a:r>
              <a:rPr lang="en-US" sz="851" dirty="0"/>
              <a:t>PRP: personal pronoun, </a:t>
            </a:r>
            <a:r>
              <a:rPr lang="en-US" sz="851" dirty="0" err="1"/>
              <a:t>vbp</a:t>
            </a:r>
            <a:r>
              <a:rPr lang="en-US" sz="851" dirty="0"/>
              <a:t>:</a:t>
            </a:r>
            <a:r>
              <a:rPr lang="en-IN" sz="851" dirty="0">
                <a:solidFill>
                  <a:srgbClr val="161616"/>
                </a:solidFill>
                <a:latin typeface="IBM Plex Sans" panose="020B0503050203000203" pitchFamily="34" charset="0"/>
              </a:rPr>
              <a:t>Verb, present tense, other than third person singular, </a:t>
            </a:r>
            <a:r>
              <a:rPr lang="en-IN" sz="851" dirty="0" err="1">
                <a:solidFill>
                  <a:srgbClr val="161616"/>
                </a:solidFill>
                <a:latin typeface="IBM Plex Sans" panose="020B0503050203000203" pitchFamily="34" charset="0"/>
              </a:rPr>
              <a:t>nns:noun,plural</a:t>
            </a:r>
            <a:endParaRPr lang="en-US" sz="851"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D121DD7-1661-C4A9-D6F0-173A2E9BD2B2}"/>
                  </a:ext>
                </a:extLst>
              </p14:cNvPr>
              <p14:cNvContentPartPr/>
              <p14:nvPr/>
            </p14:nvContentPartPr>
            <p14:xfrm>
              <a:off x="1950043" y="321204"/>
              <a:ext cx="2785631" cy="2907019"/>
            </p14:xfrm>
          </p:contentPart>
        </mc:Choice>
        <mc:Fallback xmlns="">
          <p:pic>
            <p:nvPicPr>
              <p:cNvPr id="3" name="Ink 2">
                <a:extLst>
                  <a:ext uri="{FF2B5EF4-FFF2-40B4-BE49-F238E27FC236}">
                    <a16:creationId xmlns:a16="http://schemas.microsoft.com/office/drawing/2014/main" id="{4D121DD7-1661-C4A9-D6F0-173A2E9BD2B2}"/>
                  </a:ext>
                </a:extLst>
              </p:cNvPr>
              <p:cNvPicPr/>
              <p:nvPr/>
            </p:nvPicPr>
            <p:blipFill>
              <a:blip r:embed="rId6"/>
              <a:stretch>
                <a:fillRect/>
              </a:stretch>
            </p:blipFill>
            <p:spPr>
              <a:xfrm>
                <a:off x="1933843" y="305006"/>
                <a:ext cx="2818030" cy="29390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B06307C-B222-69D7-959D-B55B2B146894}"/>
                  </a:ext>
                </a:extLst>
              </p14:cNvPr>
              <p14:cNvContentPartPr/>
              <p14:nvPr/>
            </p14:nvContentPartPr>
            <p14:xfrm>
              <a:off x="1958040" y="785160"/>
              <a:ext cx="3240000" cy="1999440"/>
            </p14:xfrm>
          </p:contentPart>
        </mc:Choice>
        <mc:Fallback xmlns="">
          <p:pic>
            <p:nvPicPr>
              <p:cNvPr id="2" name="Ink 1">
                <a:extLst>
                  <a:ext uri="{FF2B5EF4-FFF2-40B4-BE49-F238E27FC236}">
                    <a16:creationId xmlns:a16="http://schemas.microsoft.com/office/drawing/2014/main" id="{EB06307C-B222-69D7-959D-B55B2B146894}"/>
                  </a:ext>
                </a:extLst>
              </p:cNvPr>
              <p:cNvPicPr/>
              <p:nvPr/>
            </p:nvPicPr>
            <p:blipFill>
              <a:blip r:embed="rId8"/>
              <a:stretch>
                <a:fillRect/>
              </a:stretch>
            </p:blipFill>
            <p:spPr>
              <a:xfrm>
                <a:off x="1948680" y="775800"/>
                <a:ext cx="3258720" cy="2018160"/>
              </a:xfrm>
              <a:prstGeom prst="rect">
                <a:avLst/>
              </a:prstGeom>
            </p:spPr>
          </p:pic>
        </mc:Fallback>
      </mc:AlternateContent>
    </p:spTree>
    <p:custDataLst>
      <p:tags r:id="rId1"/>
    </p:custDataLst>
    <p:extLst>
      <p:ext uri="{BB962C8B-B14F-4D97-AF65-F5344CB8AC3E}">
        <p14:creationId xmlns:p14="http://schemas.microsoft.com/office/powerpoint/2010/main" val="682895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139700" y="145894"/>
            <a:ext cx="4680414" cy="266996"/>
          </a:xfrm>
          <a:prstGeom prst="rect">
            <a:avLst/>
          </a:prstGeom>
        </p:spPr>
        <p:txBody>
          <a:bodyPr wrap="square">
            <a:spAutoFit/>
          </a:bodyPr>
          <a:lstStyle/>
          <a:p>
            <a:pPr algn="l"/>
            <a:r>
              <a:rPr lang="en-IN" sz="1135" b="1" dirty="0">
                <a:solidFill>
                  <a:srgbClr val="C00000"/>
                </a:solidFill>
              </a:rPr>
              <a:t>RNN  Example-2</a:t>
            </a:r>
          </a:p>
        </p:txBody>
      </p:sp>
      <p:pic>
        <p:nvPicPr>
          <p:cNvPr id="3" name="Picture 2">
            <a:extLst>
              <a:ext uri="{FF2B5EF4-FFF2-40B4-BE49-F238E27FC236}">
                <a16:creationId xmlns:a16="http://schemas.microsoft.com/office/drawing/2014/main" id="{0A31046A-52D5-9F19-912D-335E52A7018F}"/>
              </a:ext>
            </a:extLst>
          </p:cNvPr>
          <p:cNvPicPr>
            <a:picLocks noChangeAspect="1"/>
          </p:cNvPicPr>
          <p:nvPr/>
        </p:nvPicPr>
        <p:blipFill>
          <a:blip r:embed="rId4"/>
          <a:stretch>
            <a:fillRect/>
          </a:stretch>
        </p:blipFill>
        <p:spPr>
          <a:xfrm>
            <a:off x="185909" y="620752"/>
            <a:ext cx="5121900" cy="2315506"/>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2A3DB83-30BB-524A-0039-79C899EDE2F9}"/>
                  </a:ext>
                </a:extLst>
              </p14:cNvPr>
              <p14:cNvContentPartPr/>
              <p14:nvPr/>
            </p14:nvContentPartPr>
            <p14:xfrm>
              <a:off x="727308" y="40973"/>
              <a:ext cx="4524224" cy="3103147"/>
            </p14:xfrm>
          </p:contentPart>
        </mc:Choice>
        <mc:Fallback xmlns="">
          <p:pic>
            <p:nvPicPr>
              <p:cNvPr id="4" name="Ink 3">
                <a:extLst>
                  <a:ext uri="{FF2B5EF4-FFF2-40B4-BE49-F238E27FC236}">
                    <a16:creationId xmlns:a16="http://schemas.microsoft.com/office/drawing/2014/main" id="{32A3DB83-30BB-524A-0039-79C899EDE2F9}"/>
                  </a:ext>
                </a:extLst>
              </p:cNvPr>
              <p:cNvPicPr/>
              <p:nvPr/>
            </p:nvPicPr>
            <p:blipFill>
              <a:blip r:embed="rId6"/>
              <a:stretch>
                <a:fillRect/>
              </a:stretch>
            </p:blipFill>
            <p:spPr>
              <a:xfrm>
                <a:off x="711109" y="24773"/>
                <a:ext cx="4556622" cy="31355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A450C24-089B-E09B-BCB2-B46701E2F44E}"/>
                  </a:ext>
                </a:extLst>
              </p14:cNvPr>
              <p14:cNvContentPartPr/>
              <p14:nvPr/>
            </p14:nvContentPartPr>
            <p14:xfrm>
              <a:off x="1165320" y="736920"/>
              <a:ext cx="2774520" cy="1186920"/>
            </p14:xfrm>
          </p:contentPart>
        </mc:Choice>
        <mc:Fallback xmlns="">
          <p:pic>
            <p:nvPicPr>
              <p:cNvPr id="2" name="Ink 1">
                <a:extLst>
                  <a:ext uri="{FF2B5EF4-FFF2-40B4-BE49-F238E27FC236}">
                    <a16:creationId xmlns:a16="http://schemas.microsoft.com/office/drawing/2014/main" id="{9A450C24-089B-E09B-BCB2-B46701E2F44E}"/>
                  </a:ext>
                </a:extLst>
              </p:cNvPr>
              <p:cNvPicPr/>
              <p:nvPr/>
            </p:nvPicPr>
            <p:blipFill>
              <a:blip r:embed="rId8"/>
              <a:stretch>
                <a:fillRect/>
              </a:stretch>
            </p:blipFill>
            <p:spPr>
              <a:xfrm>
                <a:off x="1155960" y="727560"/>
                <a:ext cx="2793240" cy="1205640"/>
              </a:xfrm>
              <a:prstGeom prst="rect">
                <a:avLst/>
              </a:prstGeom>
            </p:spPr>
          </p:pic>
        </mc:Fallback>
      </mc:AlternateContent>
    </p:spTree>
    <p:custDataLst>
      <p:tags r:id="rId1"/>
    </p:custDataLst>
    <p:extLst>
      <p:ext uri="{BB962C8B-B14F-4D97-AF65-F5344CB8AC3E}">
        <p14:creationId xmlns:p14="http://schemas.microsoft.com/office/powerpoint/2010/main" val="1342699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57560" y="123128"/>
            <a:ext cx="4617789" cy="296107"/>
          </a:xfrm>
          <a:prstGeom prst="rect">
            <a:avLst/>
          </a:prstGeom>
        </p:spPr>
        <p:txBody>
          <a:bodyPr wrap="square">
            <a:spAutoFit/>
          </a:bodyPr>
          <a:lstStyle/>
          <a:p>
            <a:pPr algn="l"/>
            <a:r>
              <a:rPr lang="en-IN" sz="1324" b="1" dirty="0">
                <a:solidFill>
                  <a:schemeClr val="bg1"/>
                </a:solidFill>
              </a:rPr>
              <a:t>RNN- Variants</a:t>
            </a:r>
          </a:p>
        </p:txBody>
      </p:sp>
      <p:pic>
        <p:nvPicPr>
          <p:cNvPr id="2050" name="Picture 2">
            <a:extLst>
              <a:ext uri="{FF2B5EF4-FFF2-40B4-BE49-F238E27FC236}">
                <a16:creationId xmlns:a16="http://schemas.microsoft.com/office/drawing/2014/main" id="{6C97E285-1121-C5DA-7985-AF56D7A3B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0017"/>
            <a:ext cx="5765800" cy="1804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FCE8E6-82BA-B763-A675-F322F71B3754}"/>
              </a:ext>
            </a:extLst>
          </p:cNvPr>
          <p:cNvSpPr txBox="1"/>
          <p:nvPr/>
        </p:nvSpPr>
        <p:spPr>
          <a:xfrm>
            <a:off x="185909" y="2822569"/>
            <a:ext cx="5199872" cy="223266"/>
          </a:xfrm>
          <a:prstGeom prst="rect">
            <a:avLst/>
          </a:prstGeom>
          <a:noFill/>
        </p:spPr>
        <p:txBody>
          <a:bodyPr wrap="square">
            <a:spAutoFit/>
          </a:bodyPr>
          <a:lstStyle/>
          <a:p>
            <a:r>
              <a:rPr lang="en-IN" sz="851" b="1" dirty="0">
                <a:solidFill>
                  <a:srgbClr val="C00000"/>
                </a:solidFill>
                <a:latin typeface="Helvetica" pitchFamily="2" charset="0"/>
              </a:rPr>
              <a:t>Input vectors are in red</a:t>
            </a:r>
            <a:r>
              <a:rPr lang="en-IN" sz="851" b="1" dirty="0">
                <a:solidFill>
                  <a:srgbClr val="555555"/>
                </a:solidFill>
                <a:latin typeface="Helvetica" pitchFamily="2" charset="0"/>
              </a:rPr>
              <a:t>, </a:t>
            </a:r>
            <a:r>
              <a:rPr lang="en-IN" sz="851" b="1" dirty="0">
                <a:solidFill>
                  <a:srgbClr val="0070C0"/>
                </a:solidFill>
                <a:latin typeface="Helvetica" pitchFamily="2" charset="0"/>
              </a:rPr>
              <a:t>output vectors are in blue </a:t>
            </a:r>
            <a:r>
              <a:rPr lang="en-IN" sz="851" b="1" dirty="0">
                <a:solidFill>
                  <a:srgbClr val="555555"/>
                </a:solidFill>
                <a:latin typeface="Helvetica" pitchFamily="2" charset="0"/>
              </a:rPr>
              <a:t>and </a:t>
            </a:r>
            <a:r>
              <a:rPr lang="en-IN" sz="851" b="1" dirty="0">
                <a:solidFill>
                  <a:srgbClr val="00B050"/>
                </a:solidFill>
                <a:latin typeface="Helvetica" pitchFamily="2" charset="0"/>
              </a:rPr>
              <a:t>green vectors hold the RNN's state</a:t>
            </a:r>
            <a:endParaRPr lang="en-US" sz="851" b="1" dirty="0">
              <a:solidFill>
                <a:srgbClr val="00B050"/>
              </a:solidFill>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C0513B9-80DD-4137-C350-390BE37CDA1E}"/>
                  </a:ext>
                </a:extLst>
              </p14:cNvPr>
              <p14:cNvContentPartPr/>
              <p14:nvPr/>
            </p14:nvContentPartPr>
            <p14:xfrm>
              <a:off x="4028115" y="568918"/>
              <a:ext cx="1238739" cy="124793"/>
            </p14:xfrm>
          </p:contentPart>
        </mc:Choice>
        <mc:Fallback xmlns="">
          <p:pic>
            <p:nvPicPr>
              <p:cNvPr id="3" name="Ink 2">
                <a:extLst>
                  <a:ext uri="{FF2B5EF4-FFF2-40B4-BE49-F238E27FC236}">
                    <a16:creationId xmlns:a16="http://schemas.microsoft.com/office/drawing/2014/main" id="{CC0513B9-80DD-4137-C350-390BE37CDA1E}"/>
                  </a:ext>
                </a:extLst>
              </p:cNvPr>
              <p:cNvPicPr/>
              <p:nvPr/>
            </p:nvPicPr>
            <p:blipFill>
              <a:blip r:embed="rId6"/>
              <a:stretch>
                <a:fillRect/>
              </a:stretch>
            </p:blipFill>
            <p:spPr>
              <a:xfrm>
                <a:off x="4011915" y="552734"/>
                <a:ext cx="1271138" cy="15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7B13514-BAB3-D62C-4887-C9AA676E868C}"/>
                  </a:ext>
                </a:extLst>
              </p14:cNvPr>
              <p14:cNvContentPartPr/>
              <p14:nvPr/>
            </p14:nvContentPartPr>
            <p14:xfrm>
              <a:off x="344520" y="621000"/>
              <a:ext cx="4889520" cy="1935000"/>
            </p14:xfrm>
          </p:contentPart>
        </mc:Choice>
        <mc:Fallback xmlns="">
          <p:pic>
            <p:nvPicPr>
              <p:cNvPr id="2" name="Ink 1">
                <a:extLst>
                  <a:ext uri="{FF2B5EF4-FFF2-40B4-BE49-F238E27FC236}">
                    <a16:creationId xmlns:a16="http://schemas.microsoft.com/office/drawing/2014/main" id="{D7B13514-BAB3-D62C-4887-C9AA676E868C}"/>
                  </a:ext>
                </a:extLst>
              </p:cNvPr>
              <p:cNvPicPr/>
              <p:nvPr/>
            </p:nvPicPr>
            <p:blipFill>
              <a:blip r:embed="rId8"/>
              <a:stretch>
                <a:fillRect/>
              </a:stretch>
            </p:blipFill>
            <p:spPr>
              <a:xfrm>
                <a:off x="335160" y="611640"/>
                <a:ext cx="4908240" cy="1953720"/>
              </a:xfrm>
              <a:prstGeom prst="rect">
                <a:avLst/>
              </a:prstGeom>
            </p:spPr>
          </p:pic>
        </mc:Fallback>
      </mc:AlternateContent>
    </p:spTree>
    <p:custDataLst>
      <p:tags r:id="rId1"/>
    </p:custDataLst>
    <p:extLst>
      <p:ext uri="{BB962C8B-B14F-4D97-AF65-F5344CB8AC3E}">
        <p14:creationId xmlns:p14="http://schemas.microsoft.com/office/powerpoint/2010/main" val="2906587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97" y="95854"/>
            <a:ext cx="3695700" cy="288290"/>
          </a:xfrm>
          <a:prstGeom prst="rect">
            <a:avLst/>
          </a:prstGeom>
        </p:spPr>
        <p:txBody>
          <a:bodyPr vert="horz" wrap="square" lIns="0" tIns="15240" rIns="0" bIns="0" rtlCol="0">
            <a:spAutoFit/>
          </a:bodyPr>
          <a:lstStyle/>
          <a:p>
            <a:pPr marL="12700">
              <a:lnSpc>
                <a:spcPct val="100000"/>
              </a:lnSpc>
              <a:spcBef>
                <a:spcPts val="120"/>
              </a:spcBef>
            </a:pPr>
            <a:r>
              <a:rPr spc="-10" dirty="0"/>
              <a:t>Convolutional </a:t>
            </a:r>
            <a:r>
              <a:rPr spc="5" dirty="0"/>
              <a:t>Neural </a:t>
            </a:r>
            <a:r>
              <a:rPr spc="10" dirty="0"/>
              <a:t>Networks</a:t>
            </a:r>
            <a:r>
              <a:rPr spc="-85" dirty="0"/>
              <a:t> </a:t>
            </a:r>
            <a:r>
              <a:rPr spc="85" dirty="0"/>
              <a:t>(CNN)</a:t>
            </a:r>
          </a:p>
        </p:txBody>
      </p:sp>
      <p:sp>
        <p:nvSpPr>
          <p:cNvPr id="4" name="TextBox 3">
            <a:extLst>
              <a:ext uri="{FF2B5EF4-FFF2-40B4-BE49-F238E27FC236}">
                <a16:creationId xmlns:a16="http://schemas.microsoft.com/office/drawing/2014/main" id="{27726E2C-124A-F1EC-D24B-A53EA13F1035}"/>
              </a:ext>
            </a:extLst>
          </p:cNvPr>
          <p:cNvSpPr txBox="1"/>
          <p:nvPr/>
        </p:nvSpPr>
        <p:spPr>
          <a:xfrm>
            <a:off x="139700" y="349219"/>
            <a:ext cx="4718050" cy="2862322"/>
          </a:xfrm>
          <a:prstGeom prst="rect">
            <a:avLst/>
          </a:prstGeom>
          <a:noFill/>
        </p:spPr>
        <p:txBody>
          <a:bodyPr wrap="square">
            <a:spAutoFit/>
          </a:bodyPr>
          <a:lstStyle/>
          <a:p>
            <a:pPr algn="l"/>
            <a:r>
              <a:rPr lang="en-IN" sz="1200" b="1" i="0" u="none" strike="noStrike" dirty="0">
                <a:solidFill>
                  <a:srgbClr val="0070C0"/>
                </a:solidFill>
                <a:effectLst/>
              </a:rPr>
              <a:t>Some operations commonly used in computer vision based on a Deep Learning perspective include:</a:t>
            </a:r>
          </a:p>
          <a:p>
            <a:pPr algn="l">
              <a:buFont typeface="+mj-lt"/>
              <a:buAutoNum type="arabicPeriod"/>
            </a:pPr>
            <a:r>
              <a:rPr lang="en-IN" sz="1200" b="1" i="0" u="none" strike="noStrike" dirty="0">
                <a:solidFill>
                  <a:srgbClr val="FF0000"/>
                </a:solidFill>
                <a:effectLst/>
              </a:rPr>
              <a:t>Convolution</a:t>
            </a:r>
            <a:r>
              <a:rPr lang="en-IN" sz="1200" b="0" i="0" u="none" strike="noStrike" dirty="0">
                <a:solidFill>
                  <a:srgbClr val="FF0000"/>
                </a:solidFill>
                <a:effectLst/>
              </a:rPr>
              <a:t>: </a:t>
            </a:r>
            <a:r>
              <a:rPr lang="en-IN" sz="1200" b="0" i="0" u="none" strike="noStrike" dirty="0">
                <a:solidFill>
                  <a:srgbClr val="080A13"/>
                </a:solidFill>
                <a:effectLst/>
              </a:rPr>
              <a:t>Convolution in computer vision is an operation in which a learnable kernel is “convolved” with the image. In other words—the kernel is </a:t>
            </a:r>
            <a:r>
              <a:rPr lang="en-IN" sz="1200" b="0" i="0" u="none" strike="noStrike" dirty="0" err="1">
                <a:solidFill>
                  <a:srgbClr val="080A13"/>
                </a:solidFill>
                <a:effectLst/>
              </a:rPr>
              <a:t>slided</a:t>
            </a:r>
            <a:r>
              <a:rPr lang="en-IN" sz="1200" b="0" i="0" u="none" strike="noStrike" dirty="0">
                <a:solidFill>
                  <a:srgbClr val="080A13"/>
                </a:solidFill>
                <a:effectLst/>
              </a:rPr>
              <a:t> across the image pixel by pixel, and an element-wise multiplication is performed between the kernel and the image at every pixel group.</a:t>
            </a:r>
          </a:p>
          <a:p>
            <a:pPr algn="l">
              <a:buFont typeface="+mj-lt"/>
              <a:buAutoNum type="arabicPeriod"/>
            </a:pPr>
            <a:r>
              <a:rPr lang="en-IN" sz="1200" b="1" i="0" u="none" strike="noStrike" dirty="0">
                <a:solidFill>
                  <a:srgbClr val="FF0000"/>
                </a:solidFill>
                <a:effectLst/>
              </a:rPr>
              <a:t>Pooling:</a:t>
            </a:r>
            <a:r>
              <a:rPr lang="en-IN" sz="1200" b="0" i="0" u="none" strike="noStrike" dirty="0">
                <a:solidFill>
                  <a:srgbClr val="FF0000"/>
                </a:solidFill>
                <a:effectLst/>
              </a:rPr>
              <a:t> </a:t>
            </a:r>
            <a:r>
              <a:rPr lang="en-IN" sz="1200" b="0" i="0" u="none" strike="noStrike" dirty="0">
                <a:solidFill>
                  <a:srgbClr val="080A13"/>
                </a:solidFill>
                <a:effectLst/>
              </a:rPr>
              <a:t>Pooling is an operation used to reduce the dimensions of an image by performing operations at a pixel level. A pooling kernel slides across the image, and only one pixel from the corresponding pixel group is selected for further processing, thus reducing the image size., </a:t>
            </a:r>
            <a:r>
              <a:rPr lang="en-IN" sz="1200" b="0" i="0" u="none" strike="noStrike" dirty="0" err="1">
                <a:solidFill>
                  <a:srgbClr val="080A13"/>
                </a:solidFill>
                <a:effectLst/>
              </a:rPr>
              <a:t>eg.</a:t>
            </a:r>
            <a:r>
              <a:rPr lang="en-IN" sz="1200" b="0" i="0" u="none" strike="noStrike" dirty="0">
                <a:solidFill>
                  <a:srgbClr val="080A13"/>
                </a:solidFill>
                <a:effectLst/>
              </a:rPr>
              <a:t>, Max Pooling, Average Pooling.</a:t>
            </a:r>
          </a:p>
          <a:p>
            <a:pPr algn="l">
              <a:buFont typeface="+mj-lt"/>
              <a:buAutoNum type="arabicPeriod"/>
            </a:pPr>
            <a:r>
              <a:rPr lang="en-IN" sz="1200" b="1" i="0" u="none" strike="noStrike" dirty="0">
                <a:solidFill>
                  <a:srgbClr val="FF0000"/>
                </a:solidFill>
                <a:effectLst/>
              </a:rPr>
              <a:t>Non-Linear Activations:</a:t>
            </a:r>
            <a:r>
              <a:rPr lang="en-IN" sz="1200" b="0" i="0" u="none" strike="noStrike" dirty="0">
                <a:solidFill>
                  <a:srgbClr val="FF0000"/>
                </a:solidFill>
                <a:effectLst/>
              </a:rPr>
              <a:t> </a:t>
            </a:r>
            <a:r>
              <a:rPr lang="en-IN" sz="1200" b="0" i="0" u="none" strike="noStrike" dirty="0">
                <a:solidFill>
                  <a:srgbClr val="080A13"/>
                </a:solidFill>
                <a:effectLst/>
              </a:rPr>
              <a:t>Non-Linear activations introduce non-linearity to the neural network, thereby allowing the stacking of multiple convolutions and pooling blocks to increase model depth.</a:t>
            </a:r>
          </a:p>
        </p:txBody>
      </p:sp>
    </p:spTree>
    <p:extLst>
      <p:ext uri="{BB962C8B-B14F-4D97-AF65-F5344CB8AC3E}">
        <p14:creationId xmlns:p14="http://schemas.microsoft.com/office/powerpoint/2010/main" val="2501367744"/>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139700" y="147768"/>
            <a:ext cx="4617789" cy="296107"/>
          </a:xfrm>
          <a:prstGeom prst="rect">
            <a:avLst/>
          </a:prstGeom>
        </p:spPr>
        <p:txBody>
          <a:bodyPr wrap="square">
            <a:spAutoFit/>
          </a:bodyPr>
          <a:lstStyle/>
          <a:p>
            <a:pPr algn="l"/>
            <a:r>
              <a:rPr lang="en-IN" sz="1324" b="1" dirty="0">
                <a:solidFill>
                  <a:schemeClr val="bg1"/>
                </a:solidFill>
              </a:rPr>
              <a:t>RNN- Variant-1</a:t>
            </a:r>
          </a:p>
        </p:txBody>
      </p:sp>
      <p:pic>
        <p:nvPicPr>
          <p:cNvPr id="4" name="Picture 3">
            <a:extLst>
              <a:ext uri="{FF2B5EF4-FFF2-40B4-BE49-F238E27FC236}">
                <a16:creationId xmlns:a16="http://schemas.microsoft.com/office/drawing/2014/main" id="{7A06672D-C947-A19E-AE35-E940CF415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76" y="925997"/>
            <a:ext cx="606610" cy="1471480"/>
          </a:xfrm>
          <a:prstGeom prst="rect">
            <a:avLst/>
          </a:prstGeom>
        </p:spPr>
      </p:pic>
      <p:sp>
        <p:nvSpPr>
          <p:cNvPr id="6" name="TextBox 5">
            <a:extLst>
              <a:ext uri="{FF2B5EF4-FFF2-40B4-BE49-F238E27FC236}">
                <a16:creationId xmlns:a16="http://schemas.microsoft.com/office/drawing/2014/main" id="{BB0C380B-1160-6761-6B94-C8D6370F9747}"/>
              </a:ext>
            </a:extLst>
          </p:cNvPr>
          <p:cNvSpPr txBox="1"/>
          <p:nvPr/>
        </p:nvSpPr>
        <p:spPr>
          <a:xfrm>
            <a:off x="1440983" y="925997"/>
            <a:ext cx="2883835" cy="485133"/>
          </a:xfrm>
          <a:prstGeom prst="rect">
            <a:avLst/>
          </a:prstGeom>
          <a:noFill/>
        </p:spPr>
        <p:txBody>
          <a:bodyPr wrap="square">
            <a:spAutoFit/>
          </a:bodyPr>
          <a:lstStyle/>
          <a:p>
            <a:r>
              <a:rPr lang="en-IN" sz="851" b="1" dirty="0">
                <a:solidFill>
                  <a:srgbClr val="555555"/>
                </a:solidFill>
                <a:latin typeface="Helvetica" pitchFamily="2" charset="0"/>
              </a:rPr>
              <a:t>(1)</a:t>
            </a:r>
            <a:r>
              <a:rPr lang="en-IN" sz="851" dirty="0">
                <a:solidFill>
                  <a:srgbClr val="555555"/>
                </a:solidFill>
                <a:latin typeface="Helvetica" pitchFamily="2" charset="0"/>
              </a:rPr>
              <a:t> Vanilla mode of processing without RNN, from fixed-sized input to fixed-sized output (e.g. image classification).</a:t>
            </a:r>
            <a:endParaRPr lang="en-US" sz="851" dirty="0"/>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2741FB4-FC32-2D57-59A6-54B880FC6D0E}"/>
                  </a:ext>
                </a:extLst>
              </p14:cNvPr>
              <p14:cNvContentPartPr/>
              <p14:nvPr/>
            </p14:nvContentPartPr>
            <p14:xfrm>
              <a:off x="510480" y="624960"/>
              <a:ext cx="370080" cy="2163600"/>
            </p14:xfrm>
          </p:contentPart>
        </mc:Choice>
        <mc:Fallback xmlns="">
          <p:pic>
            <p:nvPicPr>
              <p:cNvPr id="2" name="Ink 1">
                <a:extLst>
                  <a:ext uri="{FF2B5EF4-FFF2-40B4-BE49-F238E27FC236}">
                    <a16:creationId xmlns:a16="http://schemas.microsoft.com/office/drawing/2014/main" id="{F2741FB4-FC32-2D57-59A6-54B880FC6D0E}"/>
                  </a:ext>
                </a:extLst>
              </p:cNvPr>
              <p:cNvPicPr/>
              <p:nvPr/>
            </p:nvPicPr>
            <p:blipFill>
              <a:blip r:embed="rId6"/>
              <a:stretch>
                <a:fillRect/>
              </a:stretch>
            </p:blipFill>
            <p:spPr>
              <a:xfrm>
                <a:off x="501120" y="615600"/>
                <a:ext cx="388800" cy="2182320"/>
              </a:xfrm>
              <a:prstGeom prst="rect">
                <a:avLst/>
              </a:prstGeom>
            </p:spPr>
          </p:pic>
        </mc:Fallback>
      </mc:AlternateContent>
    </p:spTree>
    <p:custDataLst>
      <p:tags r:id="rId1"/>
    </p:custDataLst>
    <p:extLst>
      <p:ext uri="{BB962C8B-B14F-4D97-AF65-F5344CB8AC3E}">
        <p14:creationId xmlns:p14="http://schemas.microsoft.com/office/powerpoint/2010/main" val="4090602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63500" y="87558"/>
            <a:ext cx="4617789" cy="296107"/>
          </a:xfrm>
          <a:prstGeom prst="rect">
            <a:avLst/>
          </a:prstGeom>
        </p:spPr>
        <p:txBody>
          <a:bodyPr wrap="square">
            <a:spAutoFit/>
          </a:bodyPr>
          <a:lstStyle/>
          <a:p>
            <a:pPr algn="l"/>
            <a:r>
              <a:rPr lang="en-IN" sz="1324" b="1" dirty="0">
                <a:solidFill>
                  <a:schemeClr val="bg1"/>
                </a:solidFill>
              </a:rPr>
              <a:t>RNN- Variant-2</a:t>
            </a:r>
          </a:p>
        </p:txBody>
      </p:sp>
      <p:sp>
        <p:nvSpPr>
          <p:cNvPr id="5" name="TextBox 4">
            <a:extLst>
              <a:ext uri="{FF2B5EF4-FFF2-40B4-BE49-F238E27FC236}">
                <a16:creationId xmlns:a16="http://schemas.microsoft.com/office/drawing/2014/main" id="{6CAEAC3A-A6D8-BCB0-D3A8-242AD1F8CAA1}"/>
              </a:ext>
            </a:extLst>
          </p:cNvPr>
          <p:cNvSpPr txBox="1"/>
          <p:nvPr/>
        </p:nvSpPr>
        <p:spPr>
          <a:xfrm>
            <a:off x="1936279" y="1032948"/>
            <a:ext cx="2883835" cy="354200"/>
          </a:xfrm>
          <a:prstGeom prst="rect">
            <a:avLst/>
          </a:prstGeom>
          <a:noFill/>
        </p:spPr>
        <p:txBody>
          <a:bodyPr wrap="square">
            <a:spAutoFit/>
          </a:bodyPr>
          <a:lstStyle/>
          <a:p>
            <a:r>
              <a:rPr lang="en-IN" sz="851" b="1" dirty="0">
                <a:solidFill>
                  <a:srgbClr val="555555"/>
                </a:solidFill>
                <a:latin typeface="Helvetica" pitchFamily="2" charset="0"/>
              </a:rPr>
              <a:t>(2)</a:t>
            </a:r>
            <a:r>
              <a:rPr lang="en-IN" sz="851" dirty="0">
                <a:solidFill>
                  <a:srgbClr val="555555"/>
                </a:solidFill>
                <a:latin typeface="Helvetica" pitchFamily="2" charset="0"/>
              </a:rPr>
              <a:t> Sequence output (e.g. image captioning takes an image and outputs a sentence of words).</a:t>
            </a:r>
            <a:endParaRPr lang="en-US" sz="851" dirty="0"/>
          </a:p>
        </p:txBody>
      </p:sp>
      <p:pic>
        <p:nvPicPr>
          <p:cNvPr id="7" name="Picture 6">
            <a:extLst>
              <a:ext uri="{FF2B5EF4-FFF2-40B4-BE49-F238E27FC236}">
                <a16:creationId xmlns:a16="http://schemas.microsoft.com/office/drawing/2014/main" id="{3D0DEA0A-D6ED-0D1D-F928-B8F2A948E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8" y="631698"/>
            <a:ext cx="1205576" cy="207627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31BFE6E-B516-D8C1-0D04-9D8FA986AECB}"/>
                  </a:ext>
                </a:extLst>
              </p14:cNvPr>
              <p14:cNvContentPartPr/>
              <p14:nvPr/>
            </p14:nvContentPartPr>
            <p14:xfrm>
              <a:off x="381960" y="686880"/>
              <a:ext cx="1276200" cy="2354040"/>
            </p14:xfrm>
          </p:contentPart>
        </mc:Choice>
        <mc:Fallback xmlns="">
          <p:pic>
            <p:nvPicPr>
              <p:cNvPr id="2" name="Ink 1">
                <a:extLst>
                  <a:ext uri="{FF2B5EF4-FFF2-40B4-BE49-F238E27FC236}">
                    <a16:creationId xmlns:a16="http://schemas.microsoft.com/office/drawing/2014/main" id="{531BFE6E-B516-D8C1-0D04-9D8FA986AECB}"/>
                  </a:ext>
                </a:extLst>
              </p:cNvPr>
              <p:cNvPicPr/>
              <p:nvPr/>
            </p:nvPicPr>
            <p:blipFill>
              <a:blip r:embed="rId6"/>
              <a:stretch>
                <a:fillRect/>
              </a:stretch>
            </p:blipFill>
            <p:spPr>
              <a:xfrm>
                <a:off x="372600" y="677520"/>
                <a:ext cx="1294920" cy="2372760"/>
              </a:xfrm>
              <a:prstGeom prst="rect">
                <a:avLst/>
              </a:prstGeom>
            </p:spPr>
          </p:pic>
        </mc:Fallback>
      </mc:AlternateContent>
    </p:spTree>
    <p:custDataLst>
      <p:tags r:id="rId1"/>
    </p:custDataLst>
    <p:extLst>
      <p:ext uri="{BB962C8B-B14F-4D97-AF65-F5344CB8AC3E}">
        <p14:creationId xmlns:p14="http://schemas.microsoft.com/office/powerpoint/2010/main" val="2730996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63500" y="98885"/>
            <a:ext cx="4617789" cy="296107"/>
          </a:xfrm>
          <a:prstGeom prst="rect">
            <a:avLst/>
          </a:prstGeom>
        </p:spPr>
        <p:txBody>
          <a:bodyPr wrap="square">
            <a:spAutoFit/>
          </a:bodyPr>
          <a:lstStyle/>
          <a:p>
            <a:pPr algn="l"/>
            <a:r>
              <a:rPr lang="en-IN" sz="1324" b="1" dirty="0">
                <a:solidFill>
                  <a:schemeClr val="bg1"/>
                </a:solidFill>
              </a:rPr>
              <a:t>RNN- Variant-3</a:t>
            </a:r>
          </a:p>
        </p:txBody>
      </p:sp>
      <p:sp>
        <p:nvSpPr>
          <p:cNvPr id="5" name="TextBox 4">
            <a:extLst>
              <a:ext uri="{FF2B5EF4-FFF2-40B4-BE49-F238E27FC236}">
                <a16:creationId xmlns:a16="http://schemas.microsoft.com/office/drawing/2014/main" id="{A8A9AD5A-7C3B-F1F9-ED13-F19C4A470D14}"/>
              </a:ext>
            </a:extLst>
          </p:cNvPr>
          <p:cNvSpPr txBox="1"/>
          <p:nvPr/>
        </p:nvSpPr>
        <p:spPr>
          <a:xfrm>
            <a:off x="2076531" y="1185767"/>
            <a:ext cx="2883835" cy="485133"/>
          </a:xfrm>
          <a:prstGeom prst="rect">
            <a:avLst/>
          </a:prstGeom>
          <a:noFill/>
        </p:spPr>
        <p:txBody>
          <a:bodyPr wrap="square">
            <a:spAutoFit/>
          </a:bodyPr>
          <a:lstStyle/>
          <a:p>
            <a:r>
              <a:rPr lang="en-IN" sz="851" b="1" dirty="0">
                <a:solidFill>
                  <a:srgbClr val="555555"/>
                </a:solidFill>
                <a:latin typeface="Helvetica" pitchFamily="2" charset="0"/>
              </a:rPr>
              <a:t>(3)</a:t>
            </a:r>
            <a:r>
              <a:rPr lang="en-IN" sz="851" dirty="0">
                <a:solidFill>
                  <a:srgbClr val="555555"/>
                </a:solidFill>
                <a:latin typeface="Helvetica" pitchFamily="2" charset="0"/>
              </a:rPr>
              <a:t> Sequence input (e.g. sentiment analysis where a given sentence is classified as expressing positive or negative sentiment).</a:t>
            </a:r>
            <a:endParaRPr lang="en-US" sz="851" dirty="0"/>
          </a:p>
        </p:txBody>
      </p:sp>
      <p:pic>
        <p:nvPicPr>
          <p:cNvPr id="7" name="Picture 6">
            <a:extLst>
              <a:ext uri="{FF2B5EF4-FFF2-40B4-BE49-F238E27FC236}">
                <a16:creationId xmlns:a16="http://schemas.microsoft.com/office/drawing/2014/main" id="{C750EA97-0A75-92C5-B20D-EF051C499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20" y="571380"/>
            <a:ext cx="1485988" cy="255338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D5580B6-C173-779E-FD80-4BF3F851FBA1}"/>
                  </a:ext>
                </a:extLst>
              </p14:cNvPr>
              <p14:cNvContentPartPr/>
              <p14:nvPr/>
            </p14:nvContentPartPr>
            <p14:xfrm>
              <a:off x="526680" y="592920"/>
              <a:ext cx="1319400" cy="2504160"/>
            </p14:xfrm>
          </p:contentPart>
        </mc:Choice>
        <mc:Fallback xmlns="">
          <p:pic>
            <p:nvPicPr>
              <p:cNvPr id="2" name="Ink 1">
                <a:extLst>
                  <a:ext uri="{FF2B5EF4-FFF2-40B4-BE49-F238E27FC236}">
                    <a16:creationId xmlns:a16="http://schemas.microsoft.com/office/drawing/2014/main" id="{BD5580B6-C173-779E-FD80-4BF3F851FBA1}"/>
                  </a:ext>
                </a:extLst>
              </p:cNvPr>
              <p:cNvPicPr/>
              <p:nvPr/>
            </p:nvPicPr>
            <p:blipFill>
              <a:blip r:embed="rId6"/>
              <a:stretch>
                <a:fillRect/>
              </a:stretch>
            </p:blipFill>
            <p:spPr>
              <a:xfrm>
                <a:off x="517320" y="583560"/>
                <a:ext cx="1338120" cy="2522880"/>
              </a:xfrm>
              <a:prstGeom prst="rect">
                <a:avLst/>
              </a:prstGeom>
            </p:spPr>
          </p:pic>
        </mc:Fallback>
      </mc:AlternateContent>
    </p:spTree>
    <p:custDataLst>
      <p:tags r:id="rId1"/>
    </p:custDataLst>
    <p:extLst>
      <p:ext uri="{BB962C8B-B14F-4D97-AF65-F5344CB8AC3E}">
        <p14:creationId xmlns:p14="http://schemas.microsoft.com/office/powerpoint/2010/main" val="3199610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63500" y="78883"/>
            <a:ext cx="4617789" cy="296107"/>
          </a:xfrm>
          <a:prstGeom prst="rect">
            <a:avLst/>
          </a:prstGeom>
        </p:spPr>
        <p:txBody>
          <a:bodyPr wrap="square">
            <a:spAutoFit/>
          </a:bodyPr>
          <a:lstStyle/>
          <a:p>
            <a:pPr algn="l"/>
            <a:r>
              <a:rPr lang="en-IN" sz="1324" b="1" dirty="0">
                <a:solidFill>
                  <a:schemeClr val="bg1"/>
                </a:solidFill>
              </a:rPr>
              <a:t>RNN- Variant-4</a:t>
            </a:r>
          </a:p>
        </p:txBody>
      </p:sp>
      <p:sp>
        <p:nvSpPr>
          <p:cNvPr id="5" name="TextBox 4">
            <a:extLst>
              <a:ext uri="{FF2B5EF4-FFF2-40B4-BE49-F238E27FC236}">
                <a16:creationId xmlns:a16="http://schemas.microsoft.com/office/drawing/2014/main" id="{3D433560-7BB0-F3D4-0B4E-15189E43DE21}"/>
              </a:ext>
            </a:extLst>
          </p:cNvPr>
          <p:cNvSpPr txBox="1"/>
          <p:nvPr/>
        </p:nvSpPr>
        <p:spPr>
          <a:xfrm>
            <a:off x="2070915" y="1343723"/>
            <a:ext cx="2883835" cy="485133"/>
          </a:xfrm>
          <a:prstGeom prst="rect">
            <a:avLst/>
          </a:prstGeom>
          <a:noFill/>
        </p:spPr>
        <p:txBody>
          <a:bodyPr wrap="square">
            <a:spAutoFit/>
          </a:bodyPr>
          <a:lstStyle/>
          <a:p>
            <a:r>
              <a:rPr lang="en-IN" sz="851" b="1" dirty="0">
                <a:solidFill>
                  <a:srgbClr val="555555"/>
                </a:solidFill>
                <a:latin typeface="Helvetica" pitchFamily="2" charset="0"/>
              </a:rPr>
              <a:t>(4)</a:t>
            </a:r>
            <a:r>
              <a:rPr lang="en-IN" sz="851" dirty="0">
                <a:solidFill>
                  <a:srgbClr val="555555"/>
                </a:solidFill>
                <a:latin typeface="Helvetica" pitchFamily="2" charset="0"/>
              </a:rPr>
              <a:t> Sequence input and sequence output (e.g. Machine Translation: an RNN reads a sentence in English and then outputs a sentence in French)</a:t>
            </a:r>
            <a:endParaRPr lang="en-US" sz="851" dirty="0"/>
          </a:p>
        </p:txBody>
      </p:sp>
      <p:pic>
        <p:nvPicPr>
          <p:cNvPr id="6" name="Picture 5">
            <a:extLst>
              <a:ext uri="{FF2B5EF4-FFF2-40B4-BE49-F238E27FC236}">
                <a16:creationId xmlns:a16="http://schemas.microsoft.com/office/drawing/2014/main" id="{B6E78337-2F2E-5C85-4715-9339DF4A9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81" y="860667"/>
            <a:ext cx="1558412" cy="179475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46C24B8-B191-8303-024D-4A91DFC44FD7}"/>
                  </a:ext>
                </a:extLst>
              </p14:cNvPr>
              <p14:cNvContentPartPr/>
              <p14:nvPr/>
            </p14:nvContentPartPr>
            <p14:xfrm>
              <a:off x="446040" y="1017360"/>
              <a:ext cx="2233080" cy="1614960"/>
            </p14:xfrm>
          </p:contentPart>
        </mc:Choice>
        <mc:Fallback xmlns="">
          <p:pic>
            <p:nvPicPr>
              <p:cNvPr id="2" name="Ink 1">
                <a:extLst>
                  <a:ext uri="{FF2B5EF4-FFF2-40B4-BE49-F238E27FC236}">
                    <a16:creationId xmlns:a16="http://schemas.microsoft.com/office/drawing/2014/main" id="{146C24B8-B191-8303-024D-4A91DFC44FD7}"/>
                  </a:ext>
                </a:extLst>
              </p:cNvPr>
              <p:cNvPicPr/>
              <p:nvPr/>
            </p:nvPicPr>
            <p:blipFill>
              <a:blip r:embed="rId6"/>
              <a:stretch>
                <a:fillRect/>
              </a:stretch>
            </p:blipFill>
            <p:spPr>
              <a:xfrm>
                <a:off x="436680" y="1008000"/>
                <a:ext cx="2251800" cy="1633680"/>
              </a:xfrm>
              <a:prstGeom prst="rect">
                <a:avLst/>
              </a:prstGeom>
            </p:spPr>
          </p:pic>
        </mc:Fallback>
      </mc:AlternateContent>
    </p:spTree>
    <p:custDataLst>
      <p:tags r:id="rId1"/>
    </p:custDataLst>
    <p:extLst>
      <p:ext uri="{BB962C8B-B14F-4D97-AF65-F5344CB8AC3E}">
        <p14:creationId xmlns:p14="http://schemas.microsoft.com/office/powerpoint/2010/main" val="763641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81068" y="141673"/>
            <a:ext cx="4617789" cy="296107"/>
          </a:xfrm>
          <a:prstGeom prst="rect">
            <a:avLst/>
          </a:prstGeom>
        </p:spPr>
        <p:txBody>
          <a:bodyPr wrap="square">
            <a:spAutoFit/>
          </a:bodyPr>
          <a:lstStyle/>
          <a:p>
            <a:pPr algn="l"/>
            <a:r>
              <a:rPr lang="en-IN" sz="1324" b="1" dirty="0">
                <a:solidFill>
                  <a:srgbClr val="C00000"/>
                </a:solidFill>
              </a:rPr>
              <a:t>RNN- Variant-5</a:t>
            </a:r>
          </a:p>
        </p:txBody>
      </p:sp>
      <p:sp>
        <p:nvSpPr>
          <p:cNvPr id="5" name="TextBox 4">
            <a:extLst>
              <a:ext uri="{FF2B5EF4-FFF2-40B4-BE49-F238E27FC236}">
                <a16:creationId xmlns:a16="http://schemas.microsoft.com/office/drawing/2014/main" id="{09C8FF60-6CD0-F47B-20F2-DAF57573A4E7}"/>
              </a:ext>
            </a:extLst>
          </p:cNvPr>
          <p:cNvSpPr txBox="1"/>
          <p:nvPr/>
        </p:nvSpPr>
        <p:spPr>
          <a:xfrm>
            <a:off x="2389963" y="1147228"/>
            <a:ext cx="2883835" cy="485133"/>
          </a:xfrm>
          <a:prstGeom prst="rect">
            <a:avLst/>
          </a:prstGeom>
          <a:noFill/>
        </p:spPr>
        <p:txBody>
          <a:bodyPr wrap="square">
            <a:spAutoFit/>
          </a:bodyPr>
          <a:lstStyle/>
          <a:p>
            <a:r>
              <a:rPr lang="en-IN" sz="851" b="1" dirty="0">
                <a:solidFill>
                  <a:srgbClr val="555555"/>
                </a:solidFill>
                <a:latin typeface="Helvetica" pitchFamily="2" charset="0"/>
              </a:rPr>
              <a:t>(5)</a:t>
            </a:r>
            <a:r>
              <a:rPr lang="en-IN" sz="851" dirty="0">
                <a:solidFill>
                  <a:srgbClr val="555555"/>
                </a:solidFill>
                <a:latin typeface="Helvetica" pitchFamily="2" charset="0"/>
              </a:rPr>
              <a:t> Synced sequence input and output (e.g. video classification where we wish to label each frame of the video). </a:t>
            </a:r>
            <a:endParaRPr lang="en-US" sz="851" dirty="0"/>
          </a:p>
        </p:txBody>
      </p:sp>
      <p:pic>
        <p:nvPicPr>
          <p:cNvPr id="6" name="Picture 5">
            <a:extLst>
              <a:ext uri="{FF2B5EF4-FFF2-40B4-BE49-F238E27FC236}">
                <a16:creationId xmlns:a16="http://schemas.microsoft.com/office/drawing/2014/main" id="{E70D98FD-CACA-71A7-7CF4-0EC6C629D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03" y="579018"/>
            <a:ext cx="1439915" cy="24438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E4429DB-3839-A5A7-5D9B-CA2ABDF22B0B}"/>
                  </a:ext>
                </a:extLst>
              </p14:cNvPr>
              <p14:cNvContentPartPr/>
              <p14:nvPr/>
            </p14:nvContentPartPr>
            <p14:xfrm>
              <a:off x="835920" y="1325880"/>
              <a:ext cx="2086920" cy="1698840"/>
            </p14:xfrm>
          </p:contentPart>
        </mc:Choice>
        <mc:Fallback xmlns="">
          <p:pic>
            <p:nvPicPr>
              <p:cNvPr id="2" name="Ink 1">
                <a:extLst>
                  <a:ext uri="{FF2B5EF4-FFF2-40B4-BE49-F238E27FC236}">
                    <a16:creationId xmlns:a16="http://schemas.microsoft.com/office/drawing/2014/main" id="{3E4429DB-3839-A5A7-5D9B-CA2ABDF22B0B}"/>
                  </a:ext>
                </a:extLst>
              </p:cNvPr>
              <p:cNvPicPr/>
              <p:nvPr/>
            </p:nvPicPr>
            <p:blipFill>
              <a:blip r:embed="rId6"/>
              <a:stretch>
                <a:fillRect/>
              </a:stretch>
            </p:blipFill>
            <p:spPr>
              <a:xfrm>
                <a:off x="826560" y="1316520"/>
                <a:ext cx="2105640" cy="1717560"/>
              </a:xfrm>
              <a:prstGeom prst="rect">
                <a:avLst/>
              </a:prstGeom>
            </p:spPr>
          </p:pic>
        </mc:Fallback>
      </mc:AlternateContent>
    </p:spTree>
    <p:custDataLst>
      <p:tags r:id="rId1"/>
    </p:custDataLst>
    <p:extLst>
      <p:ext uri="{BB962C8B-B14F-4D97-AF65-F5344CB8AC3E}">
        <p14:creationId xmlns:p14="http://schemas.microsoft.com/office/powerpoint/2010/main" val="253256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63500" y="98425"/>
            <a:ext cx="4617789" cy="266996"/>
          </a:xfrm>
          <a:prstGeom prst="rect">
            <a:avLst/>
          </a:prstGeom>
        </p:spPr>
        <p:txBody>
          <a:bodyPr wrap="square">
            <a:spAutoFit/>
          </a:bodyPr>
          <a:lstStyle/>
          <a:p>
            <a:pPr algn="l"/>
            <a:r>
              <a:rPr lang="en-IN" sz="1135" b="1" dirty="0">
                <a:solidFill>
                  <a:schemeClr val="bg1"/>
                </a:solidFill>
              </a:rPr>
              <a:t>RNN  Example-3</a:t>
            </a:r>
          </a:p>
        </p:txBody>
      </p:sp>
      <p:pic>
        <p:nvPicPr>
          <p:cNvPr id="4" name="Picture 3">
            <a:extLst>
              <a:ext uri="{FF2B5EF4-FFF2-40B4-BE49-F238E27FC236}">
                <a16:creationId xmlns:a16="http://schemas.microsoft.com/office/drawing/2014/main" id="{E124006E-B4D6-1A84-97EC-28D3BA207B2B}"/>
              </a:ext>
            </a:extLst>
          </p:cNvPr>
          <p:cNvPicPr>
            <a:picLocks noChangeAspect="1"/>
          </p:cNvPicPr>
          <p:nvPr/>
        </p:nvPicPr>
        <p:blipFill>
          <a:blip r:embed="rId4"/>
          <a:stretch>
            <a:fillRect/>
          </a:stretch>
        </p:blipFill>
        <p:spPr>
          <a:xfrm>
            <a:off x="399206" y="1030865"/>
            <a:ext cx="3675698" cy="1913205"/>
          </a:xfrm>
          <a:prstGeom prst="rect">
            <a:avLst/>
          </a:prstGeom>
        </p:spPr>
      </p:pic>
      <p:sp>
        <p:nvSpPr>
          <p:cNvPr id="5" name="TextBox 4">
            <a:extLst>
              <a:ext uri="{FF2B5EF4-FFF2-40B4-BE49-F238E27FC236}">
                <a16:creationId xmlns:a16="http://schemas.microsoft.com/office/drawing/2014/main" id="{D3EA6C1B-1A25-12CA-7173-68E7017E9685}"/>
              </a:ext>
            </a:extLst>
          </p:cNvPr>
          <p:cNvSpPr txBox="1"/>
          <p:nvPr/>
        </p:nvSpPr>
        <p:spPr>
          <a:xfrm>
            <a:off x="297650" y="730879"/>
            <a:ext cx="2353120" cy="266996"/>
          </a:xfrm>
          <a:prstGeom prst="rect">
            <a:avLst/>
          </a:prstGeom>
          <a:noFill/>
        </p:spPr>
        <p:txBody>
          <a:bodyPr wrap="square" rtlCol="0">
            <a:spAutoFit/>
          </a:bodyPr>
          <a:lstStyle/>
          <a:p>
            <a:r>
              <a:rPr lang="en-US" sz="1135" b="1" dirty="0">
                <a:solidFill>
                  <a:srgbClr val="C00000"/>
                </a:solidFill>
              </a:rPr>
              <a:t>Language Modelling</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95494AD-A852-FD27-437A-A850E69E3321}"/>
                  </a:ext>
                </a:extLst>
              </p14:cNvPr>
              <p14:cNvContentPartPr/>
              <p14:nvPr/>
            </p14:nvContentPartPr>
            <p14:xfrm>
              <a:off x="1313308" y="1070645"/>
              <a:ext cx="2781715" cy="1873091"/>
            </p14:xfrm>
          </p:contentPart>
        </mc:Choice>
        <mc:Fallback xmlns="">
          <p:pic>
            <p:nvPicPr>
              <p:cNvPr id="3" name="Ink 2">
                <a:extLst>
                  <a:ext uri="{FF2B5EF4-FFF2-40B4-BE49-F238E27FC236}">
                    <a16:creationId xmlns:a16="http://schemas.microsoft.com/office/drawing/2014/main" id="{095494AD-A852-FD27-437A-A850E69E3321}"/>
                  </a:ext>
                </a:extLst>
              </p:cNvPr>
              <p:cNvPicPr/>
              <p:nvPr/>
            </p:nvPicPr>
            <p:blipFill>
              <a:blip r:embed="rId6"/>
              <a:stretch>
                <a:fillRect/>
              </a:stretch>
            </p:blipFill>
            <p:spPr>
              <a:xfrm>
                <a:off x="1297110" y="1054448"/>
                <a:ext cx="2813751" cy="190512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C96773B2-BAB6-653C-CB39-F67AED15BBEC}"/>
                  </a:ext>
                </a:extLst>
              </p14:cNvPr>
              <p14:cNvContentPartPr/>
              <p14:nvPr/>
            </p14:nvContentPartPr>
            <p14:xfrm>
              <a:off x="1427040" y="1065600"/>
              <a:ext cx="3021840" cy="2027160"/>
            </p14:xfrm>
          </p:contentPart>
        </mc:Choice>
        <mc:Fallback xmlns="">
          <p:pic>
            <p:nvPicPr>
              <p:cNvPr id="2" name="Ink 1">
                <a:extLst>
                  <a:ext uri="{FF2B5EF4-FFF2-40B4-BE49-F238E27FC236}">
                    <a16:creationId xmlns:a16="http://schemas.microsoft.com/office/drawing/2014/main" id="{C96773B2-BAB6-653C-CB39-F67AED15BBEC}"/>
                  </a:ext>
                </a:extLst>
              </p:cNvPr>
              <p:cNvPicPr/>
              <p:nvPr/>
            </p:nvPicPr>
            <p:blipFill>
              <a:blip r:embed="rId8"/>
              <a:stretch>
                <a:fillRect/>
              </a:stretch>
            </p:blipFill>
            <p:spPr>
              <a:xfrm>
                <a:off x="1417680" y="1056240"/>
                <a:ext cx="3040560" cy="2045880"/>
              </a:xfrm>
              <a:prstGeom prst="rect">
                <a:avLst/>
              </a:prstGeom>
            </p:spPr>
          </p:pic>
        </mc:Fallback>
      </mc:AlternateContent>
    </p:spTree>
    <p:custDataLst>
      <p:tags r:id="rId1"/>
    </p:custDataLst>
    <p:extLst>
      <p:ext uri="{BB962C8B-B14F-4D97-AF65-F5344CB8AC3E}">
        <p14:creationId xmlns:p14="http://schemas.microsoft.com/office/powerpoint/2010/main" val="800746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29633" y="154259"/>
            <a:ext cx="4617789" cy="266996"/>
          </a:xfrm>
          <a:prstGeom prst="rect">
            <a:avLst/>
          </a:prstGeom>
        </p:spPr>
        <p:txBody>
          <a:bodyPr wrap="square">
            <a:spAutoFit/>
          </a:bodyPr>
          <a:lstStyle/>
          <a:p>
            <a:pPr algn="l"/>
            <a:r>
              <a:rPr lang="en-IN" sz="1135" b="1" dirty="0">
                <a:solidFill>
                  <a:schemeClr val="bg1"/>
                </a:solidFill>
              </a:rPr>
              <a:t>RNN  Example-4</a:t>
            </a:r>
          </a:p>
        </p:txBody>
      </p:sp>
      <p:pic>
        <p:nvPicPr>
          <p:cNvPr id="3" name="Picture 2">
            <a:extLst>
              <a:ext uri="{FF2B5EF4-FFF2-40B4-BE49-F238E27FC236}">
                <a16:creationId xmlns:a16="http://schemas.microsoft.com/office/drawing/2014/main" id="{5CFF5DD2-B379-20C0-272E-DFB35052A0FF}"/>
              </a:ext>
            </a:extLst>
          </p:cNvPr>
          <p:cNvPicPr>
            <a:picLocks noChangeAspect="1"/>
          </p:cNvPicPr>
          <p:nvPr/>
        </p:nvPicPr>
        <p:blipFill>
          <a:blip r:embed="rId4"/>
          <a:stretch>
            <a:fillRect/>
          </a:stretch>
        </p:blipFill>
        <p:spPr>
          <a:xfrm>
            <a:off x="286886" y="699873"/>
            <a:ext cx="4273338" cy="225722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543102-F3BE-B60B-CCF2-3E1C13593717}"/>
                  </a:ext>
                </a:extLst>
              </p14:cNvPr>
              <p14:cNvContentPartPr/>
              <p14:nvPr/>
            </p14:nvContentPartPr>
            <p14:xfrm>
              <a:off x="812433" y="1213995"/>
              <a:ext cx="3349839" cy="88360"/>
            </p14:xfrm>
          </p:contentPart>
        </mc:Choice>
        <mc:Fallback xmlns="">
          <p:pic>
            <p:nvPicPr>
              <p:cNvPr id="4" name="Ink 3">
                <a:extLst>
                  <a:ext uri="{FF2B5EF4-FFF2-40B4-BE49-F238E27FC236}">
                    <a16:creationId xmlns:a16="http://schemas.microsoft.com/office/drawing/2014/main" id="{FE543102-F3BE-B60B-CCF2-3E1C13593717}"/>
                  </a:ext>
                </a:extLst>
              </p:cNvPr>
              <p:cNvPicPr/>
              <p:nvPr/>
            </p:nvPicPr>
            <p:blipFill>
              <a:blip r:embed="rId6"/>
              <a:stretch>
                <a:fillRect/>
              </a:stretch>
            </p:blipFill>
            <p:spPr>
              <a:xfrm>
                <a:off x="796235" y="1197832"/>
                <a:ext cx="3381876" cy="1206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0F9E260-1444-AFD5-B1DA-B6587358B10D}"/>
                  </a:ext>
                </a:extLst>
              </p14:cNvPr>
              <p14:cNvContentPartPr/>
              <p14:nvPr/>
            </p14:nvContentPartPr>
            <p14:xfrm>
              <a:off x="868320" y="969480"/>
              <a:ext cx="3364920" cy="872280"/>
            </p14:xfrm>
          </p:contentPart>
        </mc:Choice>
        <mc:Fallback xmlns="">
          <p:pic>
            <p:nvPicPr>
              <p:cNvPr id="2" name="Ink 1">
                <a:extLst>
                  <a:ext uri="{FF2B5EF4-FFF2-40B4-BE49-F238E27FC236}">
                    <a16:creationId xmlns:a16="http://schemas.microsoft.com/office/drawing/2014/main" id="{F0F9E260-1444-AFD5-B1DA-B6587358B10D}"/>
                  </a:ext>
                </a:extLst>
              </p:cNvPr>
              <p:cNvPicPr/>
              <p:nvPr/>
            </p:nvPicPr>
            <p:blipFill>
              <a:blip r:embed="rId8"/>
              <a:stretch>
                <a:fillRect/>
              </a:stretch>
            </p:blipFill>
            <p:spPr>
              <a:xfrm>
                <a:off x="858960" y="960120"/>
                <a:ext cx="3383640" cy="891000"/>
              </a:xfrm>
              <a:prstGeom prst="rect">
                <a:avLst/>
              </a:prstGeom>
            </p:spPr>
          </p:pic>
        </mc:Fallback>
      </mc:AlternateContent>
    </p:spTree>
    <p:custDataLst>
      <p:tags r:id="rId1"/>
    </p:custDataLst>
    <p:extLst>
      <p:ext uri="{BB962C8B-B14F-4D97-AF65-F5344CB8AC3E}">
        <p14:creationId xmlns:p14="http://schemas.microsoft.com/office/powerpoint/2010/main" val="3670331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E166F-D8FB-E2F8-BCE4-D9CF14814979}"/>
              </a:ext>
            </a:extLst>
          </p:cNvPr>
          <p:cNvPicPr>
            <a:picLocks noChangeAspect="1"/>
          </p:cNvPicPr>
          <p:nvPr/>
        </p:nvPicPr>
        <p:blipFill>
          <a:blip r:embed="rId4"/>
          <a:stretch>
            <a:fillRect/>
          </a:stretch>
        </p:blipFill>
        <p:spPr>
          <a:xfrm>
            <a:off x="320582" y="580585"/>
            <a:ext cx="4658928" cy="2127384"/>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D2E779C-DA0F-3A43-712F-C26F9F28B82F}"/>
                  </a:ext>
                </a:extLst>
              </p14:cNvPr>
              <p14:cNvContentPartPr/>
              <p14:nvPr/>
            </p14:nvContentPartPr>
            <p14:xfrm>
              <a:off x="1525610" y="1108100"/>
              <a:ext cx="3911834" cy="1714418"/>
            </p14:xfrm>
          </p:contentPart>
        </mc:Choice>
        <mc:Fallback xmlns="">
          <p:pic>
            <p:nvPicPr>
              <p:cNvPr id="3" name="Ink 2">
                <a:extLst>
                  <a:ext uri="{FF2B5EF4-FFF2-40B4-BE49-F238E27FC236}">
                    <a16:creationId xmlns:a16="http://schemas.microsoft.com/office/drawing/2014/main" id="{4D2E779C-DA0F-3A43-712F-C26F9F28B82F}"/>
                  </a:ext>
                </a:extLst>
              </p:cNvPr>
              <p:cNvPicPr/>
              <p:nvPr/>
            </p:nvPicPr>
            <p:blipFill>
              <a:blip r:embed="rId6"/>
              <a:stretch>
                <a:fillRect/>
              </a:stretch>
            </p:blipFill>
            <p:spPr>
              <a:xfrm>
                <a:off x="1509411" y="1091902"/>
                <a:ext cx="3943872" cy="1746813"/>
              </a:xfrm>
              <a:prstGeom prst="rect">
                <a:avLst/>
              </a:prstGeom>
            </p:spPr>
          </p:pic>
        </mc:Fallback>
      </mc:AlternateContent>
      <p:sp>
        <p:nvSpPr>
          <p:cNvPr id="5" name="TextBox 4">
            <a:extLst>
              <a:ext uri="{FF2B5EF4-FFF2-40B4-BE49-F238E27FC236}">
                <a16:creationId xmlns:a16="http://schemas.microsoft.com/office/drawing/2014/main" id="{8657D4AB-99FC-DAA5-9EFA-AEDA1D0A4939}"/>
              </a:ext>
            </a:extLst>
          </p:cNvPr>
          <p:cNvSpPr txBox="1"/>
          <p:nvPr/>
        </p:nvSpPr>
        <p:spPr>
          <a:xfrm>
            <a:off x="139700" y="57361"/>
            <a:ext cx="2971800" cy="369332"/>
          </a:xfrm>
          <a:prstGeom prst="rect">
            <a:avLst/>
          </a:prstGeom>
          <a:noFill/>
        </p:spPr>
        <p:txBody>
          <a:bodyPr wrap="square" rtlCol="0">
            <a:spAutoFit/>
          </a:bodyPr>
          <a:lstStyle/>
          <a:p>
            <a:r>
              <a:rPr lang="en-US" dirty="0">
                <a:solidFill>
                  <a:schemeClr val="bg1"/>
                </a:solidFill>
              </a:rPr>
              <a:t>Disadvantages of RNN</a:t>
            </a: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1176D43-2CD2-2EB6-19BC-AA28C6EFE60D}"/>
                  </a:ext>
                </a:extLst>
              </p14:cNvPr>
              <p14:cNvContentPartPr/>
              <p14:nvPr/>
            </p14:nvContentPartPr>
            <p14:xfrm>
              <a:off x="860760" y="572760"/>
              <a:ext cx="4795200" cy="2047680"/>
            </p14:xfrm>
          </p:contentPart>
        </mc:Choice>
        <mc:Fallback xmlns="">
          <p:pic>
            <p:nvPicPr>
              <p:cNvPr id="2" name="Ink 1">
                <a:extLst>
                  <a:ext uri="{FF2B5EF4-FFF2-40B4-BE49-F238E27FC236}">
                    <a16:creationId xmlns:a16="http://schemas.microsoft.com/office/drawing/2014/main" id="{E1176D43-2CD2-2EB6-19BC-AA28C6EFE60D}"/>
                  </a:ext>
                </a:extLst>
              </p:cNvPr>
              <p:cNvPicPr/>
              <p:nvPr/>
            </p:nvPicPr>
            <p:blipFill>
              <a:blip r:embed="rId8"/>
              <a:stretch>
                <a:fillRect/>
              </a:stretch>
            </p:blipFill>
            <p:spPr>
              <a:xfrm>
                <a:off x="851400" y="563400"/>
                <a:ext cx="4813920" cy="2066400"/>
              </a:xfrm>
              <a:prstGeom prst="rect">
                <a:avLst/>
              </a:prstGeom>
            </p:spPr>
          </p:pic>
        </mc:Fallback>
      </mc:AlternateContent>
    </p:spTree>
    <p:custDataLst>
      <p:tags r:id="rId1"/>
    </p:custDataLst>
    <p:extLst>
      <p:ext uri="{BB962C8B-B14F-4D97-AF65-F5344CB8AC3E}">
        <p14:creationId xmlns:p14="http://schemas.microsoft.com/office/powerpoint/2010/main" val="3503600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60371" y="174625"/>
            <a:ext cx="4617789" cy="266996"/>
          </a:xfrm>
          <a:prstGeom prst="rect">
            <a:avLst/>
          </a:prstGeom>
        </p:spPr>
        <p:txBody>
          <a:bodyPr wrap="square">
            <a:spAutoFit/>
          </a:bodyPr>
          <a:lstStyle/>
          <a:p>
            <a:pPr algn="l"/>
            <a:r>
              <a:rPr lang="en-IN" sz="1135" b="1" dirty="0">
                <a:solidFill>
                  <a:schemeClr val="bg1"/>
                </a:solidFill>
              </a:rPr>
              <a:t>How to train RNNs?</a:t>
            </a:r>
          </a:p>
        </p:txBody>
      </p:sp>
      <p:pic>
        <p:nvPicPr>
          <p:cNvPr id="3" name="Picture 2">
            <a:extLst>
              <a:ext uri="{FF2B5EF4-FFF2-40B4-BE49-F238E27FC236}">
                <a16:creationId xmlns:a16="http://schemas.microsoft.com/office/drawing/2014/main" id="{BF381DC6-E084-3687-7B21-71C34E525AE3}"/>
              </a:ext>
            </a:extLst>
          </p:cNvPr>
          <p:cNvPicPr>
            <a:picLocks noChangeAspect="1"/>
          </p:cNvPicPr>
          <p:nvPr/>
        </p:nvPicPr>
        <p:blipFill>
          <a:blip r:embed="rId4"/>
          <a:stretch>
            <a:fillRect/>
          </a:stretch>
        </p:blipFill>
        <p:spPr>
          <a:xfrm>
            <a:off x="343046" y="697301"/>
            <a:ext cx="4335114" cy="201066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702EC0E-F402-AC6E-1D21-721CB26049F3}"/>
                  </a:ext>
                </a:extLst>
              </p14:cNvPr>
              <p14:cNvContentPartPr/>
              <p14:nvPr/>
            </p14:nvContentPartPr>
            <p14:xfrm>
              <a:off x="421920" y="1257840"/>
              <a:ext cx="4578840" cy="1222200"/>
            </p14:xfrm>
          </p:contentPart>
        </mc:Choice>
        <mc:Fallback xmlns="">
          <p:pic>
            <p:nvPicPr>
              <p:cNvPr id="2" name="Ink 1">
                <a:extLst>
                  <a:ext uri="{FF2B5EF4-FFF2-40B4-BE49-F238E27FC236}">
                    <a16:creationId xmlns:a16="http://schemas.microsoft.com/office/drawing/2014/main" id="{3702EC0E-F402-AC6E-1D21-721CB26049F3}"/>
                  </a:ext>
                </a:extLst>
              </p:cNvPr>
              <p:cNvPicPr/>
              <p:nvPr/>
            </p:nvPicPr>
            <p:blipFill>
              <a:blip r:embed="rId6"/>
              <a:stretch>
                <a:fillRect/>
              </a:stretch>
            </p:blipFill>
            <p:spPr>
              <a:xfrm>
                <a:off x="412560" y="1248480"/>
                <a:ext cx="4597560" cy="1240920"/>
              </a:xfrm>
              <a:prstGeom prst="rect">
                <a:avLst/>
              </a:prstGeom>
            </p:spPr>
          </p:pic>
        </mc:Fallback>
      </mc:AlternateContent>
    </p:spTree>
    <p:custDataLst>
      <p:tags r:id="rId1"/>
    </p:custDataLst>
    <p:extLst>
      <p:ext uri="{BB962C8B-B14F-4D97-AF65-F5344CB8AC3E}">
        <p14:creationId xmlns:p14="http://schemas.microsoft.com/office/powerpoint/2010/main" val="1020719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06EB2D-41DC-4DD7-BE19-8B72B8F26C70}"/>
              </a:ext>
            </a:extLst>
          </p:cNvPr>
          <p:cNvSpPr/>
          <p:nvPr/>
        </p:nvSpPr>
        <p:spPr>
          <a:xfrm>
            <a:off x="139700" y="126053"/>
            <a:ext cx="4617789" cy="266996"/>
          </a:xfrm>
          <a:prstGeom prst="rect">
            <a:avLst/>
          </a:prstGeom>
        </p:spPr>
        <p:txBody>
          <a:bodyPr wrap="square">
            <a:spAutoFit/>
          </a:bodyPr>
          <a:lstStyle/>
          <a:p>
            <a:pPr algn="l"/>
            <a:r>
              <a:rPr lang="en-IN" sz="1135" b="1" dirty="0">
                <a:solidFill>
                  <a:srgbClr val="C00000"/>
                </a:solidFill>
              </a:rPr>
              <a:t>How to train RNNs?</a:t>
            </a:r>
          </a:p>
        </p:txBody>
      </p:sp>
      <p:pic>
        <p:nvPicPr>
          <p:cNvPr id="3" name="Picture 2">
            <a:extLst>
              <a:ext uri="{FF2B5EF4-FFF2-40B4-BE49-F238E27FC236}">
                <a16:creationId xmlns:a16="http://schemas.microsoft.com/office/drawing/2014/main" id="{DEE0E011-B096-1853-4918-ACCEAD0201BB}"/>
              </a:ext>
            </a:extLst>
          </p:cNvPr>
          <p:cNvPicPr>
            <a:picLocks noChangeAspect="1"/>
          </p:cNvPicPr>
          <p:nvPr/>
        </p:nvPicPr>
        <p:blipFill>
          <a:blip r:embed="rId4"/>
          <a:stretch>
            <a:fillRect/>
          </a:stretch>
        </p:blipFill>
        <p:spPr>
          <a:xfrm>
            <a:off x="202325" y="735353"/>
            <a:ext cx="4853095" cy="2127384"/>
          </a:xfrm>
          <a:prstGeom prst="rect">
            <a:avLst/>
          </a:prstGeom>
        </p:spPr>
      </p:pic>
    </p:spTree>
    <p:custDataLst>
      <p:tags r:id="rId1"/>
    </p:custDataLst>
    <p:extLst>
      <p:ext uri="{BB962C8B-B14F-4D97-AF65-F5344CB8AC3E}">
        <p14:creationId xmlns:p14="http://schemas.microsoft.com/office/powerpoint/2010/main" val="3553301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8872A7A8-D199-4065-ABA1-8946CCA2840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6E5716-31E5-43AE-8849-78F072E86193}"/>
</file>

<file path=customXml/itemProps2.xml><?xml version="1.0" encoding="utf-8"?>
<ds:datastoreItem xmlns:ds="http://schemas.openxmlformats.org/officeDocument/2006/customXml" ds:itemID="{5BA734F3-985E-4F50-8A17-1332DF8A6D46}"/>
</file>

<file path=customXml/itemProps3.xml><?xml version="1.0" encoding="utf-8"?>
<ds:datastoreItem xmlns:ds="http://schemas.openxmlformats.org/officeDocument/2006/customXml" ds:itemID="{AA764BA9-0AC4-4B89-ACCF-6BF520FE39BA}"/>
</file>

<file path=docProps/app.xml><?xml version="1.0" encoding="utf-8"?>
<Properties xmlns="http://schemas.openxmlformats.org/officeDocument/2006/extended-properties" xmlns:vt="http://schemas.openxmlformats.org/officeDocument/2006/docPropsVTypes">
  <Template/>
  <TotalTime>7322</TotalTime>
  <Words>5474</Words>
  <Application>Microsoft Macintosh PowerPoint</Application>
  <PresentationFormat>Custom</PresentationFormat>
  <Paragraphs>1438</Paragraphs>
  <Slides>133</Slides>
  <Notes>97</Notes>
  <HiddenSlides>1</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133</vt:i4>
      </vt:variant>
    </vt:vector>
  </HeadingPairs>
  <TitlesOfParts>
    <vt:vector size="157" baseType="lpstr">
      <vt:lpstr>-apple-system</vt:lpstr>
      <vt:lpstr>Arial</vt:lpstr>
      <vt:lpstr>Arial</vt:lpstr>
      <vt:lpstr>Arial Narrow</vt:lpstr>
      <vt:lpstr>Calibri</vt:lpstr>
      <vt:lpstr>Cambria</vt:lpstr>
      <vt:lpstr>Cambria Math</vt:lpstr>
      <vt:lpstr>Georgia</vt:lpstr>
      <vt:lpstr>Helvetica</vt:lpstr>
      <vt:lpstr>IBM Plex Sans</vt:lpstr>
      <vt:lpstr>inherit</vt:lpstr>
      <vt:lpstr>Inter</vt:lpstr>
      <vt:lpstr>Latin Modern Math</vt:lpstr>
      <vt:lpstr>Lato</vt:lpstr>
      <vt:lpstr>LM Roman 12</vt:lpstr>
      <vt:lpstr>LM Roman 8</vt:lpstr>
      <vt:lpstr>LM Roman Demi 10</vt:lpstr>
      <vt:lpstr>source-serif-pro</vt:lpstr>
      <vt:lpstr>Tahoma</vt:lpstr>
      <vt:lpstr>Times New Roman</vt:lpstr>
      <vt:lpstr>Trebuchet MS</vt:lpstr>
      <vt:lpstr>Verdana</vt:lpstr>
      <vt:lpstr>Work Sans</vt:lpstr>
      <vt:lpstr>Office Theme</vt:lpstr>
      <vt:lpstr>PowerPoint Presentation</vt:lpstr>
      <vt:lpstr>PowerPoint Presentation</vt:lpstr>
      <vt:lpstr>In This Session</vt:lpstr>
      <vt:lpstr>Convolutional Neural Networks (CNN)</vt:lpstr>
      <vt:lpstr>Convolutional Neural Networks (CNN)</vt:lpstr>
      <vt:lpstr>Convolutional Neural Networks (CNN)</vt:lpstr>
      <vt:lpstr>Convolutional Neural Networks (CNN)</vt:lpstr>
      <vt:lpstr>PowerPoint Presentation</vt:lpstr>
      <vt:lpstr>Convolutional Neural Networks (CNN)</vt:lpstr>
      <vt:lpstr>CNN Vs Fully Connected Network</vt:lpstr>
      <vt:lpstr>Convolutional Neural Networks (CNN)</vt:lpstr>
      <vt:lpstr>Convolutional Neural Networks (CNN)</vt:lpstr>
      <vt:lpstr>Convolutional Neural Networks (CNN)</vt:lpstr>
      <vt:lpstr>Convolutional Neural Networks (CNN)</vt:lpstr>
      <vt:lpstr>Convolutional Neural Networks (CNN)</vt:lpstr>
      <vt:lpstr>PowerPoint Presentation</vt:lpstr>
      <vt:lpstr>Construction of CNN</vt:lpstr>
      <vt:lpstr>PowerPoint Presentation</vt:lpstr>
      <vt:lpstr>1.Convolution (Conv) Layer</vt:lpstr>
      <vt:lpstr>Convolution Operation</vt:lpstr>
      <vt:lpstr>PowerPoint Presentation</vt:lpstr>
      <vt:lpstr>Convolution Operation</vt:lpstr>
      <vt:lpstr>Convolution Operation</vt:lpstr>
      <vt:lpstr>Convolution Operation</vt:lpstr>
      <vt:lpstr>Fully Connected (FC) Layer</vt:lpstr>
      <vt:lpstr>PowerPoint Presentation</vt:lpstr>
      <vt:lpstr>PowerPoint Presentation</vt:lpstr>
      <vt:lpstr>Edge Detectors</vt:lpstr>
      <vt:lpstr>PowerPoint Presentation</vt:lpstr>
      <vt:lpstr>CNN:Padding, Striding, Pooling</vt:lpstr>
      <vt:lpstr>PowerPoint Presentation</vt:lpstr>
      <vt:lpstr>In This Session</vt:lpstr>
      <vt:lpstr>Stride and Padding</vt:lpstr>
      <vt:lpstr>PowerPoint Presentation</vt:lpstr>
      <vt:lpstr>Padding</vt:lpstr>
      <vt:lpstr>PowerPoint Presentation</vt:lpstr>
      <vt:lpstr>Padding</vt:lpstr>
      <vt:lpstr>Padding</vt:lpstr>
      <vt:lpstr>Strided Convolution</vt:lpstr>
      <vt:lpstr>Striding</vt:lpstr>
      <vt:lpstr>PowerPoint Presentation</vt:lpstr>
      <vt:lpstr>PowerPoint Presentation</vt:lpstr>
      <vt:lpstr>PowerPoint Presentation</vt:lpstr>
      <vt:lpstr>Number of Parameters</vt:lpstr>
      <vt:lpstr>Stride- Example</vt:lpstr>
      <vt:lpstr>Strided Convolution</vt:lpstr>
      <vt:lpstr>PowerPoint Presentation</vt:lpstr>
      <vt:lpstr>Max Pooling Layer</vt:lpstr>
      <vt:lpstr>Types of Max Pooling Layer</vt:lpstr>
      <vt:lpstr>Max Pooling</vt:lpstr>
      <vt:lpstr>Average Pooling</vt:lpstr>
      <vt:lpstr>PowerPoint Presentation</vt:lpstr>
      <vt:lpstr>Pooling</vt:lpstr>
      <vt:lpstr>Pooling Layers</vt:lpstr>
      <vt:lpstr>Pooling Layers</vt:lpstr>
      <vt:lpstr> Pooling Layer</vt:lpstr>
      <vt:lpstr>PowerPoint Presentation</vt:lpstr>
      <vt:lpstr>Architectures for Classification</vt:lpstr>
      <vt:lpstr>PowerPoint Presentation</vt:lpstr>
      <vt:lpstr>In This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Recurrent Neural Network</vt:lpstr>
      <vt:lpstr>PowerPoint Presentation</vt:lpstr>
      <vt:lpstr>In This Session</vt:lpstr>
      <vt:lpstr>Why Recurrent Neural Networks</vt:lpstr>
      <vt:lpstr>Why Recurrent Neural Networks</vt:lpstr>
      <vt:lpstr>Why Recurrent Neural Networks</vt:lpstr>
      <vt:lpstr>Why Recurrent Neural Networks</vt:lpstr>
      <vt:lpstr>Why Recurrent Neural Networks</vt:lpstr>
      <vt:lpstr>Why Recurrent Neural Networks</vt:lpstr>
      <vt:lpstr>Examples of sequence data</vt:lpstr>
      <vt:lpstr>Why Recurrent Neural Networks</vt:lpstr>
      <vt:lpstr>Why Recurrent Neural Networks</vt:lpstr>
      <vt:lpstr>Why Recurrent Neural Networks</vt:lpstr>
      <vt:lpstr>Recurrent Neural Networks</vt:lpstr>
      <vt:lpstr>Recurrent Neural Networks</vt:lpstr>
      <vt:lpstr>Recurrent Neural Networks</vt:lpstr>
      <vt:lpstr>Recurrent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 Short Term Memory</vt:lpstr>
      <vt:lpstr>PowerPoint Presentation</vt:lpstr>
      <vt:lpstr>In This Session</vt:lpstr>
      <vt:lpstr>Backpropagation Through Time</vt:lpstr>
      <vt:lpstr>Issues with BPTT</vt:lpstr>
      <vt:lpstr>Long Short-term Memory Cell</vt:lpstr>
      <vt:lpstr>Long Short-term Memory Network</vt:lpstr>
      <vt:lpstr>Cell State</vt:lpstr>
      <vt:lpstr>Hidden State</vt:lpstr>
      <vt:lpstr>Gates</vt:lpstr>
      <vt:lpstr>Gates</vt:lpstr>
      <vt:lpstr>Gates</vt:lpstr>
      <vt:lpstr>Cell State Calculation</vt:lpstr>
      <vt:lpstr>Output Gates</vt:lpstr>
      <vt:lpstr>Gated recurrent Unit (GRU)</vt:lpstr>
      <vt:lpstr>Bidirectional RNN</vt:lpstr>
      <vt:lpstr>PowerPoint Presentation</vt:lpstr>
      <vt:lpstr>PowerPoint Presentation</vt:lpstr>
      <vt:lpstr>PowerPoint Presentation</vt:lpstr>
      <vt:lpstr>In This Session</vt:lpstr>
      <vt:lpstr>Types of Sequence Modeling</vt:lpstr>
      <vt:lpstr>Many-to-One Modeling</vt:lpstr>
      <vt:lpstr>One-to-Many Modeling</vt:lpstr>
      <vt:lpstr>Many-to-Many Modeling</vt:lpstr>
      <vt:lpstr>Example: One-to-Many</vt:lpstr>
      <vt:lpstr>Generating Names</vt:lpstr>
      <vt:lpstr>Generating Names</vt:lpstr>
      <vt:lpstr>Generating Names</vt:lpstr>
      <vt:lpstr>Language Translation</vt:lpstr>
      <vt:lpstr>Data Processing for a Character RNN</vt:lpstr>
      <vt:lpstr>Data Processing for a Character RNN</vt:lpstr>
      <vt:lpstr>Data Processing for a Character RNN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Varaints of Convolutional Neural Network</dc:title>
  <dc:creator>Seetha Parameswaran</dc:creator>
  <cp:lastModifiedBy>saravanan c</cp:lastModifiedBy>
  <cp:revision>56</cp:revision>
  <dcterms:created xsi:type="dcterms:W3CDTF">2021-01-04T10:10:35Z</dcterms:created>
  <dcterms:modified xsi:type="dcterms:W3CDTF">2023-11-11T12:04:25Z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2019-12-24T00:00:00Z</vt:filetime>
  </property>
  <property fmtid="{D5CDD505-2E9C-101B-9397-08002B2CF9AE}" pid="3" name="Creator">
    <vt:lpwstr>LaTeX with Beamer class</vt:lpwstr>
  </property>
  <property fmtid="{D5CDD505-2E9C-101B-9397-08002B2CF9AE}" pid="4" name="LastSaved">
    <vt:filetime>2021-01-04T00:00:00Z</vt:filetime>
  </property>
  <property fmtid="{D5CDD505-2E9C-101B-9397-08002B2CF9AE}" pid="5" name="ContentTypeId">
    <vt:lpwstr>0x010100D93BB9DCE8645E4D85AE066637E9DA4B</vt:lpwstr>
  </property>
</Properties>
</file>